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0"/>
  </p:normalViewPr>
  <p:slideViewPr>
    <p:cSldViewPr snapToGrid="0" snapToObjects="1" showGuides="1">
      <p:cViewPr>
        <p:scale>
          <a:sx n="81" d="100"/>
          <a:sy n="81" d="100"/>
        </p:scale>
        <p:origin x="1656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9EBD-9522-DC45-905B-0E10FA704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A6DFB-4F70-C646-A005-45F8D5053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4B72-94AE-9347-9984-7A648EAE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DB4A6-9667-B341-B5D8-88608DB8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E8444-A0A7-184C-8EE9-DB923DBF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6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735D-134E-9A47-B604-F0CCCBFB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180E1-CCEF-314E-9C7E-887D1DC02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C0F05-17AE-6F4C-B58B-57B7EC56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5CDC-7BE2-B144-AEA4-D75F8ACD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39263-93F1-F74C-82AC-F88E4732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11612-1B81-9940-B953-0C3951980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BB866-10D6-5445-A5E8-BFE2E2646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01B7F-F609-044B-815A-1FFA1289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7E415-EAEA-DF4D-BBA0-D5C10BA2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14E85-79DC-AD41-8906-94A68C56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3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B7B8-74C0-9D4E-969A-5F23B487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2E59-7C16-C447-B977-F7F8EDB3A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19BA-80D2-0C44-8F1B-CB63FF0C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F273-6F02-FA43-A2DE-6529B9DB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93D2-7D3E-8F46-8DB6-FE6981E4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3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4CB1-2136-A740-8E0B-DE05CD95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F2752-BC05-C14C-904E-AEB23D23E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91EE-A1B2-3445-843B-C45319BA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F0092-C17C-B04E-8737-EEDFC211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3A428-97E2-4146-9C1F-501A89D1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0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6ED2-DDDA-A343-BEC1-B393CCEE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6491-2361-5948-A824-48C7D9677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39492-1314-F94B-A89D-7FB897AB5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7FBDA-63B7-3E4D-94BE-E9C0B239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7BCF7-6C0C-9247-93C7-987DFCE8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F08C4-027C-124C-98FD-7FFB953C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5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BCF9-E7ED-9040-9DF6-0EBE5D30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53371-AF45-2F46-9DF1-28EC47DD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ACE7A-7AE9-9343-9134-42C9335CB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C41B4-5F04-CB41-AD99-82C750A62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530DE-8348-4544-B0E3-705DB5E6D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D98F3-CED9-FF44-A0E1-93D3C1AD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3B930-E678-E844-AAF2-04F7E096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5432D-0E5A-1D40-B17E-7C05FC5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0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A216-EF7C-A347-97DD-A8DBB40C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848D8-1332-5742-8637-8961E06A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4F69C-9FAC-1348-910A-D4E43D8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2B2C9-1810-834B-B97A-A00D2CB1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1EB43-A652-5444-B3DE-FB30420F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A3EB5-9ABA-924B-846E-CAF9DA65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53C70-DD22-5740-95B8-AB59872B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1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2D64-F519-1D42-B6DA-21C55101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2E78-5C7F-3549-900D-3673FD5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92195-7E6B-304D-A05A-B69078D3F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D8B5D-7E33-1C4D-970C-CF2E0DB8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BE308-7D09-C548-A4F6-9691C2A6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C0D59-9C9C-9641-8622-EBC8F631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4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FAA9-63C4-E64B-B0D5-160C09CD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39BB1-CC4D-B044-B852-BE546B454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D04EC-99A1-D244-9133-879221C36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86A59-C91C-454D-A45D-61CF6601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FC6B7-717B-B040-982E-F5C18D0E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FD265-9665-AE4B-A7B1-85036E14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7501F-12B9-F24B-9950-B16D53B8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7AA52-A714-5241-9623-19CBB10E8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C9D1-1FDD-1240-80D0-15D52CE9A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2ED27-E1E6-584B-9075-E3E1BA3B4D82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CC3A-EA81-FF4E-9998-5A028AA19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8B698-8665-254D-B7E4-8F84401F0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B552-745C-A842-9A08-7A8032FB9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93F97-7156-8A4A-BA8D-CAC0D7E72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2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3AE8FF-770F-3D47-8DCA-720706B8D028}"/>
              </a:ext>
            </a:extLst>
          </p:cNvPr>
          <p:cNvGrpSpPr/>
          <p:nvPr/>
        </p:nvGrpSpPr>
        <p:grpSpPr>
          <a:xfrm>
            <a:off x="780198" y="1538271"/>
            <a:ext cx="10869258" cy="3504459"/>
            <a:chOff x="780198" y="1538271"/>
            <a:chExt cx="10869258" cy="350445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4FFF2B0-BB4F-A344-89A8-B36E75F94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4932" y="1815270"/>
              <a:ext cx="4881068" cy="322746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035395-6430-8F4F-AA78-ECE6B93A3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8388" y="1815270"/>
              <a:ext cx="4881068" cy="322746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4FE8E6-70B4-D143-A108-D5CE2396B565}"/>
                </a:ext>
              </a:extLst>
            </p:cNvPr>
            <p:cNvSpPr txBox="1"/>
            <p:nvPr/>
          </p:nvSpPr>
          <p:spPr>
            <a:xfrm>
              <a:off x="780198" y="1538271"/>
              <a:ext cx="4347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EE85A2-867E-C044-B21D-ED43D8FF9378}"/>
                </a:ext>
              </a:extLst>
            </p:cNvPr>
            <p:cNvSpPr txBox="1"/>
            <p:nvPr/>
          </p:nvSpPr>
          <p:spPr>
            <a:xfrm>
              <a:off x="6333654" y="1538271"/>
              <a:ext cx="44595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98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422252C-7CF9-0F44-B4D9-59F5AEBCE33E}"/>
              </a:ext>
            </a:extLst>
          </p:cNvPr>
          <p:cNvGrpSpPr/>
          <p:nvPr/>
        </p:nvGrpSpPr>
        <p:grpSpPr>
          <a:xfrm>
            <a:off x="2081762" y="1207353"/>
            <a:ext cx="9934291" cy="4103696"/>
            <a:chOff x="2081762" y="1207353"/>
            <a:chExt cx="9934291" cy="410369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560D8F8-DFE8-AA40-A53D-76026BE99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6508" y="1916283"/>
              <a:ext cx="4539545" cy="300272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8DF4D7-D255-EB46-BB00-D364F4916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1851" y="1916283"/>
              <a:ext cx="4539545" cy="3002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32EA6E-72C9-4D45-93C5-BE6489BE895C}"/>
                </a:ext>
              </a:extLst>
            </p:cNvPr>
            <p:cNvSpPr txBox="1"/>
            <p:nvPr/>
          </p:nvSpPr>
          <p:spPr>
            <a:xfrm>
              <a:off x="2314008" y="1514682"/>
              <a:ext cx="1503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site plot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E69F9F-2DFC-BA4D-A001-778656E7DCB8}"/>
                </a:ext>
              </a:extLst>
            </p:cNvPr>
            <p:cNvSpPr txBox="1"/>
            <p:nvPr/>
          </p:nvSpPr>
          <p:spPr>
            <a:xfrm>
              <a:off x="2081762" y="1207353"/>
              <a:ext cx="4144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21D4A5-89B3-1A40-BCF5-A64562E44EEF}"/>
                </a:ext>
              </a:extLst>
            </p:cNvPr>
            <p:cNvSpPr txBox="1"/>
            <p:nvPr/>
          </p:nvSpPr>
          <p:spPr>
            <a:xfrm>
              <a:off x="7419859" y="1207353"/>
              <a:ext cx="4144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6B313D-8650-CF47-A83C-ED1A70A387E8}"/>
                </a:ext>
              </a:extLst>
            </p:cNvPr>
            <p:cNvSpPr/>
            <p:nvPr/>
          </p:nvSpPr>
          <p:spPr>
            <a:xfrm>
              <a:off x="2445719" y="1884015"/>
              <a:ext cx="3067575" cy="1908056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4C6525-F8CB-B047-A025-DFDA011BAAA4}"/>
                </a:ext>
              </a:extLst>
            </p:cNvPr>
            <p:cNvSpPr/>
            <p:nvPr/>
          </p:nvSpPr>
          <p:spPr>
            <a:xfrm>
              <a:off x="5538325" y="1884014"/>
              <a:ext cx="1503071" cy="3112828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9357BC-CC87-A644-AF06-18F9659A0F82}"/>
                </a:ext>
              </a:extLst>
            </p:cNvPr>
            <p:cNvSpPr/>
            <p:nvPr/>
          </p:nvSpPr>
          <p:spPr>
            <a:xfrm>
              <a:off x="2445719" y="3814932"/>
              <a:ext cx="3067575" cy="118191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55E827-B807-5F4E-829F-60713FB7A7B0}"/>
                </a:ext>
              </a:extLst>
            </p:cNvPr>
            <p:cNvSpPr txBox="1"/>
            <p:nvPr/>
          </p:nvSpPr>
          <p:spPr>
            <a:xfrm>
              <a:off x="5513294" y="1514682"/>
              <a:ext cx="1503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protein plot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8E60FA-5A9D-A64E-AC36-D215C0158C19}"/>
                </a:ext>
              </a:extLst>
            </p:cNvPr>
            <p:cNvSpPr txBox="1"/>
            <p:nvPr/>
          </p:nvSpPr>
          <p:spPr>
            <a:xfrm>
              <a:off x="2390208" y="4941717"/>
              <a:ext cx="1800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mutation plot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167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5596</TotalTime>
  <Words>10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Yu Gothic</vt:lpstr>
      <vt:lpstr>Yu Gothic UI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skhilton</dc:creator>
  <cp:lastModifiedBy>skhilton</cp:lastModifiedBy>
  <cp:revision>6</cp:revision>
  <dcterms:created xsi:type="dcterms:W3CDTF">2020-04-15T23:26:52Z</dcterms:created>
  <dcterms:modified xsi:type="dcterms:W3CDTF">2020-04-26T00:16:22Z</dcterms:modified>
</cp:coreProperties>
</file>