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11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3AE8FF-770F-3D47-8DCA-720706B8D028}"/>
              </a:ext>
            </a:extLst>
          </p:cNvPr>
          <p:cNvGrpSpPr/>
          <p:nvPr/>
        </p:nvGrpSpPr>
        <p:grpSpPr>
          <a:xfrm>
            <a:off x="780198" y="1538271"/>
            <a:ext cx="10869258" cy="3504459"/>
            <a:chOff x="780198" y="1538271"/>
            <a:chExt cx="10869258" cy="3504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FFF2B0-BB4F-A344-89A8-B36E75F9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932" y="1815270"/>
              <a:ext cx="4881068" cy="3227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035395-6430-8F4F-AA78-ECE6B93A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388" y="1815270"/>
              <a:ext cx="4881068" cy="32274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FE8E6-70B4-D143-A108-D5CE2396B565}"/>
                </a:ext>
              </a:extLst>
            </p:cNvPr>
            <p:cNvSpPr txBox="1"/>
            <p:nvPr/>
          </p:nvSpPr>
          <p:spPr>
            <a:xfrm>
              <a:off x="780198" y="1538271"/>
              <a:ext cx="4347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E85A2-867E-C044-B21D-ED43D8FF9378}"/>
                </a:ext>
              </a:extLst>
            </p:cNvPr>
            <p:cNvSpPr txBox="1"/>
            <p:nvPr/>
          </p:nvSpPr>
          <p:spPr>
            <a:xfrm>
              <a:off x="6333654" y="1538271"/>
              <a:ext cx="4459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6D5CDB-E9DB-DE4E-8C06-E4DAB90487E0}"/>
              </a:ext>
            </a:extLst>
          </p:cNvPr>
          <p:cNvGrpSpPr/>
          <p:nvPr/>
        </p:nvGrpSpPr>
        <p:grpSpPr>
          <a:xfrm>
            <a:off x="1436303" y="-135565"/>
            <a:ext cx="4959634" cy="7986027"/>
            <a:chOff x="1436303" y="-135565"/>
            <a:chExt cx="4959634" cy="79860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8405E52-B49F-C24A-9631-CEF602E72C38}"/>
                </a:ext>
              </a:extLst>
            </p:cNvPr>
            <p:cNvGrpSpPr/>
            <p:nvPr/>
          </p:nvGrpSpPr>
          <p:grpSpPr>
            <a:xfrm>
              <a:off x="1739401" y="4138812"/>
              <a:ext cx="4596194" cy="3711650"/>
              <a:chOff x="7419859" y="1207353"/>
              <a:chExt cx="4596194" cy="371165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560D8F8-DFE8-AA40-A53D-76026BE99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76508" y="1916283"/>
                <a:ext cx="4539545" cy="300272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1D4A5-89B3-1A40-BCF5-A64562E44EEF}"/>
                  </a:ext>
                </a:extLst>
              </p:cNvPr>
              <p:cNvSpPr txBox="1"/>
              <p:nvPr/>
            </p:nvSpPr>
            <p:spPr>
              <a:xfrm>
                <a:off x="7419859" y="1207353"/>
                <a:ext cx="4144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B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3EAF4B-D4EC-8F44-8016-8D598ADEBA4C}"/>
                </a:ext>
              </a:extLst>
            </p:cNvPr>
            <p:cNvGrpSpPr/>
            <p:nvPr/>
          </p:nvGrpSpPr>
          <p:grpSpPr>
            <a:xfrm>
              <a:off x="1436303" y="-135565"/>
              <a:ext cx="4959634" cy="4103696"/>
              <a:chOff x="2081762" y="1207353"/>
              <a:chExt cx="4959634" cy="410369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78DF4D7-D255-EB46-BB00-D364F4916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1851" y="1916283"/>
                <a:ext cx="4539545" cy="300272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32EA6E-72C9-4D45-93C5-BE6489BE895C}"/>
                  </a:ext>
                </a:extLst>
              </p:cNvPr>
              <p:cNvSpPr txBox="1"/>
              <p:nvPr/>
            </p:nvSpPr>
            <p:spPr>
              <a:xfrm>
                <a:off x="2314008" y="1514682"/>
                <a:ext cx="1503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site plot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69F9F-2DFC-BA4D-A001-778656E7DCB8}"/>
                  </a:ext>
                </a:extLst>
              </p:cNvPr>
              <p:cNvSpPr txBox="1"/>
              <p:nvPr/>
            </p:nvSpPr>
            <p:spPr>
              <a:xfrm>
                <a:off x="2081762" y="1207353"/>
                <a:ext cx="4144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B313D-8650-CF47-A83C-ED1A70A387E8}"/>
                  </a:ext>
                </a:extLst>
              </p:cNvPr>
              <p:cNvSpPr/>
              <p:nvPr/>
            </p:nvSpPr>
            <p:spPr>
              <a:xfrm>
                <a:off x="2445719" y="1884015"/>
                <a:ext cx="3067575" cy="1908056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4C6525-F8CB-B047-A025-DFDA011BAAA4}"/>
                  </a:ext>
                </a:extLst>
              </p:cNvPr>
              <p:cNvSpPr/>
              <p:nvPr/>
            </p:nvSpPr>
            <p:spPr>
              <a:xfrm>
                <a:off x="5538325" y="1884014"/>
                <a:ext cx="1503071" cy="3112828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9357BC-CC87-A644-AF06-18F9659A0F82}"/>
                  </a:ext>
                </a:extLst>
              </p:cNvPr>
              <p:cNvSpPr/>
              <p:nvPr/>
            </p:nvSpPr>
            <p:spPr>
              <a:xfrm>
                <a:off x="2445719" y="3814932"/>
                <a:ext cx="3067575" cy="118191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55E827-B807-5F4E-829F-60713FB7A7B0}"/>
                  </a:ext>
                </a:extLst>
              </p:cNvPr>
              <p:cNvSpPr txBox="1"/>
              <p:nvPr/>
            </p:nvSpPr>
            <p:spPr>
              <a:xfrm>
                <a:off x="5513294" y="1514682"/>
                <a:ext cx="1503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protein plot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E60FA-5A9D-A64E-AC36-D215C0158C19}"/>
                  </a:ext>
                </a:extLst>
              </p:cNvPr>
              <p:cNvSpPr txBox="1"/>
              <p:nvPr/>
            </p:nvSpPr>
            <p:spPr>
              <a:xfrm>
                <a:off x="2390208" y="4941717"/>
                <a:ext cx="1800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mutation plot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6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8</cp:revision>
  <dcterms:created xsi:type="dcterms:W3CDTF">2020-04-15T23:26:52Z</dcterms:created>
  <dcterms:modified xsi:type="dcterms:W3CDTF">2020-04-29T15:32:13Z</dcterms:modified>
</cp:coreProperties>
</file>