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 showGuides="1">
      <p:cViewPr varScale="1">
        <p:scale>
          <a:sx n="95" d="100"/>
          <a:sy n="95" d="100"/>
        </p:scale>
        <p:origin x="11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EBD-9522-DC45-905B-0E10FA70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6DFB-4F70-C646-A005-45F8D505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4B72-94AE-9347-9984-7A648EA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B4A6-9667-B341-B5D8-88608DB8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8444-A0A7-184C-8EE9-DB923DB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735D-134E-9A47-B604-F0CCCBF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80E1-CCEF-314E-9C7E-887D1DC0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0F05-17AE-6F4C-B58B-57B7EC56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5CDC-7BE2-B144-AEA4-D75F8ACD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9263-93F1-F74C-82AC-F88E473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1612-1B81-9940-B953-0C3951980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B866-10D6-5445-A5E8-BFE2E264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1B7F-F609-044B-815A-1FFA128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E415-EAEA-DF4D-BBA0-D5C10BA2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4E85-79DC-AD41-8906-94A68C5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7B8-74C0-9D4E-969A-5F23B487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2E59-7C16-C447-B977-F7F8EDB3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19BA-80D2-0C44-8F1B-CB63FF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F273-6F02-FA43-A2DE-6529B9D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93D2-7D3E-8F46-8DB6-FE6981E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CB1-2136-A740-8E0B-DE05CD9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2752-BC05-C14C-904E-AEB23D23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91EE-A1B2-3445-843B-C45319BA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0092-C17C-B04E-8737-EEDFC211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A428-97E2-4146-9C1F-501A89D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6ED2-DDDA-A343-BEC1-B393CCE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491-2361-5948-A824-48C7D967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9492-1314-F94B-A89D-7FB897AB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FBDA-63B7-3E4D-94BE-E9C0B239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BCF7-6C0C-9247-93C7-987DFCE8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F08C4-027C-124C-98FD-7FFB953C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BCF9-E7ED-9040-9DF6-0EBE5D30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3371-AF45-2F46-9DF1-28EC47DD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CE7A-7AE9-9343-9134-42C9335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41B4-5F04-CB41-AD99-82C750A6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30DE-8348-4544-B0E3-705DB5E6D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98F3-CED9-FF44-A0E1-93D3C1A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3B930-E678-E844-AAF2-04F7E096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5432D-0E5A-1D40-B17E-7C05FC5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A216-EF7C-A347-97DD-A8DBB40C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848D8-1332-5742-8637-8961E06A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F69C-9FAC-1348-910A-D4E43D8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2B2C9-1810-834B-B97A-A00D2CB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EB43-A652-5444-B3DE-FB30420F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3EB5-9ABA-924B-846E-CAF9DA65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3C70-DD22-5740-95B8-AB59872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D64-F519-1D42-B6DA-21C5510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E78-5C7F-3549-900D-3673FD5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2195-7E6B-304D-A05A-B69078D3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8B5D-7E33-1C4D-970C-CF2E0DB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E308-7D09-C548-A4F6-9691C2A6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0D59-9C9C-9641-8622-EBC8F63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FAA9-63C4-E64B-B0D5-160C09C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9BB1-CC4D-B044-B852-BE546B45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04EC-99A1-D244-9133-879221C3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6A59-C91C-454D-A45D-61CF6601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C6B7-717B-B040-982E-F5C18D0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D265-9665-AE4B-A7B1-85036E1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7501F-12B9-F24B-9950-B16D53B8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AA52-A714-5241-9623-19CBB10E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C9D1-1FDD-1240-80D0-15D52CE9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CC3A-EA81-FF4E-9998-5A028AA1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B698-8665-254D-B7E4-8F84401F0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552-745C-A842-9A08-7A8032FB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3F97-7156-8A4A-BA8D-CAC0D7E72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3AE8FF-770F-3D47-8DCA-720706B8D028}"/>
              </a:ext>
            </a:extLst>
          </p:cNvPr>
          <p:cNvGrpSpPr/>
          <p:nvPr/>
        </p:nvGrpSpPr>
        <p:grpSpPr>
          <a:xfrm>
            <a:off x="780198" y="1538271"/>
            <a:ext cx="10869258" cy="3504459"/>
            <a:chOff x="780198" y="1538271"/>
            <a:chExt cx="10869258" cy="35044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FFF2B0-BB4F-A344-89A8-B36E75F9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932" y="1815270"/>
              <a:ext cx="4881068" cy="32274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035395-6430-8F4F-AA78-ECE6B93A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388" y="1815270"/>
              <a:ext cx="4881068" cy="322746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4FE8E6-70B4-D143-A108-D5CE2396B565}"/>
                </a:ext>
              </a:extLst>
            </p:cNvPr>
            <p:cNvSpPr txBox="1"/>
            <p:nvPr/>
          </p:nvSpPr>
          <p:spPr>
            <a:xfrm>
              <a:off x="780198" y="1538271"/>
              <a:ext cx="4347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EE85A2-867E-C044-B21D-ED43D8FF9378}"/>
                </a:ext>
              </a:extLst>
            </p:cNvPr>
            <p:cNvSpPr txBox="1"/>
            <p:nvPr/>
          </p:nvSpPr>
          <p:spPr>
            <a:xfrm>
              <a:off x="6333654" y="1538271"/>
              <a:ext cx="4459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8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BFF71F-4BF4-4A4C-8999-442CA217D1F4}"/>
              </a:ext>
            </a:extLst>
          </p:cNvPr>
          <p:cNvGrpSpPr/>
          <p:nvPr/>
        </p:nvGrpSpPr>
        <p:grpSpPr>
          <a:xfrm>
            <a:off x="1530433" y="570429"/>
            <a:ext cx="5147476" cy="6981163"/>
            <a:chOff x="1436303" y="372317"/>
            <a:chExt cx="5147476" cy="69811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7E5B75-5ED8-904B-84B0-776AD98EF7AB}"/>
                </a:ext>
              </a:extLst>
            </p:cNvPr>
            <p:cNvSpPr/>
            <p:nvPr/>
          </p:nvSpPr>
          <p:spPr>
            <a:xfrm>
              <a:off x="1502836" y="427442"/>
              <a:ext cx="5080943" cy="692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67AF01-839B-7546-A6C4-E95814637985}"/>
                </a:ext>
              </a:extLst>
            </p:cNvPr>
            <p:cNvGrpSpPr/>
            <p:nvPr/>
          </p:nvGrpSpPr>
          <p:grpSpPr>
            <a:xfrm>
              <a:off x="1436303" y="372317"/>
              <a:ext cx="5091345" cy="6981163"/>
              <a:chOff x="1436303" y="-246248"/>
              <a:chExt cx="5091345" cy="698116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C70B57-53C7-904B-884E-4A9EE2003FD0}"/>
                  </a:ext>
                </a:extLst>
              </p:cNvPr>
              <p:cNvGrpSpPr/>
              <p:nvPr/>
            </p:nvGrpSpPr>
            <p:grpSpPr>
              <a:xfrm>
                <a:off x="1579960" y="3476702"/>
                <a:ext cx="4903502" cy="3258213"/>
                <a:chOff x="1436303" y="3913916"/>
                <a:chExt cx="4903502" cy="3258213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F560D8F8-DFE8-AA40-A53D-76026BE99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00260" y="4169409"/>
                  <a:ext cx="4539545" cy="300272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21D4A5-89B3-1A40-BCF5-A64562E44EEF}"/>
                    </a:ext>
                  </a:extLst>
                </p:cNvPr>
                <p:cNvSpPr txBox="1"/>
                <p:nvPr/>
              </p:nvSpPr>
              <p:spPr>
                <a:xfrm>
                  <a:off x="1436303" y="3913916"/>
                  <a:ext cx="41442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B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61E3C60-A576-A146-A1D7-6EAE6F1A72DE}"/>
                  </a:ext>
                </a:extLst>
              </p:cNvPr>
              <p:cNvGrpSpPr/>
              <p:nvPr/>
            </p:nvGrpSpPr>
            <p:grpSpPr>
              <a:xfrm>
                <a:off x="1436303" y="-246248"/>
                <a:ext cx="5091345" cy="3796367"/>
                <a:chOff x="1436303" y="-246248"/>
                <a:chExt cx="5091345" cy="379636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E69F9F-2DFC-BA4D-A001-778656E7DCB8}"/>
                    </a:ext>
                  </a:extLst>
                </p:cNvPr>
                <p:cNvSpPr txBox="1"/>
                <p:nvPr/>
              </p:nvSpPr>
              <p:spPr>
                <a:xfrm>
                  <a:off x="1436303" y="-246248"/>
                  <a:ext cx="41442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A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357CA36-15F0-0147-9E3D-102409CD864E}"/>
                    </a:ext>
                  </a:extLst>
                </p:cNvPr>
                <p:cNvGrpSpPr/>
                <p:nvPr/>
              </p:nvGrpSpPr>
              <p:grpSpPr>
                <a:xfrm>
                  <a:off x="1800260" y="-246248"/>
                  <a:ext cx="4727388" cy="3796367"/>
                  <a:chOff x="1668549" y="61081"/>
                  <a:chExt cx="4727388" cy="3796367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D78DF4D7-D255-EB46-BB00-D364F49164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56392" y="462682"/>
                    <a:ext cx="4539545" cy="3002720"/>
                  </a:xfrm>
                  <a:prstGeom prst="rect">
                    <a:avLst/>
                  </a:prstGeom>
                </p:spPr>
              </p:pic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832EA6E-72C9-4D45-93C5-BE6489BE89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68549" y="61081"/>
                    <a:ext cx="15030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rPr>
                      <a:t>site plot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76B313D-8650-CF47-A83C-ED1A70A387E8}"/>
                      </a:ext>
                    </a:extLst>
                  </p:cNvPr>
                  <p:cNvSpPr/>
                  <p:nvPr/>
                </p:nvSpPr>
                <p:spPr>
                  <a:xfrm>
                    <a:off x="1800260" y="430414"/>
                    <a:ext cx="3067575" cy="1908056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E4C6525-F8CB-B047-A025-DFDA011BAAA4}"/>
                      </a:ext>
                    </a:extLst>
                  </p:cNvPr>
                  <p:cNvSpPr/>
                  <p:nvPr/>
                </p:nvSpPr>
                <p:spPr>
                  <a:xfrm>
                    <a:off x="4892866" y="430413"/>
                    <a:ext cx="1503071" cy="3112828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C9357BC-CC87-A644-AF06-18F9659A0F82}"/>
                      </a:ext>
                    </a:extLst>
                  </p:cNvPr>
                  <p:cNvSpPr/>
                  <p:nvPr/>
                </p:nvSpPr>
                <p:spPr>
                  <a:xfrm>
                    <a:off x="1800260" y="2361331"/>
                    <a:ext cx="3067575" cy="118191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655E827-B807-5F4E-829F-60713FB7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4867835" y="61081"/>
                    <a:ext cx="15030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rPr>
                      <a:t>protein plot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C8E60FA-5A9D-A64E-AC36-D215C0158C19}"/>
                      </a:ext>
                    </a:extLst>
                  </p:cNvPr>
                  <p:cNvSpPr txBox="1"/>
                  <p:nvPr/>
                </p:nvSpPr>
                <p:spPr>
                  <a:xfrm>
                    <a:off x="1744749" y="3488116"/>
                    <a:ext cx="1800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rPr>
                      <a:t>mutation plot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6167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9415</TotalTime>
  <Words>10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</vt:lpstr>
      <vt:lpstr>Yu Gothic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skhilton</dc:creator>
  <cp:lastModifiedBy>skhilton</cp:lastModifiedBy>
  <cp:revision>11</cp:revision>
  <dcterms:created xsi:type="dcterms:W3CDTF">2020-04-15T23:26:52Z</dcterms:created>
  <dcterms:modified xsi:type="dcterms:W3CDTF">2020-05-12T19:13:05Z</dcterms:modified>
</cp:coreProperties>
</file>