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 showGuides="1">
      <p:cViewPr varScale="1">
        <p:scale>
          <a:sx n="95" d="100"/>
          <a:sy n="95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EBD-9522-DC45-905B-0E10FA7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6DFB-4F70-C646-A005-45F8D505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4B72-94AE-9347-9984-7A648EAE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B4A6-9667-B341-B5D8-88608DB8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8444-A0A7-184C-8EE9-DB923DB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735D-134E-9A47-B604-F0CCCBF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80E1-CCEF-314E-9C7E-887D1DC0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0F05-17AE-6F4C-B58B-57B7EC56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5CDC-7BE2-B144-AEA4-D75F8AC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263-93F1-F74C-82AC-F88E4732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1612-1B81-9940-B953-0C39519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B866-10D6-5445-A5E8-BFE2E26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B7F-F609-044B-815A-1FFA128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E415-EAEA-DF4D-BBA0-D5C10BA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85-79DC-AD41-8906-94A68C5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7B8-74C0-9D4E-969A-5F23B48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2E59-7C16-C447-B977-F7F8EDB3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9BA-80D2-0C44-8F1B-CB63FF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273-6F02-FA43-A2DE-6529B9D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93D2-7D3E-8F46-8DB6-FE6981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B1-2136-A740-8E0B-DE05CD9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752-BC05-C14C-904E-AEB23D23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91EE-A1B2-3445-843B-C45319BA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0092-C17C-B04E-8737-EEDFC211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A428-97E2-4146-9C1F-501A89D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ED2-DDDA-A343-BEC1-B393CCEE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491-2361-5948-A824-48C7D967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9492-1314-F94B-A89D-7FB897AB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FBDA-63B7-3E4D-94BE-E9C0B239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BCF7-6C0C-9247-93C7-987DFCE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8C4-027C-124C-98FD-7FFB95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BCF9-E7ED-9040-9DF6-0EBE5D30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3371-AF45-2F46-9DF1-28EC47D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CE7A-7AE9-9343-9134-42C9335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41B4-5F04-CB41-AD99-82C750A6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30DE-8348-4544-B0E3-705DB5E6D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98F3-CED9-FF44-A0E1-93D3C1A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3B930-E678-E844-AAF2-04F7E09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5432D-0E5A-1D40-B17E-7C05FC5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216-EF7C-A347-97DD-A8DBB40C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848D8-1332-5742-8637-8961E06A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69C-9FAC-1348-910A-D4E43D8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2B2C9-1810-834B-B97A-A00D2CB1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EB43-A652-5444-B3DE-FB3042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3EB5-9ABA-924B-846E-CAF9DA6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3C70-DD22-5740-95B8-AB59872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D64-F519-1D42-B6DA-21C5510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E78-5C7F-3549-900D-3673FD5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2195-7E6B-304D-A05A-B69078D3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8B5D-7E33-1C4D-970C-CF2E0DB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E308-7D09-C548-A4F6-9691C2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0D59-9C9C-9641-8622-EBC8F63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FAA9-63C4-E64B-B0D5-160C09CD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9BB1-CC4D-B044-B852-BE546B45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04EC-99A1-D244-9133-879221C3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6A59-C91C-454D-A45D-61CF6601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C6B7-717B-B040-982E-F5C18D0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D265-9665-AE4B-A7B1-85036E1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7501F-12B9-F24B-9950-B16D53B8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AA52-A714-5241-9623-19CBB10E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C9D1-1FDD-1240-80D0-15D52CE9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ED27-E1E6-584B-9075-E3E1BA3B4D82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CC3A-EA81-FF4E-9998-5A028AA1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B698-8665-254D-B7E4-8F84401F0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1C4-4E59-3E4C-A95D-BA8905C7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552-745C-A842-9A08-7A8032FB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3F97-7156-8A4A-BA8D-CAC0D7E72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skhilton</dc:creator>
  <cp:lastModifiedBy>skhilton</cp:lastModifiedBy>
  <cp:revision>1</cp:revision>
  <dcterms:created xsi:type="dcterms:W3CDTF">2020-04-15T23:26:52Z</dcterms:created>
  <dcterms:modified xsi:type="dcterms:W3CDTF">2020-04-15T23:27:13Z</dcterms:modified>
</cp:coreProperties>
</file>