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112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3AE8FF-770F-3D47-8DCA-720706B8D028}"/>
              </a:ext>
            </a:extLst>
          </p:cNvPr>
          <p:cNvGrpSpPr/>
          <p:nvPr/>
        </p:nvGrpSpPr>
        <p:grpSpPr>
          <a:xfrm>
            <a:off x="780198" y="1538271"/>
            <a:ext cx="10869258" cy="3504459"/>
            <a:chOff x="780198" y="1538271"/>
            <a:chExt cx="10869258" cy="3504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FFF2B0-BB4F-A344-89A8-B36E75F9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932" y="1815270"/>
              <a:ext cx="4881068" cy="3227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035395-6430-8F4F-AA78-ECE6B93A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388" y="1815270"/>
              <a:ext cx="4881068" cy="32274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FE8E6-70B4-D143-A108-D5CE2396B565}"/>
                </a:ext>
              </a:extLst>
            </p:cNvPr>
            <p:cNvSpPr txBox="1"/>
            <p:nvPr/>
          </p:nvSpPr>
          <p:spPr>
            <a:xfrm>
              <a:off x="780198" y="1538271"/>
              <a:ext cx="4347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E85A2-867E-C044-B21D-ED43D8FF9378}"/>
                </a:ext>
              </a:extLst>
            </p:cNvPr>
            <p:cNvSpPr txBox="1"/>
            <p:nvPr/>
          </p:nvSpPr>
          <p:spPr>
            <a:xfrm>
              <a:off x="6333654" y="1538271"/>
              <a:ext cx="4459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7AF01-839B-7546-A6C4-E95814637985}"/>
              </a:ext>
            </a:extLst>
          </p:cNvPr>
          <p:cNvGrpSpPr/>
          <p:nvPr/>
        </p:nvGrpSpPr>
        <p:grpSpPr>
          <a:xfrm>
            <a:off x="1436303" y="372317"/>
            <a:ext cx="5091345" cy="6981163"/>
            <a:chOff x="1436303" y="-246248"/>
            <a:chExt cx="5091345" cy="69811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C70B57-53C7-904B-884E-4A9EE2003FD0}"/>
                </a:ext>
              </a:extLst>
            </p:cNvPr>
            <p:cNvGrpSpPr/>
            <p:nvPr/>
          </p:nvGrpSpPr>
          <p:grpSpPr>
            <a:xfrm>
              <a:off x="1579960" y="3476702"/>
              <a:ext cx="4903502" cy="3258213"/>
              <a:chOff x="1436303" y="3913916"/>
              <a:chExt cx="4903502" cy="325821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560D8F8-DFE8-AA40-A53D-76026BE99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0260" y="4169409"/>
                <a:ext cx="4539545" cy="300272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21D4A5-89B3-1A40-BCF5-A64562E44EEF}"/>
                  </a:ext>
                </a:extLst>
              </p:cNvPr>
              <p:cNvSpPr txBox="1"/>
              <p:nvPr/>
            </p:nvSpPr>
            <p:spPr>
              <a:xfrm>
                <a:off x="1436303" y="3913916"/>
                <a:ext cx="4144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1E3C60-A576-A146-A1D7-6EAE6F1A72DE}"/>
                </a:ext>
              </a:extLst>
            </p:cNvPr>
            <p:cNvGrpSpPr/>
            <p:nvPr/>
          </p:nvGrpSpPr>
          <p:grpSpPr>
            <a:xfrm>
              <a:off x="1436303" y="-246248"/>
              <a:ext cx="5091345" cy="3796367"/>
              <a:chOff x="1436303" y="-246248"/>
              <a:chExt cx="5091345" cy="379636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69F9F-2DFC-BA4D-A001-778656E7DCB8}"/>
                  </a:ext>
                </a:extLst>
              </p:cNvPr>
              <p:cNvSpPr txBox="1"/>
              <p:nvPr/>
            </p:nvSpPr>
            <p:spPr>
              <a:xfrm>
                <a:off x="1436303" y="-246248"/>
                <a:ext cx="4144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357CA36-15F0-0147-9E3D-102409CD864E}"/>
                  </a:ext>
                </a:extLst>
              </p:cNvPr>
              <p:cNvGrpSpPr/>
              <p:nvPr/>
            </p:nvGrpSpPr>
            <p:grpSpPr>
              <a:xfrm>
                <a:off x="1800260" y="-246248"/>
                <a:ext cx="4727388" cy="3796367"/>
                <a:chOff x="1668549" y="61081"/>
                <a:chExt cx="4727388" cy="379636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D78DF4D7-D255-EB46-BB00-D364F4916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56392" y="462682"/>
                  <a:ext cx="4539545" cy="3002720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32EA6E-72C9-4D45-93C5-BE6489BE895C}"/>
                    </a:ext>
                  </a:extLst>
                </p:cNvPr>
                <p:cNvSpPr txBox="1"/>
                <p:nvPr/>
              </p:nvSpPr>
              <p:spPr>
                <a:xfrm>
                  <a:off x="1668549" y="61081"/>
                  <a:ext cx="1503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site plot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76B313D-8650-CF47-A83C-ED1A70A387E8}"/>
                    </a:ext>
                  </a:extLst>
                </p:cNvPr>
                <p:cNvSpPr/>
                <p:nvPr/>
              </p:nvSpPr>
              <p:spPr>
                <a:xfrm>
                  <a:off x="1800260" y="430414"/>
                  <a:ext cx="3067575" cy="1908056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E4C6525-F8CB-B047-A025-DFDA011BAAA4}"/>
                    </a:ext>
                  </a:extLst>
                </p:cNvPr>
                <p:cNvSpPr/>
                <p:nvPr/>
              </p:nvSpPr>
              <p:spPr>
                <a:xfrm>
                  <a:off x="4892866" y="430413"/>
                  <a:ext cx="1503071" cy="3112828"/>
                </a:xfrm>
                <a:prstGeom prst="rect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C9357BC-CC87-A644-AF06-18F9659A0F82}"/>
                    </a:ext>
                  </a:extLst>
                </p:cNvPr>
                <p:cNvSpPr/>
                <p:nvPr/>
              </p:nvSpPr>
              <p:spPr>
                <a:xfrm>
                  <a:off x="1800260" y="2361331"/>
                  <a:ext cx="3067575" cy="118191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55E827-B807-5F4E-829F-60713FB7A7B0}"/>
                    </a:ext>
                  </a:extLst>
                </p:cNvPr>
                <p:cNvSpPr txBox="1"/>
                <p:nvPr/>
              </p:nvSpPr>
              <p:spPr>
                <a:xfrm>
                  <a:off x="4867835" y="61081"/>
                  <a:ext cx="1503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protein plot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C8E60FA-5A9D-A64E-AC36-D215C0158C19}"/>
                    </a:ext>
                  </a:extLst>
                </p:cNvPr>
                <p:cNvSpPr txBox="1"/>
                <p:nvPr/>
              </p:nvSpPr>
              <p:spPr>
                <a:xfrm>
                  <a:off x="1744749" y="3488116"/>
                  <a:ext cx="180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mutation plot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616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9410</TotalTime>
  <Words>10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9</cp:revision>
  <dcterms:created xsi:type="dcterms:W3CDTF">2020-04-15T23:26:52Z</dcterms:created>
  <dcterms:modified xsi:type="dcterms:W3CDTF">2020-05-12T19:03:24Z</dcterms:modified>
</cp:coreProperties>
</file>