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e18214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e18214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e18214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e18214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e18214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e18214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e18214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e18214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e18214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e18214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By- Lance Harewood, Jannut Khan, O’Cyrus Bapiste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269" l="-3180" r="3180" t="-2270"/>
          <a:stretch/>
        </p:blipFill>
        <p:spPr>
          <a:xfrm>
            <a:off x="6208050" y="105075"/>
            <a:ext cx="2371450" cy="15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925" y="3574675"/>
            <a:ext cx="2449875" cy="14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  </a:t>
            </a:r>
            <a:r>
              <a:rPr b="1" lang="en" u="sng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Challenges We Faced</a:t>
            </a:r>
            <a:endParaRPr b="1" u="sng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-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Making sure the speed of the robot is not too fast or 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slow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-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robot avoided two objects but hit one, so we had to keep making little adjustments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-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robot hit a few pins but not all, so it was difficult for our group to program it to knock over every pin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850" y="3844525"/>
            <a:ext cx="2307675" cy="12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Roles Of Each Team Member</a:t>
            </a:r>
            <a:endParaRPr b="1" u="sng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Lance - (Planner)= Gantt Chart, Testing The Code, Making the Algorithm, meet up and help plan out the roles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O’Cyrus- (Programmer/Flowchart)= Writing the Code, Testing the Code,</a:t>
            </a: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meet up and help plan out the roles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Jannut- (Designer)= Design Document, Testing the Code, </a:t>
            </a: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meet up and help plan out the roles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50" y="3491350"/>
            <a:ext cx="1675625" cy="1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54525"/>
            <a:ext cx="8520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We Have Learned About Software Engineering</a:t>
            </a:r>
            <a:endParaRPr b="1" sz="1800"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learned how to </a:t>
            </a:r>
            <a:r>
              <a:rPr lang="en">
                <a:solidFill>
                  <a:srgbClr val="000000"/>
                </a:solidFill>
              </a:rPr>
              <a:t>receive</a:t>
            </a:r>
            <a:r>
              <a:rPr lang="en">
                <a:solidFill>
                  <a:srgbClr val="000000"/>
                </a:solidFill>
              </a:rPr>
              <a:t> a set of instructions and follow it exactly with our code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learned that we have to keep making adjustments while building so that it works perfectly </a:t>
            </a:r>
            <a:r>
              <a:rPr lang="en">
                <a:solidFill>
                  <a:srgbClr val="000000"/>
                </a:solidFill>
              </a:rPr>
              <a:t>every time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learned that working in a team requires </a:t>
            </a:r>
            <a:r>
              <a:rPr lang="en">
                <a:solidFill>
                  <a:srgbClr val="000000"/>
                </a:solidFill>
              </a:rPr>
              <a:t>a lot</a:t>
            </a:r>
            <a:r>
              <a:rPr lang="en">
                <a:solidFill>
                  <a:srgbClr val="000000"/>
                </a:solidFill>
              </a:rPr>
              <a:t> of time management and self management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Lastly we learned that building something does not happen overnight, it is a long process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575" y="3530225"/>
            <a:ext cx="2569575" cy="14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2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What Would You Do Differently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35800" y="99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could go back in time we would....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-"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 ahead for issues 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-"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aside more time for tasks that we assume will not take long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-"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stress when something does not go according to plan the first time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725" y="3286275"/>
            <a:ext cx="2768625" cy="17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00850" y="1143525"/>
            <a:ext cx="3731400" cy="27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mic Sans MS"/>
                <a:ea typeface="Comic Sans MS"/>
                <a:cs typeface="Comic Sans MS"/>
                <a:sym typeface="Comic Sans MS"/>
              </a:rPr>
              <a:t>Code For Sprint 3 Agility</a:t>
            </a:r>
            <a:r>
              <a:rPr lang="en"/>
              <a:t>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3695" l="7213" r="7213" t="1310"/>
          <a:stretch/>
        </p:blipFill>
        <p:spPr>
          <a:xfrm>
            <a:off x="6291955" y="128850"/>
            <a:ext cx="2762401" cy="4885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9579" r="9304" t="0"/>
          <a:stretch/>
        </p:blipFill>
        <p:spPr>
          <a:xfrm>
            <a:off x="3036800" y="202000"/>
            <a:ext cx="3255148" cy="466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