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486400"/>
  <p:notesSz cx="6858000" cy="91440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D532-2D79-4052-BDC3-088705E0736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152333" y="3413896"/>
            <a:ext cx="6499227" cy="914400"/>
            <a:chOff x="2152333" y="3413896"/>
            <a:chExt cx="64992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5129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745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52333" y="3413896"/>
            <a:ext cx="6499227" cy="914400"/>
            <a:chOff x="2152333" y="3413896"/>
            <a:chExt cx="64992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3064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680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69833" y="3413896"/>
            <a:ext cx="6181727" cy="914400"/>
            <a:chOff x="2469833" y="3413896"/>
            <a:chExt cx="61817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4698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63381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5129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45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3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52333" y="3413896"/>
            <a:ext cx="6499227" cy="914400"/>
            <a:chOff x="2152333" y="3413896"/>
            <a:chExt cx="64992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5129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745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7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52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2018-09-13T05:36:37Z</dcterms:created>
  <dcterms:modified xsi:type="dcterms:W3CDTF">2018-09-13T14:39:25Z</dcterms:modified>
</cp:coreProperties>
</file>