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851525" cy="4389438"/>
  <p:notesSz cx="6858000" cy="9144000"/>
  <p:defaultTextStyle>
    <a:defPPr>
      <a:defRPr lang="en-US"/>
    </a:defPPr>
    <a:lvl1pPr marL="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49152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73728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98304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22880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147456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172032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196608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E5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0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2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718364"/>
            <a:ext cx="4973796" cy="1528175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441" y="2305472"/>
            <a:ext cx="4388644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62" indent="0" algn="ctr">
              <a:buNone/>
              <a:defRPr sz="1280"/>
            </a:lvl2pPr>
            <a:lvl3pPr marL="585125" indent="0" algn="ctr">
              <a:buNone/>
              <a:defRPr sz="1152"/>
            </a:lvl3pPr>
            <a:lvl4pPr marL="877687" indent="0" algn="ctr">
              <a:buNone/>
              <a:defRPr sz="1024"/>
            </a:lvl4pPr>
            <a:lvl5pPr marL="1170249" indent="0" algn="ctr">
              <a:buNone/>
              <a:defRPr sz="1024"/>
            </a:lvl5pPr>
            <a:lvl6pPr marL="1462811" indent="0" algn="ctr">
              <a:buNone/>
              <a:defRPr sz="1024"/>
            </a:lvl6pPr>
            <a:lvl7pPr marL="1755374" indent="0" algn="ctr">
              <a:buNone/>
              <a:defRPr sz="1024"/>
            </a:lvl7pPr>
            <a:lvl8pPr marL="2047936" indent="0" algn="ctr">
              <a:buNone/>
              <a:defRPr sz="1024"/>
            </a:lvl8pPr>
            <a:lvl9pPr marL="2340498" indent="0" algn="ctr">
              <a:buNone/>
              <a:defRPr sz="10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0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7498" y="233697"/>
            <a:ext cx="1261735" cy="3719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293" y="233697"/>
            <a:ext cx="3712061" cy="371984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0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094313"/>
            <a:ext cx="5046940" cy="1825884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45" y="2937470"/>
            <a:ext cx="50469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56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12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687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24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811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37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93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49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292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335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33698"/>
            <a:ext cx="5046940" cy="8484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55" y="1076022"/>
            <a:ext cx="247546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55" y="1603364"/>
            <a:ext cx="2475469" cy="23583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335" y="1076022"/>
            <a:ext cx="248766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335" y="1603364"/>
            <a:ext cx="2487660" cy="23583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60" y="631999"/>
            <a:ext cx="296233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7660" y="631999"/>
            <a:ext cx="296233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562" indent="0">
              <a:buNone/>
              <a:defRPr sz="1792"/>
            </a:lvl2pPr>
            <a:lvl3pPr marL="585125" indent="0">
              <a:buNone/>
              <a:defRPr sz="1536"/>
            </a:lvl3pPr>
            <a:lvl4pPr marL="877687" indent="0">
              <a:buNone/>
              <a:defRPr sz="1280"/>
            </a:lvl4pPr>
            <a:lvl5pPr marL="1170249" indent="0">
              <a:buNone/>
              <a:defRPr sz="1280"/>
            </a:lvl5pPr>
            <a:lvl6pPr marL="1462811" indent="0">
              <a:buNone/>
              <a:defRPr sz="1280"/>
            </a:lvl6pPr>
            <a:lvl7pPr marL="1755374" indent="0">
              <a:buNone/>
              <a:defRPr sz="1280"/>
            </a:lvl7pPr>
            <a:lvl8pPr marL="2047936" indent="0">
              <a:buNone/>
              <a:defRPr sz="1280"/>
            </a:lvl8pPr>
            <a:lvl9pPr marL="2340498" indent="0">
              <a:buNone/>
              <a:defRPr sz="12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293" y="233698"/>
            <a:ext cx="50469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293" y="1168485"/>
            <a:ext cx="50469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292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4CD7-7025-4431-81E6-51C3FFDCC5C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318" y="4068360"/>
            <a:ext cx="197489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2640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85125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81" indent="-146281" algn="l" defTabSz="58512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84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8218" y="579134"/>
            <a:ext cx="1160528" cy="553998"/>
          </a:xfrm>
          <a:prstGeom prst="rect">
            <a:avLst/>
          </a:prstGeom>
          <a:solidFill>
            <a:srgbClr val="E5F2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Credible range</a:t>
            </a:r>
          </a:p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of </a:t>
            </a:r>
            <a:r>
              <a:rPr lang="en-US" sz="10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c.p.f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ratio:</a:t>
            </a:r>
          </a:p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Medium-Heavy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69326" y="1911455"/>
            <a:ext cx="400110" cy="1632488"/>
            <a:chOff x="285557" y="1766807"/>
            <a:chExt cx="400110" cy="1632488"/>
          </a:xfrm>
        </p:grpSpPr>
        <p:sp>
          <p:nvSpPr>
            <p:cNvPr id="13" name="TextBox 12"/>
            <p:cNvSpPr txBox="1"/>
            <p:nvPr/>
          </p:nvSpPr>
          <p:spPr>
            <a:xfrm rot="16200000">
              <a:off x="-81396" y="2371400"/>
              <a:ext cx="1134016" cy="400110"/>
            </a:xfrm>
            <a:prstGeom prst="rect">
              <a:avLst/>
            </a:prstGeom>
            <a:solidFill>
              <a:srgbClr val="E5E5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Credible range</a:t>
              </a:r>
            </a:p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o</a:t>
              </a:r>
              <a:r>
                <a:rPr lang="en-US" sz="1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f dev costs </a:t>
              </a:r>
              <a:endPara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3" idx="1"/>
            </p:cNvCxnSpPr>
            <p:nvPr/>
          </p:nvCxnSpPr>
          <p:spPr>
            <a:xfrm>
              <a:off x="485612" y="3138463"/>
              <a:ext cx="5168" cy="26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3"/>
            </p:cNvCxnSpPr>
            <p:nvPr/>
          </p:nvCxnSpPr>
          <p:spPr>
            <a:xfrm flipV="1">
              <a:off x="485612" y="1766807"/>
              <a:ext cx="0" cy="237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 rot="3186558">
            <a:off x="3579082" y="1927396"/>
            <a:ext cx="159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40 launches / year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2019746">
            <a:off x="2622404" y="2173943"/>
            <a:ext cx="159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 launches / year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114975">
            <a:off x="1888764" y="2678874"/>
            <a:ext cx="159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10 launches / year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609611">
            <a:off x="1653134" y="3144502"/>
            <a:ext cx="159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5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launches / year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87173">
            <a:off x="1492439" y="3575473"/>
            <a:ext cx="159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 launch / year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704" y="584300"/>
            <a:ext cx="12088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Credible range</a:t>
            </a:r>
          </a:p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of </a:t>
            </a:r>
            <a:r>
              <a:rPr lang="en-US" sz="10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c.p.f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ratio:</a:t>
            </a:r>
          </a:p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Small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91928" y="1102136"/>
            <a:ext cx="71808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07405" y="1101724"/>
            <a:ext cx="1380826" cy="8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41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2018-09-11T14:06:25Z</dcterms:created>
  <dcterms:modified xsi:type="dcterms:W3CDTF">2018-09-23T22:59:53Z</dcterms:modified>
</cp:coreProperties>
</file>