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7" y="0"/>
            <a:ext cx="6858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290289" y="3925702"/>
            <a:ext cx="1997542" cy="1943618"/>
          </a:xfrm>
          <a:custGeom>
            <a:avLst/>
            <a:gdLst>
              <a:gd name="connsiteX0" fmla="*/ 70044 w 1997542"/>
              <a:gd name="connsiteY0" fmla="*/ 95965 h 1943618"/>
              <a:gd name="connsiteX1" fmla="*/ 53111 w 1997542"/>
              <a:gd name="connsiteY1" fmla="*/ 1027298 h 1943618"/>
              <a:gd name="connsiteX2" fmla="*/ 738911 w 1997542"/>
              <a:gd name="connsiteY2" fmla="*/ 1873965 h 1943618"/>
              <a:gd name="connsiteX3" fmla="*/ 1873444 w 1997542"/>
              <a:gd name="connsiteY3" fmla="*/ 1840098 h 1943618"/>
              <a:gd name="connsiteX4" fmla="*/ 1856511 w 1997542"/>
              <a:gd name="connsiteY4" fmla="*/ 1399831 h 1943618"/>
              <a:gd name="connsiteX5" fmla="*/ 882844 w 1997542"/>
              <a:gd name="connsiteY5" fmla="*/ 1238965 h 1943618"/>
              <a:gd name="connsiteX6" fmla="*/ 264778 w 1997542"/>
              <a:gd name="connsiteY6" fmla="*/ 155231 h 1943618"/>
              <a:gd name="connsiteX7" fmla="*/ 70044 w 1997542"/>
              <a:gd name="connsiteY7" fmla="*/ 95965 h 194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542" h="1943618">
                <a:moveTo>
                  <a:pt x="70044" y="95965"/>
                </a:moveTo>
                <a:cubicBezTo>
                  <a:pt x="34766" y="241310"/>
                  <a:pt x="-58367" y="730965"/>
                  <a:pt x="53111" y="1027298"/>
                </a:cubicBezTo>
                <a:cubicBezTo>
                  <a:pt x="164589" y="1323631"/>
                  <a:pt x="435522" y="1738498"/>
                  <a:pt x="738911" y="1873965"/>
                </a:cubicBezTo>
                <a:cubicBezTo>
                  <a:pt x="1042300" y="2009432"/>
                  <a:pt x="1687177" y="1919120"/>
                  <a:pt x="1873444" y="1840098"/>
                </a:cubicBezTo>
                <a:cubicBezTo>
                  <a:pt x="2059711" y="1761076"/>
                  <a:pt x="2021611" y="1500020"/>
                  <a:pt x="1856511" y="1399831"/>
                </a:cubicBezTo>
                <a:cubicBezTo>
                  <a:pt x="1691411" y="1299642"/>
                  <a:pt x="1148133" y="1446398"/>
                  <a:pt x="882844" y="1238965"/>
                </a:cubicBezTo>
                <a:cubicBezTo>
                  <a:pt x="617555" y="1031532"/>
                  <a:pt x="397422" y="340087"/>
                  <a:pt x="264778" y="155231"/>
                </a:cubicBezTo>
                <a:cubicBezTo>
                  <a:pt x="132134" y="-29625"/>
                  <a:pt x="105322" y="-49380"/>
                  <a:pt x="70044" y="959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57470" y="426224"/>
            <a:ext cx="254000" cy="1524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0904" y="4004730"/>
            <a:ext cx="347133" cy="8974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9682" y="54086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27814" y="437644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22073" y="486489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Rocketback+prop</a:t>
            </a:r>
            <a:r>
              <a:rPr lang="en-US" sz="1000" dirty="0" smtClean="0"/>
              <a:t>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867" y="5531786"/>
            <a:ext cx="12801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Launch site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866" y="5968999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2264" y="6011334"/>
            <a:ext cx="1115603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63267" y="6009089"/>
            <a:ext cx="1202266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9404" y="582630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22304" y="581767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3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128" y="5503334"/>
            <a:ext cx="1005840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7128" y="530283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630048" y="4892035"/>
            <a:ext cx="1078352" cy="213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6694" y="4833251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27667" y="5020733"/>
            <a:ext cx="469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7596" y="49682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596" y="5034787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NASA LFBB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5199" y="1629489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Rocketback+prop</a:t>
            </a:r>
            <a:r>
              <a:rPr lang="en-US" sz="1000" dirty="0" smtClean="0"/>
              <a:t>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549403" y="1540933"/>
            <a:ext cx="93131" cy="1303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18733" y="1261534"/>
            <a:ext cx="33867" cy="435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549403" y="4325916"/>
            <a:ext cx="745064" cy="878696"/>
          </a:xfrm>
          <a:custGeom>
            <a:avLst/>
            <a:gdLst>
              <a:gd name="connsiteX0" fmla="*/ 70044 w 1997542"/>
              <a:gd name="connsiteY0" fmla="*/ 95965 h 1943618"/>
              <a:gd name="connsiteX1" fmla="*/ 53111 w 1997542"/>
              <a:gd name="connsiteY1" fmla="*/ 1027298 h 1943618"/>
              <a:gd name="connsiteX2" fmla="*/ 738911 w 1997542"/>
              <a:gd name="connsiteY2" fmla="*/ 1873965 h 1943618"/>
              <a:gd name="connsiteX3" fmla="*/ 1873444 w 1997542"/>
              <a:gd name="connsiteY3" fmla="*/ 1840098 h 1943618"/>
              <a:gd name="connsiteX4" fmla="*/ 1856511 w 1997542"/>
              <a:gd name="connsiteY4" fmla="*/ 1399831 h 1943618"/>
              <a:gd name="connsiteX5" fmla="*/ 882844 w 1997542"/>
              <a:gd name="connsiteY5" fmla="*/ 1238965 h 1943618"/>
              <a:gd name="connsiteX6" fmla="*/ 264778 w 1997542"/>
              <a:gd name="connsiteY6" fmla="*/ 155231 h 1943618"/>
              <a:gd name="connsiteX7" fmla="*/ 70044 w 1997542"/>
              <a:gd name="connsiteY7" fmla="*/ 95965 h 194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542" h="1943618">
                <a:moveTo>
                  <a:pt x="70044" y="95965"/>
                </a:moveTo>
                <a:cubicBezTo>
                  <a:pt x="34766" y="241310"/>
                  <a:pt x="-58367" y="730965"/>
                  <a:pt x="53111" y="1027298"/>
                </a:cubicBezTo>
                <a:cubicBezTo>
                  <a:pt x="164589" y="1323631"/>
                  <a:pt x="435522" y="1738498"/>
                  <a:pt x="738911" y="1873965"/>
                </a:cubicBezTo>
                <a:cubicBezTo>
                  <a:pt x="1042300" y="2009432"/>
                  <a:pt x="1687177" y="1919120"/>
                  <a:pt x="1873444" y="1840098"/>
                </a:cubicBezTo>
                <a:cubicBezTo>
                  <a:pt x="2059711" y="1761076"/>
                  <a:pt x="2021611" y="1500020"/>
                  <a:pt x="1856511" y="1399831"/>
                </a:cubicBezTo>
                <a:cubicBezTo>
                  <a:pt x="1691411" y="1299642"/>
                  <a:pt x="1148133" y="1446398"/>
                  <a:pt x="882844" y="1238965"/>
                </a:cubicBezTo>
                <a:cubicBezTo>
                  <a:pt x="617555" y="1031532"/>
                  <a:pt x="397422" y="340087"/>
                  <a:pt x="264778" y="155231"/>
                </a:cubicBezTo>
                <a:cubicBezTo>
                  <a:pt x="132134" y="-29625"/>
                  <a:pt x="105322" y="-49380"/>
                  <a:pt x="70044" y="959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9682" y="54086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25539" y="4257873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90810" y="4917962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7506209" y="5504504"/>
            <a:ext cx="1005840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06209" y="530400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8009129" y="4893205"/>
            <a:ext cx="1078352" cy="213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28584" y="4875606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716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mvernacc</dc:creator>
  <cp:lastModifiedBy>mvernacc</cp:lastModifiedBy>
  <cp:revision>14</cp:revision>
  <dcterms:created xsi:type="dcterms:W3CDTF">2018-02-19T01:29:04Z</dcterms:created>
  <dcterms:modified xsi:type="dcterms:W3CDTF">2018-02-26T00:17:16Z</dcterms:modified>
</cp:coreProperties>
</file>