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486400"/>
  <p:notesSz cx="6858000" cy="91440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5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D532-2D79-4052-BDC3-088705E0736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8A18-8C39-493E-9008-2C67D372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152333" y="3413896"/>
            <a:ext cx="6499227" cy="914400"/>
            <a:chOff x="2152333" y="3413896"/>
            <a:chExt cx="64992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5129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745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52333" y="3413896"/>
            <a:ext cx="6499227" cy="914400"/>
            <a:chOff x="2152333" y="3413896"/>
            <a:chExt cx="64992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47984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680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69833" y="3413896"/>
            <a:ext cx="6181727" cy="914400"/>
            <a:chOff x="2469833" y="3413896"/>
            <a:chExt cx="61817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4698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63381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5129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45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3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52333" y="3413896"/>
            <a:ext cx="6499227" cy="914400"/>
            <a:chOff x="2152333" y="3413896"/>
            <a:chExt cx="6499227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85381" r="81354"/>
            <a:stretch/>
          </p:blipFill>
          <p:spPr>
            <a:xfrm>
              <a:off x="2152333" y="3413896"/>
              <a:ext cx="656342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09" t="85381" r="31337" b="1655"/>
            <a:stretch/>
          </p:blipFill>
          <p:spPr>
            <a:xfrm>
              <a:off x="4949008" y="3413896"/>
              <a:ext cx="757699" cy="806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6983367" y="3547324"/>
              <a:ext cx="678132" cy="6912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3130549" y="3857031"/>
              <a:ext cx="699937" cy="35848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4111347" y="3861857"/>
              <a:ext cx="699937" cy="35848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04" t="92284" r="1611" b="1655"/>
            <a:stretch/>
          </p:blipFill>
          <p:spPr>
            <a:xfrm>
              <a:off x="5991695" y="3871096"/>
              <a:ext cx="699937" cy="35848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74" t="56699" r="24464" b="31075"/>
            <a:stretch/>
          </p:blipFill>
          <p:spPr>
            <a:xfrm>
              <a:off x="7973428" y="3538314"/>
              <a:ext cx="678132" cy="691271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75090" y="4529393"/>
            <a:ext cx="1436612" cy="7848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9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 method:</a:t>
            </a:r>
          </a:p>
          <a:p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prop. method:</a:t>
            </a:r>
          </a:p>
          <a:p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Portion </a:t>
            </a:r>
            <a:r>
              <a:rPr lang="en-US" sz="900" dirty="0" err="1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recov’d</a:t>
            </a:r>
            <a:r>
              <a:rPr lang="en-US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</a:t>
            </a:r>
          </a:p>
          <a:p>
            <a:endParaRPr lang="en-US" sz="9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7458" y="426768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</a:t>
            </a:r>
            <a:r>
              <a:rPr lang="en-US" sz="11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xpendable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7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</TotalTime>
  <Words>52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2018-09-13T05:36:37Z</dcterms:created>
  <dcterms:modified xsi:type="dcterms:W3CDTF">2018-09-17T18:56:46Z</dcterms:modified>
</cp:coreProperties>
</file>