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81A1-8A07-4D34-A3B6-FC04CD0FF293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734C-4510-4D4A-B3C4-DA0DBE25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2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81A1-8A07-4D34-A3B6-FC04CD0FF293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734C-4510-4D4A-B3C4-DA0DBE25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2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81A1-8A07-4D34-A3B6-FC04CD0FF293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734C-4510-4D4A-B3C4-DA0DBE25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4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81A1-8A07-4D34-A3B6-FC04CD0FF293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734C-4510-4D4A-B3C4-DA0DBE25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7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81A1-8A07-4D34-A3B6-FC04CD0FF293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734C-4510-4D4A-B3C4-DA0DBE25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46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81A1-8A07-4D34-A3B6-FC04CD0FF293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734C-4510-4D4A-B3C4-DA0DBE25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7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81A1-8A07-4D34-A3B6-FC04CD0FF293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734C-4510-4D4A-B3C4-DA0DBE25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98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81A1-8A07-4D34-A3B6-FC04CD0FF293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734C-4510-4D4A-B3C4-DA0DBE25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0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81A1-8A07-4D34-A3B6-FC04CD0FF293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734C-4510-4D4A-B3C4-DA0DBE25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2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81A1-8A07-4D34-A3B6-FC04CD0FF293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734C-4510-4D4A-B3C4-DA0DBE25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8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81A1-8A07-4D34-A3B6-FC04CD0FF293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734C-4510-4D4A-B3C4-DA0DBE25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1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081A1-8A07-4D34-A3B6-FC04CD0FF293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E734C-4510-4D4A-B3C4-DA0DBE25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9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927" y="0"/>
            <a:ext cx="6858000" cy="6858000"/>
          </a:xfrm>
          <a:prstGeom prst="rect">
            <a:avLst/>
          </a:prstGeom>
        </p:spPr>
      </p:pic>
      <p:sp>
        <p:nvSpPr>
          <p:cNvPr id="18" name="Freeform 17"/>
          <p:cNvSpPr/>
          <p:nvPr/>
        </p:nvSpPr>
        <p:spPr>
          <a:xfrm>
            <a:off x="4290289" y="3925702"/>
            <a:ext cx="1997542" cy="1943618"/>
          </a:xfrm>
          <a:custGeom>
            <a:avLst/>
            <a:gdLst>
              <a:gd name="connsiteX0" fmla="*/ 70044 w 1997542"/>
              <a:gd name="connsiteY0" fmla="*/ 95965 h 1943618"/>
              <a:gd name="connsiteX1" fmla="*/ 53111 w 1997542"/>
              <a:gd name="connsiteY1" fmla="*/ 1027298 h 1943618"/>
              <a:gd name="connsiteX2" fmla="*/ 738911 w 1997542"/>
              <a:gd name="connsiteY2" fmla="*/ 1873965 h 1943618"/>
              <a:gd name="connsiteX3" fmla="*/ 1873444 w 1997542"/>
              <a:gd name="connsiteY3" fmla="*/ 1840098 h 1943618"/>
              <a:gd name="connsiteX4" fmla="*/ 1856511 w 1997542"/>
              <a:gd name="connsiteY4" fmla="*/ 1399831 h 1943618"/>
              <a:gd name="connsiteX5" fmla="*/ 882844 w 1997542"/>
              <a:gd name="connsiteY5" fmla="*/ 1238965 h 1943618"/>
              <a:gd name="connsiteX6" fmla="*/ 264778 w 1997542"/>
              <a:gd name="connsiteY6" fmla="*/ 155231 h 1943618"/>
              <a:gd name="connsiteX7" fmla="*/ 70044 w 1997542"/>
              <a:gd name="connsiteY7" fmla="*/ 95965 h 1943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97542" h="1943618">
                <a:moveTo>
                  <a:pt x="70044" y="95965"/>
                </a:moveTo>
                <a:cubicBezTo>
                  <a:pt x="34766" y="241310"/>
                  <a:pt x="-58367" y="730965"/>
                  <a:pt x="53111" y="1027298"/>
                </a:cubicBezTo>
                <a:cubicBezTo>
                  <a:pt x="164589" y="1323631"/>
                  <a:pt x="435522" y="1738498"/>
                  <a:pt x="738911" y="1873965"/>
                </a:cubicBezTo>
                <a:cubicBezTo>
                  <a:pt x="1042300" y="2009432"/>
                  <a:pt x="1687177" y="1919120"/>
                  <a:pt x="1873444" y="1840098"/>
                </a:cubicBezTo>
                <a:cubicBezTo>
                  <a:pt x="2059711" y="1761076"/>
                  <a:pt x="2021611" y="1500020"/>
                  <a:pt x="1856511" y="1399831"/>
                </a:cubicBezTo>
                <a:cubicBezTo>
                  <a:pt x="1691411" y="1299642"/>
                  <a:pt x="1148133" y="1446398"/>
                  <a:pt x="882844" y="1238965"/>
                </a:cubicBezTo>
                <a:cubicBezTo>
                  <a:pt x="617555" y="1031532"/>
                  <a:pt x="397422" y="340087"/>
                  <a:pt x="264778" y="155231"/>
                </a:cubicBezTo>
                <a:cubicBezTo>
                  <a:pt x="132134" y="-29625"/>
                  <a:pt x="105322" y="-49380"/>
                  <a:pt x="70044" y="9596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57470" y="426224"/>
            <a:ext cx="254000" cy="1524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10904" y="4004730"/>
            <a:ext cx="347133" cy="8974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69682" y="5408675"/>
            <a:ext cx="13051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Aero </a:t>
            </a:r>
            <a:r>
              <a:rPr lang="en-US" sz="1000" dirty="0" err="1" smtClean="0"/>
              <a:t>entry+prop</a:t>
            </a:r>
            <a:r>
              <a:rPr lang="en-US" sz="1000" dirty="0" smtClean="0"/>
              <a:t> land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4327814" y="4376441"/>
            <a:ext cx="13019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prop </a:t>
            </a:r>
            <a:r>
              <a:rPr lang="en-US" sz="1000" dirty="0" err="1" smtClean="0"/>
              <a:t>entry+prop</a:t>
            </a:r>
            <a:r>
              <a:rPr lang="en-US" sz="1000" dirty="0" smtClean="0"/>
              <a:t> land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2522073" y="486489"/>
            <a:ext cx="1962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Rocketback+prop</a:t>
            </a:r>
            <a:r>
              <a:rPr lang="en-US" sz="1000" dirty="0" smtClean="0"/>
              <a:t> </a:t>
            </a:r>
            <a:r>
              <a:rPr lang="en-US" sz="1000" dirty="0" err="1" smtClean="0"/>
              <a:t>entry+prop</a:t>
            </a:r>
            <a:r>
              <a:rPr lang="en-US" sz="1000" dirty="0" smtClean="0"/>
              <a:t> land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541867" y="5531786"/>
            <a:ext cx="128016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Launch site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1866" y="5968999"/>
            <a:ext cx="128016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Downrange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522264" y="6011334"/>
            <a:ext cx="1115603" cy="914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663267" y="6009089"/>
            <a:ext cx="1202266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479404" y="5826301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Wing (glider)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6722304" y="5817670"/>
            <a:ext cx="12394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Wing (air-breathing)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6233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685794"/>
            <a:ext cx="10972822" cy="54864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27128" y="5503334"/>
            <a:ext cx="1005840" cy="914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27128" y="5302833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Wing (glider)</a:t>
            </a: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2630048" y="4892035"/>
            <a:ext cx="1078352" cy="2133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36694" y="4833251"/>
            <a:ext cx="12394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Wing (air-breathing)</a:t>
            </a:r>
            <a:endParaRPr lang="en-US" sz="1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227667" y="5020733"/>
            <a:ext cx="469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657596" y="496823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657596" y="5034787"/>
            <a:ext cx="7585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NASA LFBB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695199" y="1629489"/>
            <a:ext cx="1962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Rocketback+prop</a:t>
            </a:r>
            <a:r>
              <a:rPr lang="en-US" sz="1000" dirty="0" smtClean="0"/>
              <a:t> </a:t>
            </a:r>
            <a:r>
              <a:rPr lang="en-US" sz="1000" dirty="0" err="1" smtClean="0"/>
              <a:t>entry+prop</a:t>
            </a:r>
            <a:r>
              <a:rPr lang="en-US" sz="1000" dirty="0" smtClean="0"/>
              <a:t> land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1549403" y="1540933"/>
            <a:ext cx="93131" cy="13038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718733" y="1261534"/>
            <a:ext cx="33867" cy="4350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1549403" y="4325916"/>
            <a:ext cx="745064" cy="878696"/>
          </a:xfrm>
          <a:custGeom>
            <a:avLst/>
            <a:gdLst>
              <a:gd name="connsiteX0" fmla="*/ 70044 w 1997542"/>
              <a:gd name="connsiteY0" fmla="*/ 95965 h 1943618"/>
              <a:gd name="connsiteX1" fmla="*/ 53111 w 1997542"/>
              <a:gd name="connsiteY1" fmla="*/ 1027298 h 1943618"/>
              <a:gd name="connsiteX2" fmla="*/ 738911 w 1997542"/>
              <a:gd name="connsiteY2" fmla="*/ 1873965 h 1943618"/>
              <a:gd name="connsiteX3" fmla="*/ 1873444 w 1997542"/>
              <a:gd name="connsiteY3" fmla="*/ 1840098 h 1943618"/>
              <a:gd name="connsiteX4" fmla="*/ 1856511 w 1997542"/>
              <a:gd name="connsiteY4" fmla="*/ 1399831 h 1943618"/>
              <a:gd name="connsiteX5" fmla="*/ 882844 w 1997542"/>
              <a:gd name="connsiteY5" fmla="*/ 1238965 h 1943618"/>
              <a:gd name="connsiteX6" fmla="*/ 264778 w 1997542"/>
              <a:gd name="connsiteY6" fmla="*/ 155231 h 1943618"/>
              <a:gd name="connsiteX7" fmla="*/ 70044 w 1997542"/>
              <a:gd name="connsiteY7" fmla="*/ 95965 h 1943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97542" h="1943618">
                <a:moveTo>
                  <a:pt x="70044" y="95965"/>
                </a:moveTo>
                <a:cubicBezTo>
                  <a:pt x="34766" y="241310"/>
                  <a:pt x="-58367" y="730965"/>
                  <a:pt x="53111" y="1027298"/>
                </a:cubicBezTo>
                <a:cubicBezTo>
                  <a:pt x="164589" y="1323631"/>
                  <a:pt x="435522" y="1738498"/>
                  <a:pt x="738911" y="1873965"/>
                </a:cubicBezTo>
                <a:cubicBezTo>
                  <a:pt x="1042300" y="2009432"/>
                  <a:pt x="1687177" y="1919120"/>
                  <a:pt x="1873444" y="1840098"/>
                </a:cubicBezTo>
                <a:cubicBezTo>
                  <a:pt x="2059711" y="1761076"/>
                  <a:pt x="2021611" y="1500020"/>
                  <a:pt x="1856511" y="1399831"/>
                </a:cubicBezTo>
                <a:cubicBezTo>
                  <a:pt x="1691411" y="1299642"/>
                  <a:pt x="1148133" y="1446398"/>
                  <a:pt x="882844" y="1238965"/>
                </a:cubicBezTo>
                <a:cubicBezTo>
                  <a:pt x="617555" y="1031532"/>
                  <a:pt x="397422" y="340087"/>
                  <a:pt x="264778" y="155231"/>
                </a:cubicBezTo>
                <a:cubicBezTo>
                  <a:pt x="132134" y="-29625"/>
                  <a:pt x="105322" y="-49380"/>
                  <a:pt x="70044" y="9596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869682" y="5408675"/>
            <a:ext cx="13051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Aero </a:t>
            </a:r>
            <a:r>
              <a:rPr lang="en-US" sz="1000" dirty="0" err="1" smtClean="0"/>
              <a:t>entry+prop</a:t>
            </a:r>
            <a:r>
              <a:rPr lang="en-US" sz="1000" dirty="0" smtClean="0"/>
              <a:t> land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1425539" y="4257873"/>
            <a:ext cx="13019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prop </a:t>
            </a:r>
            <a:r>
              <a:rPr lang="en-US" sz="1000" dirty="0" err="1" smtClean="0"/>
              <a:t>entry+prop</a:t>
            </a:r>
            <a:r>
              <a:rPr lang="en-US" sz="1000" dirty="0" smtClean="0"/>
              <a:t> land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390810" y="4917962"/>
            <a:ext cx="13051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Aero </a:t>
            </a:r>
            <a:r>
              <a:rPr lang="en-US" sz="1000" dirty="0" err="1" smtClean="0"/>
              <a:t>entry+prop</a:t>
            </a:r>
            <a:r>
              <a:rPr lang="en-US" sz="1000" dirty="0" smtClean="0"/>
              <a:t> land</a:t>
            </a:r>
            <a:endParaRPr lang="en-US" sz="1000" dirty="0"/>
          </a:p>
        </p:txBody>
      </p:sp>
      <p:sp>
        <p:nvSpPr>
          <p:cNvPr id="22" name="Rectangle 21"/>
          <p:cNvSpPr/>
          <p:nvPr/>
        </p:nvSpPr>
        <p:spPr>
          <a:xfrm>
            <a:off x="7506209" y="5504504"/>
            <a:ext cx="1005840" cy="914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506209" y="5304003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Wing (glider)</a:t>
            </a:r>
            <a:endParaRPr lang="en-US" sz="1000" dirty="0"/>
          </a:p>
        </p:txBody>
      </p:sp>
      <p:sp>
        <p:nvSpPr>
          <p:cNvPr id="24" name="Rectangle 23"/>
          <p:cNvSpPr/>
          <p:nvPr/>
        </p:nvSpPr>
        <p:spPr>
          <a:xfrm>
            <a:off x="8009129" y="4893205"/>
            <a:ext cx="1078352" cy="2133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928584" y="4875606"/>
            <a:ext cx="12394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Wing (air-breathing)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97165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50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mvernacc</dc:creator>
  <cp:lastModifiedBy>mvernacc</cp:lastModifiedBy>
  <cp:revision>14</cp:revision>
  <dcterms:created xsi:type="dcterms:W3CDTF">2018-02-19T01:29:04Z</dcterms:created>
  <dcterms:modified xsi:type="dcterms:W3CDTF">2018-02-26T15:02:58Z</dcterms:modified>
</cp:coreProperties>
</file>