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486400"/>
  <p:notesSz cx="6858000" cy="9144000"/>
  <p:defaultTextStyle>
    <a:defPPr>
      <a:defRPr lang="en-US"/>
    </a:defPPr>
    <a:lvl1pPr marL="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35113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70225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05338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140451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175564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210677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245790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280903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5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5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4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6D532-2D79-4052-BDC3-088705E073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33171" y="3553596"/>
            <a:ext cx="8210456" cy="1803600"/>
            <a:chOff x="633171" y="3553596"/>
            <a:chExt cx="8210456" cy="1803600"/>
          </a:xfrm>
        </p:grpSpPr>
        <p:sp>
          <p:nvSpPr>
            <p:cNvPr id="18" name="TextBox 17"/>
            <p:cNvSpPr txBox="1"/>
            <p:nvPr/>
          </p:nvSpPr>
          <p:spPr>
            <a:xfrm>
              <a:off x="633171" y="4849365"/>
              <a:ext cx="1436612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Landing method:</a:t>
              </a:r>
            </a:p>
            <a:p>
              <a:r>
                <a:rPr lang="en-US" sz="900" dirty="0" err="1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Recov</a:t>
              </a:r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. prop. method:</a:t>
              </a:r>
            </a:p>
            <a:p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Portion </a:t>
              </a:r>
              <a:r>
                <a:rPr lang="en-US" sz="900" dirty="0" err="1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recov’d</a:t>
              </a:r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: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6516" y="4338592"/>
              <a:ext cx="10150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xpendable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52333" y="3553596"/>
              <a:ext cx="6296946" cy="914400"/>
              <a:chOff x="2152333" y="3413896"/>
              <a:chExt cx="6296946" cy="9144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16" t="85381" r="81354"/>
              <a:stretch/>
            </p:blipFill>
            <p:spPr>
              <a:xfrm>
                <a:off x="2152333" y="3413896"/>
                <a:ext cx="656342" cy="9144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709" t="85381" r="31337" b="1655"/>
              <a:stretch/>
            </p:blipFill>
            <p:spPr>
              <a:xfrm>
                <a:off x="4949008" y="3413896"/>
                <a:ext cx="757699" cy="80645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3130549" y="3857031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4111347" y="3861857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5991695" y="3871096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6312" y="3598821"/>
                <a:ext cx="402967" cy="544550"/>
              </a:xfrm>
              <a:prstGeom prst="rect">
                <a:avLst/>
              </a:prstGeom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5059861" y="4338592"/>
              <a:ext cx="378376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Downrange recovery:</a:t>
              </a:r>
            </a:p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Ship	       Land	</a:t>
              </a:r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       Ocean	  Mid-air       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5528" y="4338592"/>
              <a:ext cx="16594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Launch site recovery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3768" y="3796588"/>
              <a:ext cx="550407" cy="618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657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512521" y="3553596"/>
            <a:ext cx="8331106" cy="1803600"/>
            <a:chOff x="512521" y="3553596"/>
            <a:chExt cx="8331106" cy="1803600"/>
          </a:xfrm>
        </p:grpSpPr>
        <p:sp>
          <p:nvSpPr>
            <p:cNvPr id="44" name="TextBox 43"/>
            <p:cNvSpPr txBox="1"/>
            <p:nvPr/>
          </p:nvSpPr>
          <p:spPr>
            <a:xfrm>
              <a:off x="512521" y="4849365"/>
              <a:ext cx="1436612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Landing method:</a:t>
              </a:r>
            </a:p>
            <a:p>
              <a:r>
                <a:rPr lang="en-US" sz="900" dirty="0" err="1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Recov</a:t>
              </a:r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. prop. method:</a:t>
              </a:r>
            </a:p>
            <a:p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Portion </a:t>
              </a:r>
              <a:r>
                <a:rPr lang="en-US" sz="900" dirty="0" err="1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recov’d</a:t>
              </a:r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: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9516" y="4338592"/>
              <a:ext cx="10150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xpendable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980883" y="3553596"/>
              <a:ext cx="6690646" cy="914400"/>
              <a:chOff x="1980883" y="3413896"/>
              <a:chExt cx="6690646" cy="91440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16" t="85381" r="81354"/>
              <a:stretch/>
            </p:blipFill>
            <p:spPr>
              <a:xfrm>
                <a:off x="1980883" y="3413896"/>
                <a:ext cx="656342" cy="914400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709" t="85381" r="31337" b="1655"/>
              <a:stretch/>
            </p:blipFill>
            <p:spPr>
              <a:xfrm>
                <a:off x="4949008" y="3413896"/>
                <a:ext cx="757699" cy="806450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3022599" y="3857031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4047847" y="3861857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5991695" y="3871096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8562" y="3598821"/>
                <a:ext cx="402967" cy="544550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5059861" y="4338592"/>
              <a:ext cx="378376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Downrange recovery:</a:t>
              </a:r>
            </a:p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Ship	       Land	</a:t>
              </a:r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       </a:t>
              </a:r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Ocean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	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Mid-air       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10728" y="4338592"/>
              <a:ext cx="16594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Launch site recovery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5368" y="3796588"/>
              <a:ext cx="550407" cy="618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17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33171" y="3553596"/>
            <a:ext cx="8210456" cy="1803600"/>
            <a:chOff x="633171" y="3553596"/>
            <a:chExt cx="8210456" cy="1803600"/>
          </a:xfrm>
        </p:grpSpPr>
        <p:sp>
          <p:nvSpPr>
            <p:cNvPr id="30" name="TextBox 29"/>
            <p:cNvSpPr txBox="1"/>
            <p:nvPr/>
          </p:nvSpPr>
          <p:spPr>
            <a:xfrm>
              <a:off x="633171" y="4849365"/>
              <a:ext cx="1436612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Landing method:</a:t>
              </a:r>
            </a:p>
            <a:p>
              <a:r>
                <a:rPr lang="en-US" sz="900" dirty="0" err="1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Recov</a:t>
              </a:r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. prop. method:</a:t>
              </a:r>
            </a:p>
            <a:p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Portion </a:t>
              </a:r>
              <a:r>
                <a:rPr lang="en-US" sz="900" dirty="0" err="1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recov’d</a:t>
              </a:r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6516" y="4338592"/>
              <a:ext cx="10150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xpendable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152333" y="3553596"/>
              <a:ext cx="6296946" cy="914400"/>
              <a:chOff x="2152333" y="3413896"/>
              <a:chExt cx="6296946" cy="914400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16" t="85381" r="81354"/>
              <a:stretch/>
            </p:blipFill>
            <p:spPr>
              <a:xfrm>
                <a:off x="2152333" y="3413896"/>
                <a:ext cx="656342" cy="914400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709" t="85381" r="31337" b="1655"/>
              <a:stretch/>
            </p:blipFill>
            <p:spPr>
              <a:xfrm>
                <a:off x="4949008" y="3413896"/>
                <a:ext cx="757699" cy="806450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3130549" y="3857031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4111347" y="3861857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5991695" y="3871096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6312" y="3598821"/>
                <a:ext cx="402967" cy="544550"/>
              </a:xfrm>
              <a:prstGeom prst="rect">
                <a:avLst/>
              </a:prstGeom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5059861" y="4338592"/>
              <a:ext cx="378376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Downrange recovery:</a:t>
              </a:r>
            </a:p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Ship	       Land	</a:t>
              </a:r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       Ocean	  Mid-air       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15528" y="4338592"/>
              <a:ext cx="16594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Launch site recovery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3768" y="3796588"/>
              <a:ext cx="550407" cy="618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953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512521" y="3553596"/>
            <a:ext cx="8331106" cy="1803600"/>
            <a:chOff x="512521" y="3553596"/>
            <a:chExt cx="8331106" cy="1803600"/>
          </a:xfrm>
        </p:grpSpPr>
        <p:sp>
          <p:nvSpPr>
            <p:cNvPr id="31" name="TextBox 30"/>
            <p:cNvSpPr txBox="1"/>
            <p:nvPr/>
          </p:nvSpPr>
          <p:spPr>
            <a:xfrm>
              <a:off x="512521" y="4849365"/>
              <a:ext cx="1436612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Landing method:</a:t>
              </a:r>
            </a:p>
            <a:p>
              <a:r>
                <a:rPr lang="en-US" sz="900" dirty="0" err="1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Recov</a:t>
              </a:r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. prop. method:</a:t>
              </a:r>
            </a:p>
            <a:p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Portion </a:t>
              </a:r>
              <a:r>
                <a:rPr lang="en-US" sz="900" dirty="0" err="1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recov’d</a:t>
              </a:r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: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9516" y="4338592"/>
              <a:ext cx="10150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xpendable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980883" y="3553596"/>
              <a:ext cx="6690646" cy="914400"/>
              <a:chOff x="1980883" y="3413896"/>
              <a:chExt cx="6690646" cy="914400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16" t="85381" r="81354"/>
              <a:stretch/>
            </p:blipFill>
            <p:spPr>
              <a:xfrm>
                <a:off x="1980883" y="3413896"/>
                <a:ext cx="656342" cy="914400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709" t="85381" r="31337" b="1655"/>
              <a:stretch/>
            </p:blipFill>
            <p:spPr>
              <a:xfrm>
                <a:off x="4949008" y="3413896"/>
                <a:ext cx="757699" cy="80645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3022599" y="3857031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4047847" y="3861857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5991695" y="3871096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8562" y="3598821"/>
                <a:ext cx="402967" cy="544550"/>
              </a:xfrm>
              <a:prstGeom prst="rect">
                <a:avLst/>
              </a:prstGeom>
            </p:spPr>
          </p:pic>
        </p:grpSp>
        <p:sp>
          <p:nvSpPr>
            <p:cNvPr id="34" name="TextBox 33"/>
            <p:cNvSpPr txBox="1"/>
            <p:nvPr/>
          </p:nvSpPr>
          <p:spPr>
            <a:xfrm>
              <a:off x="5059861" y="4338592"/>
              <a:ext cx="378376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Downrange recovery:</a:t>
              </a:r>
            </a:p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Ship	       Land	</a:t>
              </a:r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       </a:t>
              </a:r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Ocean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	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Mid-air       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10728" y="4338592"/>
              <a:ext cx="16594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Launch site recovery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5368" y="3796588"/>
              <a:ext cx="550407" cy="618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87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1243</TotalTime>
  <Words>80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</cp:revision>
  <dcterms:created xsi:type="dcterms:W3CDTF">2018-09-13T05:36:37Z</dcterms:created>
  <dcterms:modified xsi:type="dcterms:W3CDTF">2018-09-26T23:58:01Z</dcterms:modified>
</cp:coreProperties>
</file>