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4864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0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B269-34E5-4299-B825-817A141ADB8C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4E9A-F1DB-4576-A07D-835D83B9E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732150" y="3619499"/>
            <a:ext cx="626838" cy="873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4" t="92284" r="1611" b="1655"/>
          <a:stretch/>
        </p:blipFill>
        <p:spPr>
          <a:xfrm>
            <a:off x="1433960" y="1680345"/>
            <a:ext cx="722715" cy="370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6699" r="24464" b="31075"/>
          <a:stretch/>
        </p:blipFill>
        <p:spPr>
          <a:xfrm>
            <a:off x="3314700" y="2361839"/>
            <a:ext cx="703808" cy="7174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45569" y="2015000"/>
            <a:ext cx="711648" cy="346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612900" y="2003501"/>
            <a:ext cx="152400" cy="593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62350" y="2967256"/>
            <a:ext cx="50800" cy="22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93800" y="3721100"/>
            <a:ext cx="571500" cy="38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84912" y="3276600"/>
            <a:ext cx="353219" cy="837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AA2765-5CCD-0045-A113-DAE3D61F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00353" cy="5280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1FFD6-BA0F-3D45-9B87-4BF2489AB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65" b="701"/>
          <a:stretch/>
        </p:blipFill>
        <p:spPr>
          <a:xfrm>
            <a:off x="8541813" y="779929"/>
            <a:ext cx="517080" cy="4007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70EBB-7F01-2746-AFC2-4951F15AF8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4" t="92284" r="1611" b="1655"/>
          <a:stretch/>
        </p:blipFill>
        <p:spPr>
          <a:xfrm>
            <a:off x="1360000" y="1680345"/>
            <a:ext cx="722715" cy="3701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39157B-5338-5A47-A504-21A0A773330F}"/>
              </a:ext>
            </a:extLst>
          </p:cNvPr>
          <p:cNvCxnSpPr/>
          <p:nvPr/>
        </p:nvCxnSpPr>
        <p:spPr>
          <a:xfrm flipH="1">
            <a:off x="1009710" y="2050500"/>
            <a:ext cx="711648" cy="346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6EA2B4-938B-FA4A-BA52-A8514D92D139}"/>
              </a:ext>
            </a:extLst>
          </p:cNvPr>
          <p:cNvCxnSpPr/>
          <p:nvPr/>
        </p:nvCxnSpPr>
        <p:spPr>
          <a:xfrm flipH="1">
            <a:off x="1577041" y="2039001"/>
            <a:ext cx="152400" cy="5936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BE3DAC9-550E-6245-B7E3-BD6E5F6C49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6699" r="24464" b="31075"/>
          <a:stretch/>
        </p:blipFill>
        <p:spPr>
          <a:xfrm>
            <a:off x="2731068" y="2236334"/>
            <a:ext cx="703808" cy="7174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5F4AB7-89F3-7E46-B1B1-9BEC3C0685CA}"/>
              </a:ext>
            </a:extLst>
          </p:cNvPr>
          <p:cNvCxnSpPr/>
          <p:nvPr/>
        </p:nvCxnSpPr>
        <p:spPr>
          <a:xfrm flipH="1">
            <a:off x="2978718" y="2841751"/>
            <a:ext cx="50800" cy="22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A28AEC4-0B34-8745-9CE2-DE7582C1A1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732150" y="3529849"/>
            <a:ext cx="626838" cy="87329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CBC8D4-8B55-5745-AF74-45C38B6AE767}"/>
              </a:ext>
            </a:extLst>
          </p:cNvPr>
          <p:cNvCxnSpPr/>
          <p:nvPr/>
        </p:nvCxnSpPr>
        <p:spPr>
          <a:xfrm flipV="1">
            <a:off x="1193800" y="3631450"/>
            <a:ext cx="571500" cy="38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EEA0FB-6350-9E4E-8267-94004DE239EB}"/>
              </a:ext>
            </a:extLst>
          </p:cNvPr>
          <p:cNvCxnSpPr/>
          <p:nvPr/>
        </p:nvCxnSpPr>
        <p:spPr>
          <a:xfrm flipV="1">
            <a:off x="1184912" y="3186950"/>
            <a:ext cx="353219" cy="837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1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7</cp:revision>
  <dcterms:created xsi:type="dcterms:W3CDTF">2018-09-17T07:49:26Z</dcterms:created>
  <dcterms:modified xsi:type="dcterms:W3CDTF">2018-09-17T20:52:59Z</dcterms:modified>
</cp:coreProperties>
</file>