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8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8E8D-A929-4998-838F-5F01F4015D9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9B91-1DFF-4A66-8FBE-40D87FC3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230217" y="5973417"/>
            <a:ext cx="0" cy="36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91480" y="6440556"/>
                <a:ext cx="223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Higher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missions are more sensitive to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6440556"/>
                <a:ext cx="2236303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260495" y="6256682"/>
            <a:ext cx="0" cy="36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72671" y="6569259"/>
                <a:ext cx="223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Higher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missions are more sensitive to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71" y="6569259"/>
                <a:ext cx="2236303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2018-09-13T15:09:28Z</dcterms:created>
  <dcterms:modified xsi:type="dcterms:W3CDTF">2018-09-13T15:30:08Z</dcterms:modified>
</cp:coreProperties>
</file>