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9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3C76B-E634-4B22-B8A9-DC7408D06A47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C5A1-E23A-4644-87D2-661066DD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15671" y="3553596"/>
            <a:ext cx="8039006" cy="1803600"/>
            <a:chOff x="315671" y="3553596"/>
            <a:chExt cx="8039006" cy="1803600"/>
          </a:xfrm>
        </p:grpSpPr>
        <p:sp>
          <p:nvSpPr>
            <p:cNvPr id="14" name="TextBox 13"/>
            <p:cNvSpPr txBox="1"/>
            <p:nvPr/>
          </p:nvSpPr>
          <p:spPr>
            <a:xfrm>
              <a:off x="315671" y="4849365"/>
              <a:ext cx="1436612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Landing method:</a:t>
              </a:r>
            </a:p>
            <a:p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. prop. method:</a:t>
              </a:r>
            </a:p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Portion </a:t>
              </a:r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recov’d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6" y="4338592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xpendable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39583" y="3553596"/>
              <a:ext cx="6411246" cy="914400"/>
              <a:chOff x="1739583" y="3413896"/>
              <a:chExt cx="6411246" cy="914400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6" t="85381" r="81354"/>
              <a:stretch/>
            </p:blipFill>
            <p:spPr>
              <a:xfrm>
                <a:off x="1739583" y="3413896"/>
                <a:ext cx="656342" cy="9144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09" t="89555" r="31337" b="1655"/>
              <a:stretch/>
            </p:blipFill>
            <p:spPr>
              <a:xfrm>
                <a:off x="4625158" y="3673542"/>
                <a:ext cx="757699" cy="546803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2724149" y="3857031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3660497" y="3861857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5667845" y="3871096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7862" y="3598821"/>
                <a:ext cx="402967" cy="54455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4570911" y="4338592"/>
              <a:ext cx="37837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Downrange recovery:</a:t>
              </a:r>
            </a:p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Ship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	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	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Ocean	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Mid-air       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64678" y="4338592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Launch site recovery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596" y="3777538"/>
              <a:ext cx="550407" cy="61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41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5671" y="3553596"/>
            <a:ext cx="8039006" cy="1803600"/>
            <a:chOff x="315671" y="3553596"/>
            <a:chExt cx="8039006" cy="1803600"/>
          </a:xfrm>
        </p:grpSpPr>
        <p:sp>
          <p:nvSpPr>
            <p:cNvPr id="27" name="TextBox 26"/>
            <p:cNvSpPr txBox="1"/>
            <p:nvPr/>
          </p:nvSpPr>
          <p:spPr>
            <a:xfrm>
              <a:off x="315671" y="4849365"/>
              <a:ext cx="1436612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Landing method:</a:t>
              </a:r>
            </a:p>
            <a:p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. prop. method:</a:t>
              </a:r>
            </a:p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Portion </a:t>
              </a:r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recov’d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: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766" y="4338592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xpendable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739583" y="3553596"/>
              <a:ext cx="6411246" cy="914400"/>
              <a:chOff x="1739583" y="3413896"/>
              <a:chExt cx="6411246" cy="9144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6" t="85381" r="81354"/>
              <a:stretch/>
            </p:blipFill>
            <p:spPr>
              <a:xfrm>
                <a:off x="1739583" y="3413896"/>
                <a:ext cx="656342" cy="9144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09" t="89555" r="31337" b="1655"/>
              <a:stretch/>
            </p:blipFill>
            <p:spPr>
              <a:xfrm>
                <a:off x="4625158" y="3673542"/>
                <a:ext cx="757699" cy="54680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2724149" y="3857031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3660497" y="3861857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5667845" y="3871096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7862" y="3598821"/>
                <a:ext cx="402967" cy="54455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570911" y="4338592"/>
              <a:ext cx="37837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Downrange recovery:</a:t>
              </a:r>
            </a:p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Ship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	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	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Ocean	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Mid-air       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4678" y="4338592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Launch site recovery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596" y="3777538"/>
              <a:ext cx="550407" cy="61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074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5671" y="3553596"/>
            <a:ext cx="8039006" cy="1803600"/>
            <a:chOff x="315671" y="3553596"/>
            <a:chExt cx="8039006" cy="1803600"/>
          </a:xfrm>
        </p:grpSpPr>
        <p:sp>
          <p:nvSpPr>
            <p:cNvPr id="27" name="TextBox 26"/>
            <p:cNvSpPr txBox="1"/>
            <p:nvPr/>
          </p:nvSpPr>
          <p:spPr>
            <a:xfrm>
              <a:off x="315671" y="4849365"/>
              <a:ext cx="1436612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Landing method:</a:t>
              </a:r>
            </a:p>
            <a:p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. prop. method:</a:t>
              </a:r>
            </a:p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Portion </a:t>
              </a:r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recov’d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: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766" y="4338592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xpendable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739583" y="3553596"/>
              <a:ext cx="6411246" cy="914400"/>
              <a:chOff x="1739583" y="3413896"/>
              <a:chExt cx="6411246" cy="91440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6" t="85381" r="81354"/>
              <a:stretch/>
            </p:blipFill>
            <p:spPr>
              <a:xfrm>
                <a:off x="1739583" y="3413896"/>
                <a:ext cx="656342" cy="91440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09" t="89555" r="31337" b="1655"/>
              <a:stretch/>
            </p:blipFill>
            <p:spPr>
              <a:xfrm>
                <a:off x="4625158" y="3673542"/>
                <a:ext cx="757699" cy="546803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2724149" y="3857031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3660497" y="3861857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5667845" y="3871096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7862" y="3598821"/>
                <a:ext cx="402967" cy="54455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570911" y="4338592"/>
              <a:ext cx="37837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Downrange recovery:</a:t>
              </a:r>
            </a:p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Ship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	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	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Ocean	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Mid-air       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4678" y="4338592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Launch site recovery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596" y="3777538"/>
              <a:ext cx="550407" cy="61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86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15671" y="3553596"/>
            <a:ext cx="8039006" cy="1803600"/>
            <a:chOff x="315671" y="3553596"/>
            <a:chExt cx="8039006" cy="1803600"/>
          </a:xfrm>
        </p:grpSpPr>
        <p:sp>
          <p:nvSpPr>
            <p:cNvPr id="15" name="TextBox 14"/>
            <p:cNvSpPr txBox="1"/>
            <p:nvPr/>
          </p:nvSpPr>
          <p:spPr>
            <a:xfrm>
              <a:off x="315671" y="4849365"/>
              <a:ext cx="1436612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Landing method:</a:t>
              </a:r>
            </a:p>
            <a:p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. prop. method:</a:t>
              </a:r>
            </a:p>
            <a:p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Portion </a:t>
              </a:r>
              <a:r>
                <a:rPr lang="en-US" sz="900" dirty="0" err="1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recov’d</a:t>
              </a:r>
              <a:r>
                <a:rPr lang="en-US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: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766" y="4338592"/>
              <a:ext cx="1015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E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xpendable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739583" y="3553596"/>
              <a:ext cx="6411246" cy="914400"/>
              <a:chOff x="1739583" y="3413896"/>
              <a:chExt cx="6411246" cy="914400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16" t="85381" r="81354"/>
              <a:stretch/>
            </p:blipFill>
            <p:spPr>
              <a:xfrm>
                <a:off x="1739583" y="3413896"/>
                <a:ext cx="656342" cy="9144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09" t="89555" r="31337" b="1655"/>
              <a:stretch/>
            </p:blipFill>
            <p:spPr>
              <a:xfrm>
                <a:off x="4625158" y="3673542"/>
                <a:ext cx="757699" cy="54680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2724149" y="3857031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3660497" y="3861857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04" t="92284" r="1611" b="1655"/>
              <a:stretch/>
            </p:blipFill>
            <p:spPr>
              <a:xfrm>
                <a:off x="5667845" y="3871096"/>
                <a:ext cx="699937" cy="35848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7862" y="3598821"/>
                <a:ext cx="402967" cy="544550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4570911" y="4338592"/>
              <a:ext cx="378376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Downrange recovery:</a:t>
              </a:r>
            </a:p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Ship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	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Land	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Ocean	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      </a:t>
              </a:r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Mid-air       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64678" y="4338592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Launch site recovery</a:t>
              </a:r>
              <a:endPara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596" y="3777538"/>
              <a:ext cx="550407" cy="61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14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84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cp:lastPrinted>2018-09-24T22:10:49Z</cp:lastPrinted>
  <dcterms:created xsi:type="dcterms:W3CDTF">2018-09-17T07:44:41Z</dcterms:created>
  <dcterms:modified xsi:type="dcterms:W3CDTF">2018-09-26T23:52:02Z</dcterms:modified>
</cp:coreProperties>
</file>