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7315200" cy="5486400"/>
  <p:notesSz cx="6858000" cy="9144000"/>
  <p:defaultTextStyle>
    <a:defPPr>
      <a:defRPr lang="en-US"/>
    </a:defPPr>
    <a:lvl1pPr marL="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1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97890"/>
            <a:ext cx="621792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81630"/>
            <a:ext cx="54864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7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92100"/>
            <a:ext cx="1577340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100"/>
            <a:ext cx="4640580" cy="464947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1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67791"/>
            <a:ext cx="630936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671571"/>
            <a:ext cx="630936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2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60500"/>
            <a:ext cx="3108960" cy="3481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60500"/>
            <a:ext cx="3108960" cy="3481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1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2101"/>
            <a:ext cx="630936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44930"/>
            <a:ext cx="309467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004060"/>
            <a:ext cx="3094672" cy="2947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44930"/>
            <a:ext cx="310991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004060"/>
            <a:ext cx="3109913" cy="2947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4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89941"/>
            <a:ext cx="370332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2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89941"/>
            <a:ext cx="370332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101"/>
            <a:ext cx="63093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0500"/>
            <a:ext cx="63093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4B269-34E5-4299-B825-817A141ADB8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085081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6" t="85381" r="81354"/>
          <a:stretch/>
        </p:blipFill>
        <p:spPr>
          <a:xfrm>
            <a:off x="2425383" y="2715396"/>
            <a:ext cx="656342" cy="91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04" t="92284" r="1611" b="1655"/>
          <a:stretch/>
        </p:blipFill>
        <p:spPr>
          <a:xfrm>
            <a:off x="5902047" y="2743200"/>
            <a:ext cx="699937" cy="358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74" t="56699" r="24464" b="31075"/>
          <a:stretch/>
        </p:blipFill>
        <p:spPr>
          <a:xfrm>
            <a:off x="3224167" y="1413724"/>
            <a:ext cx="678132" cy="69127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108700" y="3101689"/>
            <a:ext cx="143315" cy="2193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252015" y="3101689"/>
            <a:ext cx="0" cy="5281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3563233" y="2104995"/>
            <a:ext cx="202317" cy="4540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952750" y="2715396"/>
            <a:ext cx="41275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952750" y="2922444"/>
            <a:ext cx="565150" cy="2501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9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2018-09-17T07:49:26Z</dcterms:created>
  <dcterms:modified xsi:type="dcterms:W3CDTF">2018-09-17T07:52:16Z</dcterms:modified>
</cp:coreProperties>
</file>