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C76B-E634-4B22-B8A9-DC7408D06A47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52333" y="3413896"/>
            <a:ext cx="6499227" cy="1015199"/>
            <a:chOff x="2152333" y="3413896"/>
            <a:chExt cx="6499227" cy="10151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9611" r="31337" b="1655"/>
            <a:stretch/>
          </p:blipFill>
          <p:spPr>
            <a:xfrm>
              <a:off x="4949008" y="3677054"/>
              <a:ext cx="757699" cy="5432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737824"/>
              <a:ext cx="678132" cy="6912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099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0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52333" y="3413896"/>
            <a:ext cx="6499227" cy="1015199"/>
            <a:chOff x="2152333" y="3413896"/>
            <a:chExt cx="6499227" cy="10151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9611" r="31337" b="1655"/>
            <a:stretch/>
          </p:blipFill>
          <p:spPr>
            <a:xfrm>
              <a:off x="4949008" y="3677054"/>
              <a:ext cx="757699" cy="5432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737824"/>
              <a:ext cx="678132" cy="6912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099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0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4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2018-09-17T07:44:41Z</dcterms:created>
  <dcterms:modified xsi:type="dcterms:W3CDTF">2018-09-17T07:47:40Z</dcterms:modified>
</cp:coreProperties>
</file>