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5486400"/>
  <p:notesSz cx="6858000" cy="9144000"/>
  <p:defaultTextStyle>
    <a:defPPr>
      <a:defRPr lang="en-US"/>
    </a:defPPr>
    <a:lvl1pPr marL="0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351130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702259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053389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1404518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1755648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2106778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2457907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2809037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7890"/>
            <a:ext cx="6858000" cy="19100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1630"/>
            <a:ext cx="6858000" cy="13246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9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92100"/>
            <a:ext cx="1971675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92100"/>
            <a:ext cx="5800725" cy="464947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5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7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67791"/>
            <a:ext cx="7886700" cy="228219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71571"/>
            <a:ext cx="7886700" cy="12001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5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0500"/>
            <a:ext cx="3886200" cy="34810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60500"/>
            <a:ext cx="3886200" cy="34810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1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92101"/>
            <a:ext cx="788670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44930"/>
            <a:ext cx="3868340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04060"/>
            <a:ext cx="3868340" cy="29476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44930"/>
            <a:ext cx="3887391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04060"/>
            <a:ext cx="3887391" cy="29476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7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6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89940"/>
            <a:ext cx="4629150" cy="38989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89940"/>
            <a:ext cx="4629150" cy="38989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4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92101"/>
            <a:ext cx="78867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60500"/>
            <a:ext cx="78867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6D532-2D79-4052-BDC3-088705E0736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085080"/>
            <a:ext cx="30861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7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152333" y="3413896"/>
            <a:ext cx="6499227" cy="914400"/>
            <a:chOff x="2152333" y="3413896"/>
            <a:chExt cx="6499227" cy="9144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16" t="85381" r="81354"/>
            <a:stretch/>
          </p:blipFill>
          <p:spPr>
            <a:xfrm>
              <a:off x="2152333" y="3413896"/>
              <a:ext cx="656342" cy="9144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09" t="85381" r="31337" b="1655"/>
            <a:stretch/>
          </p:blipFill>
          <p:spPr>
            <a:xfrm>
              <a:off x="4949008" y="3413896"/>
              <a:ext cx="757699" cy="8064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74" t="56699" r="24464" b="31075"/>
            <a:stretch/>
          </p:blipFill>
          <p:spPr>
            <a:xfrm>
              <a:off x="6983367" y="3547324"/>
              <a:ext cx="678132" cy="69127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3130549" y="3857031"/>
              <a:ext cx="699937" cy="35848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4111347" y="3861857"/>
              <a:ext cx="699937" cy="35848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5991695" y="3871096"/>
              <a:ext cx="699937" cy="35848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74" t="56699" r="24464" b="31075"/>
            <a:stretch/>
          </p:blipFill>
          <p:spPr>
            <a:xfrm>
              <a:off x="7973428" y="3538314"/>
              <a:ext cx="678132" cy="691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657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52333" y="3413896"/>
            <a:ext cx="6499227" cy="914400"/>
            <a:chOff x="2152333" y="3413896"/>
            <a:chExt cx="6499227" cy="9144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16" t="85381" r="81354"/>
            <a:stretch/>
          </p:blipFill>
          <p:spPr>
            <a:xfrm>
              <a:off x="2152333" y="3413896"/>
              <a:ext cx="656342" cy="9144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09" t="85381" r="31337" b="1655"/>
            <a:stretch/>
          </p:blipFill>
          <p:spPr>
            <a:xfrm>
              <a:off x="4949008" y="3413896"/>
              <a:ext cx="757699" cy="8064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74" t="56699" r="24464" b="31075"/>
            <a:stretch/>
          </p:blipFill>
          <p:spPr>
            <a:xfrm>
              <a:off x="6983367" y="3547324"/>
              <a:ext cx="678132" cy="69127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3130549" y="3857031"/>
              <a:ext cx="699937" cy="35848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4111347" y="3861857"/>
              <a:ext cx="699937" cy="35848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5991695" y="3871096"/>
              <a:ext cx="699937" cy="35848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74" t="56699" r="24464" b="31075"/>
            <a:stretch/>
          </p:blipFill>
          <p:spPr>
            <a:xfrm>
              <a:off x="7973428" y="3538314"/>
              <a:ext cx="678132" cy="691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317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69833" y="3413896"/>
            <a:ext cx="6181727" cy="914400"/>
            <a:chOff x="2469833" y="3413896"/>
            <a:chExt cx="6181727" cy="9144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16" t="85381" r="81354"/>
            <a:stretch/>
          </p:blipFill>
          <p:spPr>
            <a:xfrm>
              <a:off x="2469833" y="3413896"/>
              <a:ext cx="656342" cy="9144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09" t="85381" r="31337" b="1655"/>
            <a:stretch/>
          </p:blipFill>
          <p:spPr>
            <a:xfrm>
              <a:off x="4949008" y="3413896"/>
              <a:ext cx="757699" cy="8064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74" t="56699" r="24464" b="31075"/>
            <a:stretch/>
          </p:blipFill>
          <p:spPr>
            <a:xfrm>
              <a:off x="6983367" y="3547324"/>
              <a:ext cx="678132" cy="69127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3130549" y="3863381"/>
              <a:ext cx="699937" cy="35848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4111347" y="3861857"/>
              <a:ext cx="699937" cy="35848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5991695" y="3871096"/>
              <a:ext cx="699937" cy="35848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74" t="56699" r="24464" b="31075"/>
            <a:stretch/>
          </p:blipFill>
          <p:spPr>
            <a:xfrm>
              <a:off x="7973428" y="3538314"/>
              <a:ext cx="678132" cy="691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953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52333" y="3413896"/>
            <a:ext cx="6499227" cy="914400"/>
            <a:chOff x="2152333" y="3413896"/>
            <a:chExt cx="6499227" cy="9144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16" t="85381" r="81354"/>
            <a:stretch/>
          </p:blipFill>
          <p:spPr>
            <a:xfrm>
              <a:off x="2152333" y="3413896"/>
              <a:ext cx="656342" cy="9144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09" t="85381" r="31337" b="1655"/>
            <a:stretch/>
          </p:blipFill>
          <p:spPr>
            <a:xfrm>
              <a:off x="4949008" y="3413896"/>
              <a:ext cx="757699" cy="8064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74" t="56699" r="24464" b="31075"/>
            <a:stretch/>
          </p:blipFill>
          <p:spPr>
            <a:xfrm>
              <a:off x="6983367" y="3547324"/>
              <a:ext cx="678132" cy="69127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3130549" y="3857031"/>
              <a:ext cx="699937" cy="35848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4111347" y="3861857"/>
              <a:ext cx="699937" cy="35848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5991695" y="3871096"/>
              <a:ext cx="699937" cy="35848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74" t="56699" r="24464" b="31075"/>
            <a:stretch/>
          </p:blipFill>
          <p:spPr>
            <a:xfrm>
              <a:off x="7973428" y="3538314"/>
              <a:ext cx="678132" cy="691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987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2018-09-13T05:36:37Z</dcterms:created>
  <dcterms:modified xsi:type="dcterms:W3CDTF">2018-09-13T05:45:02Z</dcterms:modified>
</cp:coreProperties>
</file>