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10058400"/>
  <p:notesSz cx="6858000" cy="9144000"/>
  <p:defaultTextStyle>
    <a:defPPr>
      <a:defRPr lang="en-US"/>
    </a:defPPr>
    <a:lvl1pPr marL="0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1pPr>
    <a:lvl2pPr marL="460857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2pPr>
    <a:lvl3pPr marL="921716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4pPr>
    <a:lvl5pPr marL="1843431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6pPr>
    <a:lvl7pPr marL="2765145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7pPr>
    <a:lvl8pPr marL="3226004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6" rtl="0" eaLnBrk="1" latinLnBrk="0" hangingPunct="1">
      <a:defRPr sz="18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B269-34E5-4299-B825-817A141ADB8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05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5" t="89452" r="31094"/>
          <a:stretch/>
        </p:blipFill>
        <p:spPr>
          <a:xfrm>
            <a:off x="3808071" y="3731232"/>
            <a:ext cx="1040519" cy="898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572000" y="3877519"/>
            <a:ext cx="276590" cy="240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5" t="89452" r="31094"/>
          <a:stretch/>
        </p:blipFill>
        <p:spPr>
          <a:xfrm>
            <a:off x="4157240" y="7078244"/>
            <a:ext cx="1040519" cy="89864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921169" y="7224531"/>
            <a:ext cx="276590" cy="240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7468" y="8047030"/>
            <a:ext cx="732893" cy="33855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small</a:t>
            </a:r>
            <a:endParaRPr lang="en-US" sz="1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7759" y="8047030"/>
            <a:ext cx="1029449" cy="33855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medium</a:t>
            </a:r>
            <a:endParaRPr lang="en-US" sz="1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7788" y="8047030"/>
            <a:ext cx="809837" cy="338554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heavy</a:t>
            </a:r>
            <a:endParaRPr lang="en-US" sz="1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2018-09-17T07:49:26Z</dcterms:created>
  <dcterms:modified xsi:type="dcterms:W3CDTF">2018-09-24T00:12:05Z</dcterms:modified>
</cp:coreProperties>
</file>