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52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28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304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80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56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2032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6080" algn="l" defTabSz="49152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0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4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4CD7-7025-4431-81E6-51C3FFDCC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F21A-4A9B-40B1-8EEB-9FC14E53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120" y="511446"/>
            <a:ext cx="1208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Credible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range</a:t>
            </a:r>
          </a:p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 </a:t>
            </a:r>
            <a:r>
              <a:rPr lang="en-US" sz="10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c.p.f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ratio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4" name="Straight Connector 3"/>
          <p:cNvCxnSpPr>
            <a:stCxn id="6" idx="3"/>
          </p:cNvCxnSpPr>
          <p:nvPr/>
        </p:nvCxnSpPr>
        <p:spPr>
          <a:xfrm>
            <a:off x="4664988" y="711501"/>
            <a:ext cx="8885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355742" y="711501"/>
            <a:ext cx="1100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69326" y="1911455"/>
            <a:ext cx="400110" cy="1632488"/>
            <a:chOff x="285557" y="1766807"/>
            <a:chExt cx="400110" cy="1632488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-81396" y="2371400"/>
              <a:ext cx="1134016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Credible </a:t>
              </a:r>
              <a:r>
                <a:rPr lang="en-US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range</a:t>
              </a:r>
            </a:p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</a:t>
              </a:r>
              <a:r>
                <a:rPr lang="en-US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f dev costs</a:t>
              </a:r>
              <a:r>
                <a:rPr lang="en-US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  <a:endPara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3" idx="1"/>
            </p:cNvCxnSpPr>
            <p:nvPr/>
          </p:nvCxnSpPr>
          <p:spPr>
            <a:xfrm>
              <a:off x="485612" y="3138463"/>
              <a:ext cx="5168" cy="26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3"/>
            </p:cNvCxnSpPr>
            <p:nvPr/>
          </p:nvCxnSpPr>
          <p:spPr>
            <a:xfrm flipV="1">
              <a:off x="485612" y="1766807"/>
              <a:ext cx="0" cy="23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3186558">
            <a:off x="3579082" y="1875736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40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019746">
            <a:off x="2622404" y="2142947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114975">
            <a:off x="1888764" y="2627214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609611">
            <a:off x="1653134" y="3092842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launches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87173">
            <a:off x="1492439" y="3523813"/>
            <a:ext cx="159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launch / year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2018-09-11T14:06:25Z</dcterms:created>
  <dcterms:modified xsi:type="dcterms:W3CDTF">2018-09-11T14:22:59Z</dcterms:modified>
</cp:coreProperties>
</file>