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5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870605"/>
            <a:ext cx="8161020" cy="39793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003397"/>
            <a:ext cx="7200900" cy="2759603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08542"/>
            <a:ext cx="2070259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08542"/>
            <a:ext cx="6090761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849566"/>
            <a:ext cx="8281035" cy="475456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649107"/>
            <a:ext cx="8281035" cy="25003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042708"/>
            <a:ext cx="408051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042708"/>
            <a:ext cx="408051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08544"/>
            <a:ext cx="8281035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801938"/>
            <a:ext cx="4061757" cy="137318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175125"/>
            <a:ext cx="4061757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801938"/>
            <a:ext cx="4081761" cy="137318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175125"/>
            <a:ext cx="4081761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62000"/>
            <a:ext cx="3096637" cy="26670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645711"/>
            <a:ext cx="4860608" cy="8122708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429000"/>
            <a:ext cx="3096637" cy="635264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62000"/>
            <a:ext cx="3096637" cy="26670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645711"/>
            <a:ext cx="4860608" cy="8122708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429000"/>
            <a:ext cx="3096637" cy="635264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08544"/>
            <a:ext cx="828103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042708"/>
            <a:ext cx="828103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0593919"/>
            <a:ext cx="216027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1720-9B02-4D88-A76C-FC3AA6A76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0593919"/>
            <a:ext cx="324040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0593919"/>
            <a:ext cx="216027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51F4-5991-470C-97FF-9C690623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143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9469" y="50153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8728" y="4646014"/>
            <a:ext cx="18004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Launch rate: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9469" y="5860473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5962" y="668263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5962" y="705196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5962" y="760596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80364" y="4646014"/>
            <a:ext cx="0" cy="35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7820" y="8160327"/>
            <a:ext cx="333277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Cost </a:t>
            </a:r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decreases </a:t>
            </a:r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with increasing launch rate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5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2018-09-25T04:40:13Z</dcterms:created>
  <dcterms:modified xsi:type="dcterms:W3CDTF">2018-09-25T04:52:59Z</dcterms:modified>
</cp:coreProperties>
</file>