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5518-7193-43B3-BB30-DCB687ABA441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E30C3-5EC3-48A0-AC74-B8D673F8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42" y="802433"/>
            <a:ext cx="7366447" cy="1786359"/>
          </a:xfrm>
        </p:spPr>
        <p:txBody>
          <a:bodyPr anchor="t"/>
          <a:lstStyle>
            <a:lvl1pPr algn="l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640" y="4459790"/>
            <a:ext cx="5197784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850" y="5245176"/>
            <a:ext cx="1494938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48" y="4592459"/>
            <a:ext cx="2484153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96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293"/>
            <a:ext cx="10515600" cy="4744673"/>
          </a:xfrm>
        </p:spPr>
        <p:txBody>
          <a:bodyPr>
            <a:normAutofit/>
          </a:bodyPr>
          <a:lstStyle>
            <a:lvl1pPr marL="1285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800"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400"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2000"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35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96435"/>
            <a:ext cx="105156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38576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64293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900113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157288" indent="-128588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6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1836894"/>
            <a:ext cx="10515600" cy="425275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853" y="11810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18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04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2D66-B5FE-46B9-85ED-7C4667253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43" y="565501"/>
            <a:ext cx="4898657" cy="367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Payload capacity  is set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 smtClean="0"/>
                  <a:t> and inert mass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 t="-1600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80902" y="1762298"/>
                <a:ext cx="164916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2" y="1762298"/>
                <a:ext cx="1649169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75666" y="2153046"/>
                <a:ext cx="1259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66" y="2153046"/>
                <a:ext cx="12596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2804213" y="1537709"/>
            <a:ext cx="137000" cy="126368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29742" y="2169549"/>
            <a:ext cx="9892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5080" y="1859513"/>
            <a:ext cx="99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Tsiolkovsky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40982" y="1575992"/>
            <a:ext cx="2528177" cy="764197"/>
            <a:chOff x="1936161" y="5099752"/>
            <a:chExt cx="2528177" cy="764197"/>
          </a:xfrm>
        </p:grpSpPr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 rot="16200000">
              <a:off x="3367377" y="4797468"/>
              <a:ext cx="383452" cy="1749510"/>
              <a:chOff x="6634885" y="2413029"/>
              <a:chExt cx="616434" cy="28125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634886" y="3498298"/>
                <a:ext cx="616433" cy="1727231"/>
                <a:chOff x="7155967" y="2486103"/>
                <a:chExt cx="914400" cy="263284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7155967" y="2486103"/>
                  <a:ext cx="914400" cy="228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7209569" y="2904561"/>
                  <a:ext cx="822960" cy="1812362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lowchart: Manual Operation 24"/>
                <p:cNvSpPr/>
                <p:nvPr/>
              </p:nvSpPr>
              <p:spPr>
                <a:xfrm rot="10800000">
                  <a:off x="7389494" y="4772103"/>
                  <a:ext cx="463112" cy="346842"/>
                </a:xfrm>
                <a:prstGeom prst="flowChartManualOperati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634885" y="2857050"/>
                <a:ext cx="616433" cy="827416"/>
                <a:chOff x="6771290" y="2368972"/>
                <a:chExt cx="914400" cy="1261242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6771290" y="2368972"/>
                  <a:ext cx="914400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815431" y="2451569"/>
                  <a:ext cx="822960" cy="762437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lowchart: Manual Operation 21"/>
                <p:cNvSpPr/>
                <p:nvPr/>
              </p:nvSpPr>
              <p:spPr>
                <a:xfrm rot="10800000">
                  <a:off x="7011122" y="3283372"/>
                  <a:ext cx="463112" cy="346842"/>
                </a:xfrm>
                <a:prstGeom prst="flowChartManualOperati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6740103" y="2413029"/>
                <a:ext cx="403870" cy="36597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 rot="16200000">
              <a:off x="3394840" y="5111539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623388" y="5403419"/>
              <a:ext cx="18409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936161" y="5197403"/>
                  <a:ext cx="753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161" y="5197403"/>
                  <a:ext cx="7536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835793" y="1392966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Specific impulse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310" y="2555626"/>
            <a:ext cx="214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Inert mass fraction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16133" y="2481955"/>
            <a:ext cx="24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Payload mass fraction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568128" y="4582620"/>
            <a:ext cx="8741945" cy="1322249"/>
            <a:chOff x="1568128" y="4582620"/>
            <a:chExt cx="8741945" cy="1322249"/>
          </a:xfrm>
        </p:grpSpPr>
        <p:sp>
          <p:nvSpPr>
            <p:cNvPr id="30" name="TextBox 29"/>
            <p:cNvSpPr txBox="1"/>
            <p:nvPr/>
          </p:nvSpPr>
          <p:spPr>
            <a:xfrm>
              <a:off x="1568128" y="4582620"/>
              <a:ext cx="8741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Technology limits achievable specific impulse and inert mass fraction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11086" y="5173322"/>
                  <a:ext cx="2474203" cy="731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Triangular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(…)</m:t>
                        </m:r>
                      </m:oMath>
                    </m:oMathPara>
                  </a14:m>
                  <a:endParaRPr lang="en-US" sz="200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Triangular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(…)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086" y="5173322"/>
                  <a:ext cx="2474203" cy="731547"/>
                </a:xfrm>
                <a:prstGeom prst="rect">
                  <a:avLst/>
                </a:prstGeom>
                <a:blipFill>
                  <a:blip r:embed="rId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Brace 31"/>
            <p:cNvSpPr/>
            <p:nvPr/>
          </p:nvSpPr>
          <p:spPr>
            <a:xfrm>
              <a:off x="5651029" y="5217087"/>
              <a:ext cx="137000" cy="63184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4598" y="5179065"/>
              <a:ext cx="21999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Based on modern</a:t>
              </a:r>
            </a:p>
            <a:p>
              <a:r>
                <a:rPr lang="en-US" sz="2000" dirty="0" smtClean="0"/>
                <a:t>kerosene/O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 stages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9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Reuse adds mass to the first stage,</a:t>
            </a:r>
            <a:br>
              <a:rPr lang="en-US" dirty="0" smtClean="0"/>
            </a:br>
            <a:r>
              <a:rPr lang="en-US" dirty="0" smtClean="0"/>
              <a:t>decreasing payload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2D66-B5FE-46B9-85ED-7C46672533E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5547" y="1885030"/>
            <a:ext cx="3715179" cy="1744127"/>
            <a:chOff x="1504521" y="2542938"/>
            <a:chExt cx="3127893" cy="1436354"/>
          </a:xfrm>
        </p:grpSpPr>
        <p:sp>
          <p:nvSpPr>
            <p:cNvPr id="5" name="TextBox 4"/>
            <p:cNvSpPr txBox="1"/>
            <p:nvPr/>
          </p:nvSpPr>
          <p:spPr>
            <a:xfrm>
              <a:off x="3404068" y="2542938"/>
              <a:ext cx="1228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Recovery hardware</a:t>
              </a:r>
              <a:endParaRPr lang="en-US" sz="1600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16200000">
              <a:off x="2203570" y="2630292"/>
              <a:ext cx="865712" cy="1202149"/>
              <a:chOff x="4405488" y="2209989"/>
              <a:chExt cx="865712" cy="120214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56783" y="2209989"/>
                <a:ext cx="365504" cy="1202149"/>
                <a:chOff x="7155967" y="2486103"/>
                <a:chExt cx="914400" cy="263284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155967" y="2486103"/>
                  <a:ext cx="914400" cy="228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7209570" y="2917022"/>
                  <a:ext cx="822960" cy="179989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Manual Operation 12"/>
                <p:cNvSpPr/>
                <p:nvPr/>
              </p:nvSpPr>
              <p:spPr>
                <a:xfrm rot="10800000">
                  <a:off x="7389494" y="4772103"/>
                  <a:ext cx="463112" cy="346842"/>
                </a:xfrm>
                <a:prstGeom prst="flowChartManualOperati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ight Triangle 7"/>
              <p:cNvSpPr/>
              <p:nvPr/>
            </p:nvSpPr>
            <p:spPr>
              <a:xfrm>
                <a:off x="5046850" y="2861362"/>
                <a:ext cx="224350" cy="493774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 flipH="1">
                <a:off x="4405488" y="2858985"/>
                <a:ext cx="224350" cy="493774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705475" y="3027851"/>
                <a:ext cx="276738" cy="178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5" idx="1"/>
              <a:endCxn id="8" idx="3"/>
            </p:cNvCxnSpPr>
            <p:nvPr/>
          </p:nvCxnSpPr>
          <p:spPr>
            <a:xfrm flipH="1">
              <a:off x="3180499" y="2835326"/>
              <a:ext cx="223569" cy="75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04521" y="3394517"/>
              <a:ext cx="1295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Recovery propellant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511741" y="3263997"/>
              <a:ext cx="467764" cy="282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3845353" y="2649321"/>
            <a:ext cx="9892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158299" y="2240069"/>
                <a:ext cx="2296974" cy="607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&gt;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𝑒𝑥𝑝𝑑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99" y="2240069"/>
                <a:ext cx="2296974" cy="607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054727" y="2931622"/>
            <a:ext cx="169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“unavailable” mass fraction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1092" y="2931622"/>
            <a:ext cx="2009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xpendable inert mass fraction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326778" y="2611190"/>
            <a:ext cx="9892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998540" y="2296009"/>
                <a:ext cx="621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540" y="2296009"/>
                <a:ext cx="6211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109555" y="3085510"/>
            <a:ext cx="24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Payload mass fraction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54336" y="2334965"/>
            <a:ext cx="0" cy="552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648247" y="2325525"/>
            <a:ext cx="0" cy="552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9744" y="4050757"/>
            <a:ext cx="974183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each reuse strategy: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Recovery hardware distribution fit to detailed studies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Recovery propellant calculated fro maneuvers with dispersed parameters 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67603" y="5877778"/>
            <a:ext cx="5853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 output: element masses to cost model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 flipV="1">
            <a:off x="2360137" y="6108611"/>
            <a:ext cx="6074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theme/theme1.xml><?xml version="1.0" encoding="utf-8"?>
<a:theme xmlns:a="http://schemas.openxmlformats.org/drawingml/2006/main" name="template_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2C2643FA-EE2D-4975-A7CE-1E904361F82E}" vid="{A5A9BDC3-5F26-47AE-9529-4EB41ED54B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427</TotalTime>
  <Words>82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template_v4</vt:lpstr>
      <vt:lpstr>Payload capacity  is set by I_sp and inert mass</vt:lpstr>
      <vt:lpstr>Reuse adds mass to the first stage, decreasing payload capacity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106</cp:revision>
  <dcterms:created xsi:type="dcterms:W3CDTF">2018-09-22T22:38:54Z</dcterms:created>
  <dcterms:modified xsi:type="dcterms:W3CDTF">2018-09-28T16:55:30Z</dcterms:modified>
</cp:coreProperties>
</file>