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54864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732150" y="3619499"/>
            <a:ext cx="626838" cy="873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4" t="92284" r="1611" b="1655"/>
          <a:stretch/>
        </p:blipFill>
        <p:spPr>
          <a:xfrm>
            <a:off x="1433960" y="1680345"/>
            <a:ext cx="722715" cy="37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6699" r="24464" b="31075"/>
          <a:stretch/>
        </p:blipFill>
        <p:spPr>
          <a:xfrm>
            <a:off x="3314700" y="2361839"/>
            <a:ext cx="703808" cy="7174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45569" y="2015000"/>
            <a:ext cx="711648" cy="346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2900" y="2003501"/>
            <a:ext cx="152400" cy="593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62350" y="2967256"/>
            <a:ext cx="50800" cy="22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93800" y="3721100"/>
            <a:ext cx="571500" cy="381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84912" y="3276600"/>
            <a:ext cx="353219" cy="837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2018-09-17T07:49:26Z</dcterms:created>
  <dcterms:modified xsi:type="dcterms:W3CDTF">2018-09-17T07:55:07Z</dcterms:modified>
</cp:coreProperties>
</file>