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8E33-9939-4627-894E-847208381CF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2D08-0A7E-4F72-8928-C0E35FBD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3200" y="1727202"/>
            <a:ext cx="5596801" cy="2912531"/>
            <a:chOff x="2743200" y="1727202"/>
            <a:chExt cx="5596801" cy="291253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743200" y="3183467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986866" y="1896533"/>
              <a:ext cx="0" cy="2743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49435" y="1727202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435" y="1727202"/>
                  <a:ext cx="77976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482761" y="3268133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761" y="3268133"/>
                  <a:ext cx="18572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85587" y="4085734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“regret”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8084" y="3947235"/>
            <a:ext cx="21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“made the best of a bad situation”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6884" y="2256304"/>
            <a:ext cx="21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“could have done better”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3060" y="2281201"/>
            <a:ext cx="8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“good”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6711" y="34739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79111" y="36263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24298" y="409312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88922" y="328595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59946" y="295641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65677" y="333031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1929" y="300213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8106" y="27789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57452" y="234938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57013" y="35006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54471" y="35348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11293" y="253374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94781" y="28021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00191" y="26852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9860" y="254856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5617" y="496017"/>
            <a:ext cx="4343734" cy="1924797"/>
            <a:chOff x="3352801" y="2156135"/>
            <a:chExt cx="4343734" cy="192479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1" y="3183467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995333" y="2252132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2454410" y="116935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76234" y="4361994"/>
            <a:ext cx="4343734" cy="1924797"/>
            <a:chOff x="3352801" y="2156135"/>
            <a:chExt cx="4343734" cy="192479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352801" y="3183467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95333" y="2252132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3144" y="501531"/>
            <a:ext cx="4343734" cy="1924797"/>
            <a:chOff x="3352801" y="2156135"/>
            <a:chExt cx="4343734" cy="1924797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352801" y="3183467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95333" y="2252132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7828" y="4297061"/>
            <a:ext cx="4343734" cy="1924797"/>
            <a:chOff x="3352801" y="2156135"/>
            <a:chExt cx="4343734" cy="19247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352801" y="3183467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995333" y="2252132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37765" y="192415"/>
                <a:ext cx="165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dominates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65" y="192415"/>
                <a:ext cx="1650452" cy="369332"/>
              </a:xfrm>
              <a:prstGeom prst="rect">
                <a:avLst/>
              </a:prstGeom>
              <a:blipFill>
                <a:blip r:embed="rId10"/>
                <a:stretch>
                  <a:fillRect t="-10000" r="-22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2735734" y="97132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57915" y="12549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70690" y="97480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37774" y="174018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90795" y="211761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40052" y="202617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382008" y="191856"/>
                <a:ext cx="150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never loses:</a:t>
                </a:r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08" y="191856"/>
                <a:ext cx="1504386" cy="369332"/>
              </a:xfrm>
              <a:prstGeom prst="rect">
                <a:avLst/>
              </a:prstGeom>
              <a:blipFill>
                <a:blip r:embed="rId11"/>
                <a:stretch>
                  <a:fillRect t="-8197" r="-28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8470932" y="11084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729291" y="123292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70860" y="82514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993047" y="10753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385332" y="128677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240465" y="97323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816580" y="124558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85800" y="3996268"/>
                <a:ext cx="2900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“more sensitive”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96268"/>
                <a:ext cx="2900153" cy="369332"/>
              </a:xfrm>
              <a:prstGeom prst="rect">
                <a:avLst/>
              </a:prstGeom>
              <a:blipFill>
                <a:blip r:embed="rId12"/>
                <a:stretch>
                  <a:fillRect t="-10000" r="-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1380798" y="598239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591563" y="564443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29004" y="549372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05103" y="509400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751421" y="475355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925089" y="569015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39918" y="47078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53541" y="494348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240822" y="4061201"/>
                <a:ext cx="2749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“less sensitive”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822" y="4061201"/>
                <a:ext cx="2749279" cy="369332"/>
              </a:xfrm>
              <a:prstGeom prst="rect">
                <a:avLst/>
              </a:prstGeom>
              <a:blipFill>
                <a:blip r:embed="rId13"/>
                <a:stretch>
                  <a:fillRect t="-8197" r="-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8105029" y="470509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447561" y="49831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795011" y="558509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944381" y="59050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163189" y="587229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998580" y="522264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505414" y="609304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611985" y="6170491"/>
            <a:ext cx="222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…but has less loss in downside scenarios.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779971" y="4806704"/>
                <a:ext cx="1663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 smtClean="0"/>
                  <a:t> is outperformed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 smtClean="0"/>
                  <a:t> in upside scenarios…</a:t>
                </a:r>
                <a:endParaRPr lang="en-US" sz="12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71" y="4806704"/>
                <a:ext cx="1663901" cy="461665"/>
              </a:xfrm>
              <a:prstGeom prst="rect">
                <a:avLst/>
              </a:prstGeom>
              <a:blipFill>
                <a:blip r:embed="rId1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804337" y="4283778"/>
                <a:ext cx="1663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 smtClean="0"/>
                  <a:t> outperforms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 smtClean="0"/>
                  <a:t> in upside scenarios…</a:t>
                </a:r>
                <a:endParaRPr lang="en-US" sz="12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37" y="4283778"/>
                <a:ext cx="1663901" cy="461665"/>
              </a:xfrm>
              <a:prstGeom prst="rect">
                <a:avLst/>
              </a:prstGeom>
              <a:blipFill>
                <a:blip r:embed="rId1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686377" y="6043189"/>
            <a:ext cx="222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…but has worse losses in downside scenarios.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4077981" y="2309347"/>
            <a:ext cx="4343734" cy="1924797"/>
            <a:chOff x="3352801" y="2156135"/>
            <a:chExt cx="4343734" cy="192479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3352801" y="3183467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995333" y="2252132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68" y="2156135"/>
                  <a:ext cx="77976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95" y="3198802"/>
                  <a:ext cx="185724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/>
            <p:cNvSpPr txBox="1"/>
            <p:nvPr/>
          </p:nvSpPr>
          <p:spPr>
            <a:xfrm>
              <a:off x="4986866" y="316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5340689" y="31454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832357" y="32264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517230" y="285881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797889" y="36026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023181" y="36026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399422" y="36449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56498" y="30454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151943" y="34452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728981" y="389477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252813" y="343085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077720" y="309774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419684" y="2081363"/>
                <a:ext cx="3671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&amp;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’s performance is uncorrelated:</a:t>
                </a:r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84" y="2081363"/>
                <a:ext cx="3671967" cy="369332"/>
              </a:xfrm>
              <a:prstGeom prst="rect">
                <a:avLst/>
              </a:prstGeom>
              <a:blipFill>
                <a:blip r:embed="rId18"/>
                <a:stretch>
                  <a:fillRect t="-8197" r="-8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mvernacc</dc:creator>
  <cp:lastModifiedBy>mvernacc</cp:lastModifiedBy>
  <cp:revision>6</cp:revision>
  <dcterms:created xsi:type="dcterms:W3CDTF">2018-06-26T20:40:24Z</dcterms:created>
  <dcterms:modified xsi:type="dcterms:W3CDTF">2018-06-26T21:01:18Z</dcterms:modified>
</cp:coreProperties>
</file>