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27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EF9A-243A-4E4F-AF25-31F6219A17A5}" type="datetimeFigureOut">
              <a:rPr lang="nl-BE" smtClean="0"/>
              <a:t>12/06/2018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B025-AA88-40BF-B456-DFF314D7775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583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EF9A-243A-4E4F-AF25-31F6219A17A5}" type="datetimeFigureOut">
              <a:rPr lang="nl-BE" smtClean="0"/>
              <a:t>12/06/2018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B025-AA88-40BF-B456-DFF314D7775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306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EF9A-243A-4E4F-AF25-31F6219A17A5}" type="datetimeFigureOut">
              <a:rPr lang="nl-BE" smtClean="0"/>
              <a:t>12/06/2018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B025-AA88-40BF-B456-DFF314D7775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615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EF9A-243A-4E4F-AF25-31F6219A17A5}" type="datetimeFigureOut">
              <a:rPr lang="nl-BE" smtClean="0"/>
              <a:t>12/06/2018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B025-AA88-40BF-B456-DFF314D7775B}" type="slidenum">
              <a:rPr lang="nl-BE" smtClean="0"/>
              <a:t>‹#›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539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EF9A-243A-4E4F-AF25-31F6219A17A5}" type="datetimeFigureOut">
              <a:rPr lang="nl-BE" smtClean="0"/>
              <a:t>12/06/2018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B025-AA88-40BF-B456-DFF314D7775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769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EF9A-243A-4E4F-AF25-31F6219A17A5}" type="datetimeFigureOut">
              <a:rPr lang="nl-BE" smtClean="0"/>
              <a:t>12/06/2018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B025-AA88-40BF-B456-DFF314D7775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5188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EF9A-243A-4E4F-AF25-31F6219A17A5}" type="datetimeFigureOut">
              <a:rPr lang="nl-BE" smtClean="0"/>
              <a:t>12/06/2018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B025-AA88-40BF-B456-DFF314D7775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8927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EF9A-243A-4E4F-AF25-31F6219A17A5}" type="datetimeFigureOut">
              <a:rPr lang="nl-BE" smtClean="0"/>
              <a:t>12/06/2018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B025-AA88-40BF-B456-DFF314D7775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7592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EF9A-243A-4E4F-AF25-31F6219A17A5}" type="datetimeFigureOut">
              <a:rPr lang="nl-BE" smtClean="0"/>
              <a:t>12/06/2018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B025-AA88-40BF-B456-DFF314D7775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737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EF9A-243A-4E4F-AF25-31F6219A17A5}" type="datetimeFigureOut">
              <a:rPr lang="nl-BE" smtClean="0"/>
              <a:t>12/06/2018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B025-AA88-40BF-B456-DFF314D7775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795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EF9A-243A-4E4F-AF25-31F6219A17A5}" type="datetimeFigureOut">
              <a:rPr lang="nl-BE" smtClean="0"/>
              <a:t>12/06/2018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B025-AA88-40BF-B456-DFF314D7775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67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EF9A-243A-4E4F-AF25-31F6219A17A5}" type="datetimeFigureOut">
              <a:rPr lang="nl-BE" smtClean="0"/>
              <a:t>12/06/2018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B025-AA88-40BF-B456-DFF314D7775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86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EF9A-243A-4E4F-AF25-31F6219A17A5}" type="datetimeFigureOut">
              <a:rPr lang="nl-BE" smtClean="0"/>
              <a:t>12/06/2018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B025-AA88-40BF-B456-DFF314D7775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319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EF9A-243A-4E4F-AF25-31F6219A17A5}" type="datetimeFigureOut">
              <a:rPr lang="nl-BE" smtClean="0"/>
              <a:t>12/06/2018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B025-AA88-40BF-B456-DFF314D7775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20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EF9A-243A-4E4F-AF25-31F6219A17A5}" type="datetimeFigureOut">
              <a:rPr lang="nl-BE" smtClean="0"/>
              <a:t>12/06/2018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B025-AA88-40BF-B456-DFF314D7775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11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EF9A-243A-4E4F-AF25-31F6219A17A5}" type="datetimeFigureOut">
              <a:rPr lang="nl-BE" smtClean="0"/>
              <a:t>12/06/2018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B025-AA88-40BF-B456-DFF314D7775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174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EF9A-243A-4E4F-AF25-31F6219A17A5}" type="datetimeFigureOut">
              <a:rPr lang="nl-BE" smtClean="0"/>
              <a:t>12/06/2018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B025-AA88-40BF-B456-DFF314D7775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03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119EF9A-243A-4E4F-AF25-31F6219A17A5}" type="datetimeFigureOut">
              <a:rPr lang="nl-BE" smtClean="0"/>
              <a:t>12/06/2018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4C9B025-AA88-40BF-B456-DFF314D7775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830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89AC-3D48-4A15-A615-D7466708A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968893"/>
            <a:ext cx="9440034" cy="1828801"/>
          </a:xfrm>
        </p:spPr>
        <p:txBody>
          <a:bodyPr/>
          <a:lstStyle/>
          <a:p>
            <a:r>
              <a:rPr lang="en-US" dirty="0"/>
              <a:t>Visiting old friends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91BB4-0718-43A9-B9DD-75969969F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2942071"/>
            <a:ext cx="9440034" cy="1049867"/>
          </a:xfrm>
        </p:spPr>
        <p:txBody>
          <a:bodyPr/>
          <a:lstStyle/>
          <a:p>
            <a:r>
              <a:rPr lang="en-US" dirty="0"/>
              <a:t>A Gameplay Programming bot by</a:t>
            </a:r>
          </a:p>
          <a:p>
            <a:r>
              <a:rPr lang="en-US" dirty="0"/>
              <a:t>Nikos Vanden Broek 2DAE5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67811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A2F7-81C5-4D0B-AE3B-7E9C70C1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Visiting houses along the way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004CA-8CC4-4B31-898D-E1B2F8D47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27776" cy="4058751"/>
          </a:xfrm>
        </p:spPr>
        <p:txBody>
          <a:bodyPr/>
          <a:lstStyle/>
          <a:p>
            <a:r>
              <a:rPr lang="en-US" dirty="0"/>
              <a:t>Visit houses we run into along the way once</a:t>
            </a:r>
          </a:p>
          <a:p>
            <a:r>
              <a:rPr lang="en-US" dirty="0"/>
              <a:t>Remember which houses have been visited and update their ‘last visited’ time using alive time</a:t>
            </a:r>
          </a:p>
          <a:p>
            <a:r>
              <a:rPr lang="en-US" dirty="0"/>
              <a:t>Reset list when scan finishes, reaching custom target, or picking up checkpoint</a:t>
            </a:r>
          </a:p>
          <a:p>
            <a:endParaRPr lang="en-US" dirty="0"/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BFE77-1E28-4212-83C3-87EE4A7A5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174" y="2145030"/>
            <a:ext cx="5364399" cy="341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3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A2F7-81C5-4D0B-AE3B-7E9C70C1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Visit old friends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004CA-8CC4-4B31-898D-E1B2F8D47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27776" cy="4058751"/>
          </a:xfrm>
        </p:spPr>
        <p:txBody>
          <a:bodyPr/>
          <a:lstStyle/>
          <a:p>
            <a:r>
              <a:rPr lang="en-US" dirty="0"/>
              <a:t>Learned world data remembers which hasn’t been visited in the longest time</a:t>
            </a:r>
          </a:p>
          <a:p>
            <a:r>
              <a:rPr lang="en-US" dirty="0"/>
              <a:t>Once visited, oldest becomes most recent, go to new ‘oldest’ visited house</a:t>
            </a:r>
          </a:p>
          <a:p>
            <a:r>
              <a:rPr lang="en-US" dirty="0"/>
              <a:t>Guarantee all houses get visited regularly</a:t>
            </a:r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C1E7E3-7D1A-4C80-8050-147D9B359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566" y="1954155"/>
            <a:ext cx="4598030" cy="361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10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A2F7-81C5-4D0B-AE3B-7E9C70C1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Recap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004CA-8CC4-4B31-898D-E1B2F8D47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0097" y="1732449"/>
            <a:ext cx="9509759" cy="4058751"/>
          </a:xfrm>
        </p:spPr>
        <p:txBody>
          <a:bodyPr/>
          <a:lstStyle/>
          <a:p>
            <a:r>
              <a:rPr lang="en-US" dirty="0"/>
              <a:t>Scan the world once to get every house</a:t>
            </a:r>
          </a:p>
          <a:p>
            <a:r>
              <a:rPr lang="en-US" dirty="0"/>
              <a:t>Once scan is done, keep going to the longest unvisited house</a:t>
            </a:r>
          </a:p>
          <a:p>
            <a:r>
              <a:rPr lang="en-US" dirty="0"/>
              <a:t>Check other houses we run in to along the way</a:t>
            </a:r>
          </a:p>
          <a:p>
            <a:r>
              <a:rPr lang="en-US" dirty="0"/>
              <a:t>Pick up any item we find along the way and keep a balanced inventory</a:t>
            </a:r>
          </a:p>
          <a:p>
            <a:r>
              <a:rPr lang="en-US" dirty="0"/>
              <a:t>Pick up the checkpoint if it’s in the same house</a:t>
            </a:r>
          </a:p>
          <a:p>
            <a:r>
              <a:rPr lang="en-US" dirty="0"/>
              <a:t>Avoid/shoot enemies we run in to</a:t>
            </a:r>
          </a:p>
          <a:p>
            <a:r>
              <a:rPr lang="en-US" dirty="0"/>
              <a:t>Live forever</a:t>
            </a:r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9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2E9EF-79B5-4B04-ACCB-27797D54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keep in mind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D316-846B-46B2-9C23-A9082819C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719" y="1732449"/>
            <a:ext cx="7841838" cy="4058751"/>
          </a:xfrm>
        </p:spPr>
        <p:txBody>
          <a:bodyPr/>
          <a:lstStyle/>
          <a:p>
            <a:r>
              <a:rPr lang="en-US" dirty="0"/>
              <a:t>Find and pick up items</a:t>
            </a:r>
          </a:p>
          <a:p>
            <a:r>
              <a:rPr lang="en-US" dirty="0"/>
              <a:t>Maintain balanced inventory</a:t>
            </a:r>
          </a:p>
          <a:p>
            <a:r>
              <a:rPr lang="en-US" dirty="0"/>
              <a:t>Avoid / shoot enemies</a:t>
            </a:r>
          </a:p>
          <a:p>
            <a:r>
              <a:rPr lang="en-US" dirty="0"/>
              <a:t>Bonus points from checkpoints</a:t>
            </a:r>
          </a:p>
          <a:p>
            <a:endParaRPr lang="en-US" dirty="0"/>
          </a:p>
          <a:p>
            <a:r>
              <a:rPr lang="en-US" dirty="0"/>
              <a:t>Items always in buildings</a:t>
            </a:r>
          </a:p>
          <a:p>
            <a:r>
              <a:rPr lang="en-US" dirty="0"/>
              <a:t>Items stack up in buildings least visited</a:t>
            </a:r>
          </a:p>
        </p:txBody>
      </p:sp>
    </p:spTree>
    <p:extLst>
      <p:ext uri="{BB962C8B-B14F-4D97-AF65-F5344CB8AC3E}">
        <p14:creationId xmlns:p14="http://schemas.microsoft.com/office/powerpoint/2010/main" val="125388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2302-F08D-4B3D-88C6-6FCC7BC2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Learned world data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6258A-CF6D-4EFE-833C-9302488A0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587" y="1732449"/>
            <a:ext cx="8099970" cy="4058751"/>
          </a:xfrm>
        </p:spPr>
        <p:txBody>
          <a:bodyPr/>
          <a:lstStyle/>
          <a:p>
            <a:r>
              <a:rPr lang="en-US" dirty="0"/>
              <a:t>Scan the entire map once</a:t>
            </a:r>
          </a:p>
          <a:p>
            <a:r>
              <a:rPr lang="en-US" dirty="0"/>
              <a:t>Remember buildings, their doors, and last visit</a:t>
            </a:r>
          </a:p>
          <a:p>
            <a:r>
              <a:rPr lang="en-US" dirty="0"/>
              <a:t>Remember items seen but passed by for different reasons</a:t>
            </a:r>
          </a:p>
          <a:p>
            <a:r>
              <a:rPr lang="en-US" dirty="0"/>
              <a:t>Temporary </a:t>
            </a:r>
            <a:r>
              <a:rPr lang="nl-BE" dirty="0"/>
              <a:t>images of </a:t>
            </a:r>
            <a:r>
              <a:rPr lang="en-US" dirty="0"/>
              <a:t>enemies to avoid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12F1D5-E477-46F9-8DF5-8DE94123E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163" y="3802873"/>
            <a:ext cx="5109025" cy="244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E37F-D03F-4F80-9343-CCDE5D44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avoidance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41ECC-4882-40C0-AB10-CC3012C05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8829" y="1732449"/>
            <a:ext cx="8388728" cy="4058751"/>
          </a:xfrm>
        </p:spPr>
        <p:txBody>
          <a:bodyPr/>
          <a:lstStyle/>
          <a:p>
            <a:r>
              <a:rPr lang="en-US" dirty="0"/>
              <a:t>Uses temporary enemy images to avoid actual enemies</a:t>
            </a:r>
          </a:p>
          <a:p>
            <a:r>
              <a:rPr lang="en-US" dirty="0"/>
              <a:t>Uses building walls to avoid steering into walls</a:t>
            </a:r>
            <a:endParaRPr lang="nl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0AC4D3-BA1A-443F-BAF0-3D8D6EF4852E}"/>
              </a:ext>
            </a:extLst>
          </p:cNvPr>
          <p:cNvSpPr/>
          <p:nvPr/>
        </p:nvSpPr>
        <p:spPr>
          <a:xfrm>
            <a:off x="1779942" y="4733880"/>
            <a:ext cx="3622600" cy="35438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3CE3EE-1801-4A60-8558-7EEE58CB6549}"/>
              </a:ext>
            </a:extLst>
          </p:cNvPr>
          <p:cNvSpPr/>
          <p:nvPr/>
        </p:nvSpPr>
        <p:spPr>
          <a:xfrm>
            <a:off x="2934974" y="4038235"/>
            <a:ext cx="319384" cy="319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7B3910-1551-4DF6-9116-DA2C2703CEAB}"/>
              </a:ext>
            </a:extLst>
          </p:cNvPr>
          <p:cNvSpPr/>
          <p:nvPr/>
        </p:nvSpPr>
        <p:spPr>
          <a:xfrm>
            <a:off x="2451523" y="3554784"/>
            <a:ext cx="1286285" cy="12862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421E14-D6AC-47DE-930D-86974E1A8EF0}"/>
              </a:ext>
            </a:extLst>
          </p:cNvPr>
          <p:cNvSpPr/>
          <p:nvPr/>
        </p:nvSpPr>
        <p:spPr>
          <a:xfrm>
            <a:off x="4456421" y="4262097"/>
            <a:ext cx="319384" cy="31938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67333A-0A6E-410A-AF52-D2412DEE0570}"/>
              </a:ext>
            </a:extLst>
          </p:cNvPr>
          <p:cNvCxnSpPr/>
          <p:nvPr/>
        </p:nvCxnSpPr>
        <p:spPr>
          <a:xfrm flipH="1">
            <a:off x="3394361" y="4421789"/>
            <a:ext cx="1224000" cy="53522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ED56AD9-A1DE-472C-9B4D-F92D4E8223CC}"/>
              </a:ext>
            </a:extLst>
          </p:cNvPr>
          <p:cNvSpPr/>
          <p:nvPr/>
        </p:nvSpPr>
        <p:spPr>
          <a:xfrm>
            <a:off x="6642894" y="4733880"/>
            <a:ext cx="3622600" cy="35438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E6B692F-E18B-460B-8C56-FE6CF4025DA9}"/>
              </a:ext>
            </a:extLst>
          </p:cNvPr>
          <p:cNvSpPr/>
          <p:nvPr/>
        </p:nvSpPr>
        <p:spPr>
          <a:xfrm>
            <a:off x="7797926" y="4038235"/>
            <a:ext cx="319384" cy="319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C1CDDD2-0879-471E-9993-027DA71FEBCF}"/>
              </a:ext>
            </a:extLst>
          </p:cNvPr>
          <p:cNvSpPr/>
          <p:nvPr/>
        </p:nvSpPr>
        <p:spPr>
          <a:xfrm>
            <a:off x="7314475" y="3554784"/>
            <a:ext cx="1286285" cy="12862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316A02-0792-4F5C-B2B3-7DA5E0AADD55}"/>
              </a:ext>
            </a:extLst>
          </p:cNvPr>
          <p:cNvSpPr/>
          <p:nvPr/>
        </p:nvSpPr>
        <p:spPr>
          <a:xfrm>
            <a:off x="9319373" y="4262097"/>
            <a:ext cx="319384" cy="31938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17D613-2513-4249-8EAE-662236DAE112}"/>
              </a:ext>
            </a:extLst>
          </p:cNvPr>
          <p:cNvCxnSpPr/>
          <p:nvPr/>
        </p:nvCxnSpPr>
        <p:spPr>
          <a:xfrm flipH="1">
            <a:off x="8257313" y="4421789"/>
            <a:ext cx="1224000" cy="535221"/>
          </a:xfrm>
          <a:prstGeom prst="straightConnector1">
            <a:avLst/>
          </a:prstGeom>
          <a:ln w="57150"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2789BF-78A6-4FCE-A887-CBAE8D5CDEFA}"/>
              </a:ext>
            </a:extLst>
          </p:cNvPr>
          <p:cNvCxnSpPr>
            <a:cxnSpLocks/>
          </p:cNvCxnSpPr>
          <p:nvPr/>
        </p:nvCxnSpPr>
        <p:spPr>
          <a:xfrm flipH="1" flipV="1">
            <a:off x="8454194" y="3438843"/>
            <a:ext cx="1024872" cy="98294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37F10ED-790A-4579-9DA5-B5CB782DB153}"/>
              </a:ext>
            </a:extLst>
          </p:cNvPr>
          <p:cNvSpPr txBox="1"/>
          <p:nvPr/>
        </p:nvSpPr>
        <p:spPr>
          <a:xfrm>
            <a:off x="2528087" y="5191079"/>
            <a:ext cx="260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Steering into a wall</a:t>
            </a:r>
            <a:endParaRPr lang="nl-B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FD992-3ADB-48D5-8646-B979AC709272}"/>
              </a:ext>
            </a:extLst>
          </p:cNvPr>
          <p:cNvSpPr txBox="1"/>
          <p:nvPr/>
        </p:nvSpPr>
        <p:spPr>
          <a:xfrm>
            <a:off x="6890813" y="5190721"/>
            <a:ext cx="328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Mirror target away from wall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5368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4EAD1C-1B4E-471B-BA3A-C0B0E64B0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43"/>
            <a:ext cx="12192000" cy="67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7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A2F7-81C5-4D0B-AE3B-7E9C70C1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Staying alive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004CA-8CC4-4B31-898D-E1B2F8D47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27776" cy="4058751"/>
          </a:xfrm>
        </p:spPr>
        <p:txBody>
          <a:bodyPr/>
          <a:lstStyle/>
          <a:p>
            <a:r>
              <a:rPr lang="en-US" dirty="0"/>
              <a:t>Use the weakest item first</a:t>
            </a:r>
          </a:p>
          <a:p>
            <a:r>
              <a:rPr lang="en-US" dirty="0"/>
              <a:t>Is missing health &gt; weakest heal</a:t>
            </a:r>
          </a:p>
          <a:p>
            <a:r>
              <a:rPr lang="en-US" dirty="0"/>
              <a:t>Is missing stamina &gt; weakest food</a:t>
            </a:r>
            <a:endParaRPr lang="nl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E4014C-2D55-4FBB-824F-78778326F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067" y="2166897"/>
            <a:ext cx="4761267" cy="336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2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A2F7-81C5-4D0B-AE3B-7E9C70C1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Inventory management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004CA-8CC4-4B31-898D-E1B2F8D47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27776" cy="4058751"/>
          </a:xfrm>
        </p:spPr>
        <p:txBody>
          <a:bodyPr/>
          <a:lstStyle/>
          <a:p>
            <a:r>
              <a:rPr lang="en-US" dirty="0"/>
              <a:t>Plugin provides data about number of each type, and weakest of each type</a:t>
            </a:r>
          </a:p>
          <a:p>
            <a:r>
              <a:rPr lang="en-US" dirty="0"/>
              <a:t>Don’t care about inventory unless it’s full and we see an item</a:t>
            </a:r>
          </a:p>
          <a:p>
            <a:r>
              <a:rPr lang="en-US" dirty="0"/>
              <a:t>Find the item type we have the most of</a:t>
            </a:r>
          </a:p>
          <a:p>
            <a:r>
              <a:rPr lang="en-US" dirty="0"/>
              <a:t>Use weakest med kit or food</a:t>
            </a:r>
          </a:p>
          <a:p>
            <a:r>
              <a:rPr lang="en-US" dirty="0"/>
              <a:t>Drop weakest gun</a:t>
            </a:r>
          </a:p>
          <a:p>
            <a:r>
              <a:rPr lang="en-US" dirty="0"/>
              <a:t>If same amount take order :</a:t>
            </a:r>
            <a:br>
              <a:rPr lang="en-US" dirty="0"/>
            </a:br>
            <a:r>
              <a:rPr lang="en-US" dirty="0"/>
              <a:t>Med kit - Food - Gun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EDCB6-12C0-48B5-91CA-09061A4E0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431" y="1732449"/>
            <a:ext cx="5783172" cy="34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2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A2F7-81C5-4D0B-AE3B-7E9C70C1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Enemies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004CA-8CC4-4B31-898D-E1B2F8D47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27776" cy="4058751"/>
          </a:xfrm>
        </p:spPr>
        <p:txBody>
          <a:bodyPr/>
          <a:lstStyle/>
          <a:p>
            <a:r>
              <a:rPr lang="en-US" dirty="0"/>
              <a:t>Check if enemy in our </a:t>
            </a:r>
            <a:r>
              <a:rPr lang="en-US" dirty="0" err="1"/>
              <a:t>LoS</a:t>
            </a:r>
            <a:r>
              <a:rPr lang="en-US" dirty="0"/>
              <a:t> using Circle-Line intersection</a:t>
            </a:r>
          </a:p>
          <a:p>
            <a:r>
              <a:rPr lang="en-US" dirty="0"/>
              <a:t>If in sight but not </a:t>
            </a:r>
            <a:r>
              <a:rPr lang="en-US" dirty="0" err="1"/>
              <a:t>LoS</a:t>
            </a:r>
            <a:r>
              <a:rPr lang="en-US" dirty="0"/>
              <a:t>, determine shortest rotation target</a:t>
            </a:r>
          </a:p>
          <a:p>
            <a:r>
              <a:rPr lang="en-US" dirty="0"/>
              <a:t>Tree provides data when enemy in sights and if bot should rotate</a:t>
            </a:r>
          </a:p>
          <a:p>
            <a:r>
              <a:rPr lang="en-US" dirty="0"/>
              <a:t>Plugin handles the rotation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D1D4E-775B-4D1C-9FC0-B2E98F623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59" y="2070227"/>
            <a:ext cx="3617973" cy="334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9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A2F7-81C5-4D0B-AE3B-7E9C70C1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Picking up items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004CA-8CC4-4B31-898D-E1B2F8D47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27776" cy="4058751"/>
          </a:xfrm>
        </p:spPr>
        <p:txBody>
          <a:bodyPr/>
          <a:lstStyle/>
          <a:p>
            <a:r>
              <a:rPr lang="en-US" dirty="0"/>
              <a:t>Plugin provides closest item in </a:t>
            </a:r>
            <a:r>
              <a:rPr lang="en-US" dirty="0" err="1"/>
              <a:t>FoV</a:t>
            </a:r>
            <a:endParaRPr lang="en-US" dirty="0"/>
          </a:p>
          <a:p>
            <a:r>
              <a:rPr lang="en-US" dirty="0"/>
              <a:t>In none in </a:t>
            </a:r>
            <a:r>
              <a:rPr lang="en-US" dirty="0" err="1"/>
              <a:t>FoV</a:t>
            </a:r>
            <a:r>
              <a:rPr lang="en-US" dirty="0"/>
              <a:t>, provide missed one through learned world data</a:t>
            </a:r>
          </a:p>
          <a:p>
            <a:r>
              <a:rPr lang="en-US" dirty="0"/>
              <a:t>Pick up item once in range, instantly drop if it’s trash</a:t>
            </a:r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117D5D-269E-44C3-98D4-DDC3118B9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83" y="1844041"/>
            <a:ext cx="5053457" cy="394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52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148</TotalTime>
  <Words>391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Calisto MT</vt:lpstr>
      <vt:lpstr>Trebuchet MS</vt:lpstr>
      <vt:lpstr>Wingdings 2</vt:lpstr>
      <vt:lpstr>Slate</vt:lpstr>
      <vt:lpstr>Visiting old friends</vt:lpstr>
      <vt:lpstr>Things to keep in mind</vt:lpstr>
      <vt:lpstr>Learned world data</vt:lpstr>
      <vt:lpstr>Obstacle avoidance</vt:lpstr>
      <vt:lpstr>PowerPoint Presentation</vt:lpstr>
      <vt:lpstr>Staying alive</vt:lpstr>
      <vt:lpstr>Inventory management</vt:lpstr>
      <vt:lpstr>Enemies</vt:lpstr>
      <vt:lpstr>Picking up items</vt:lpstr>
      <vt:lpstr>Visiting houses along the way</vt:lpstr>
      <vt:lpstr>Visit old friends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Visiting old friends</dc:title>
  <dc:creator>Vanden Broek Nikos</dc:creator>
  <cp:lastModifiedBy>Vanden Broek Nikos</cp:lastModifiedBy>
  <cp:revision>10</cp:revision>
  <dcterms:created xsi:type="dcterms:W3CDTF">2018-06-12T10:01:37Z</dcterms:created>
  <dcterms:modified xsi:type="dcterms:W3CDTF">2018-06-12T12:29:49Z</dcterms:modified>
</cp:coreProperties>
</file>