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Public Sans Medium"/>
      <p:regular r:id="rId31"/>
      <p:bold r:id="rId32"/>
      <p:italic r:id="rId33"/>
      <p:boldItalic r:id="rId34"/>
    </p:embeddedFont>
    <p:embeddedFont>
      <p:font typeface="Public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9" roundtripDataSignature="AMtx7mjI73Nmhbvkn/7Qv+Lsm41RGZB7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ublicSansMedium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6.xml"/><Relationship Id="rId33" Type="http://schemas.openxmlformats.org/officeDocument/2006/relationships/font" Target="fonts/PublicSansMedium-italic.fntdata"/><Relationship Id="rId10" Type="http://schemas.openxmlformats.org/officeDocument/2006/relationships/slide" Target="slides/slide5.xml"/><Relationship Id="rId32" Type="http://schemas.openxmlformats.org/officeDocument/2006/relationships/font" Target="fonts/PublicSansMedium-bold.fntdata"/><Relationship Id="rId13" Type="http://schemas.openxmlformats.org/officeDocument/2006/relationships/slide" Target="slides/slide8.xml"/><Relationship Id="rId35" Type="http://schemas.openxmlformats.org/officeDocument/2006/relationships/font" Target="fonts/PublicSans-regular.fntdata"/><Relationship Id="rId12" Type="http://schemas.openxmlformats.org/officeDocument/2006/relationships/slide" Target="slides/slide7.xml"/><Relationship Id="rId34" Type="http://schemas.openxmlformats.org/officeDocument/2006/relationships/font" Target="fonts/PublicSansMedium-boldItalic.fntdata"/><Relationship Id="rId15" Type="http://schemas.openxmlformats.org/officeDocument/2006/relationships/slide" Target="slides/slide10.xml"/><Relationship Id="rId37" Type="http://schemas.openxmlformats.org/officeDocument/2006/relationships/font" Target="fonts/PublicSans-italic.fntdata"/><Relationship Id="rId14" Type="http://schemas.openxmlformats.org/officeDocument/2006/relationships/slide" Target="slides/slide9.xml"/><Relationship Id="rId36" Type="http://schemas.openxmlformats.org/officeDocument/2006/relationships/font" Target="fonts/PublicSans-bold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PublicSans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4000aaebc4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34000aaeb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4a7ffa9682_1_4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34a7ffa9682_1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4a7ffa9682_1_4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34a7ffa9682_1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3" name="Google Shape;30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9" name="Google Shape;30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40010e3561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40010e356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4f609f31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g34f609f319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4a7ffa9682_1_208"/>
          <p:cNvSpPr/>
          <p:nvPr/>
        </p:nvSpPr>
        <p:spPr>
          <a:xfrm rot="5400000">
            <a:off x="7226400" y="274573"/>
            <a:ext cx="21915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34a7ffa9682_1_208"/>
          <p:cNvGrpSpPr/>
          <p:nvPr/>
        </p:nvGrpSpPr>
        <p:grpSpPr>
          <a:xfrm>
            <a:off x="0" y="654"/>
            <a:ext cx="5153705" cy="6845694"/>
            <a:chOff x="0" y="75"/>
            <a:chExt cx="5153705" cy="5152950"/>
          </a:xfrm>
        </p:grpSpPr>
        <p:sp>
          <p:nvSpPr>
            <p:cNvPr id="12" name="Google Shape;12;g34a7ffa9682_1_208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34a7ffa9682_1_208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g34a7ffa9682_1_208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g34a7ffa9682_1_208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g34a7ffa9682_1_208"/>
          <p:cNvSpPr txBox="1"/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g34a7ffa9682_1_208"/>
          <p:cNvSpPr txBox="1"/>
          <p:nvPr>
            <p:ph idx="1" type="subTitle"/>
          </p:nvPr>
        </p:nvSpPr>
        <p:spPr>
          <a:xfrm>
            <a:off x="5083950" y="5233233"/>
            <a:ext cx="34707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g34a7ffa9682_1_20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34a7ffa9682_1_304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07" name="Google Shape;107;g34a7ffa9682_1_30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34a7ffa9682_1_30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g34a7ffa9682_1_30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g34a7ffa9682_1_30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g34a7ffa9682_1_30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g34a7ffa9682_1_30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g34a7ffa9682_1_30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g34a7ffa9682_1_30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g34a7ffa9682_1_30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g34a7ffa9682_1_30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g34a7ffa9682_1_30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g34a7ffa9682_1_30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g34a7ffa9682_1_30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g34a7ffa9682_1_30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g34a7ffa9682_1_30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g34a7ffa9682_1_30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g34a7ffa9682_1_30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g34a7ffa9682_1_30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g34a7ffa9682_1_304"/>
          <p:cNvSpPr txBox="1"/>
          <p:nvPr>
            <p:ph hasCustomPrompt="1" type="title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g34a7ffa9682_1_304"/>
          <p:cNvSpPr txBox="1"/>
          <p:nvPr>
            <p:ph idx="1" type="body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g34a7ffa9682_1_30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a7ffa9682_1_3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a7ffa9682_1_3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34a7ffa9682_1_32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g34a7ffa9682_1_32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g34a7ffa9682_1_32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g34a7ffa9682_1_3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TITLE_1">
    <p:bg>
      <p:bgPr>
        <a:solidFill>
          <a:schemeClr val="dk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a7ffa9682_1_335"/>
          <p:cNvSpPr/>
          <p:nvPr/>
        </p:nvSpPr>
        <p:spPr>
          <a:xfrm>
            <a:off x="228600" y="298000"/>
            <a:ext cx="8686800" cy="62619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38" name="Google Shape;138;g34a7ffa9682_1_335"/>
          <p:cNvSpPr txBox="1"/>
          <p:nvPr>
            <p:ph type="title"/>
          </p:nvPr>
        </p:nvSpPr>
        <p:spPr>
          <a:xfrm>
            <a:off x="398075" y="487133"/>
            <a:ext cx="7447200" cy="21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9" name="Google Shape;139;g34a7ffa9682_1_335"/>
          <p:cNvSpPr txBox="1"/>
          <p:nvPr>
            <p:ph idx="1" type="body"/>
          </p:nvPr>
        </p:nvSpPr>
        <p:spPr>
          <a:xfrm>
            <a:off x="398075" y="5958767"/>
            <a:ext cx="24837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40" name="Google Shape;140;g34a7ffa9682_1_335"/>
          <p:cNvSpPr txBox="1"/>
          <p:nvPr>
            <p:ph idx="2" type="body"/>
          </p:nvPr>
        </p:nvSpPr>
        <p:spPr>
          <a:xfrm>
            <a:off x="6328425" y="5958767"/>
            <a:ext cx="24837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41" name="Google Shape;141;g34a7ffa9682_1_335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ex &amp; Content">
  <p:cSld name="CUSTOM_13"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a7ffa9682_1_341"/>
          <p:cNvSpPr/>
          <p:nvPr/>
        </p:nvSpPr>
        <p:spPr>
          <a:xfrm>
            <a:off x="228450" y="643800"/>
            <a:ext cx="8686800" cy="55704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44" name="Google Shape;144;g34a7ffa9682_1_341"/>
          <p:cNvSpPr txBox="1"/>
          <p:nvPr>
            <p:ph idx="1" type="body"/>
          </p:nvPr>
        </p:nvSpPr>
        <p:spPr>
          <a:xfrm>
            <a:off x="228600" y="6276500"/>
            <a:ext cx="2936700" cy="5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5" name="Google Shape;145;g34a7ffa9682_1_341"/>
          <p:cNvSpPr txBox="1"/>
          <p:nvPr>
            <p:ph type="title"/>
          </p:nvPr>
        </p:nvSpPr>
        <p:spPr>
          <a:xfrm>
            <a:off x="571350" y="4947700"/>
            <a:ext cx="8344200" cy="1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46" name="Google Shape;146;g34a7ffa9682_1_341"/>
          <p:cNvSpPr txBox="1"/>
          <p:nvPr>
            <p:ph idx="2" type="body"/>
          </p:nvPr>
        </p:nvSpPr>
        <p:spPr>
          <a:xfrm>
            <a:off x="571350" y="826700"/>
            <a:ext cx="6060600" cy="26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47" name="Google Shape;147;g34a7ffa9682_1_341"/>
          <p:cNvSpPr txBox="1"/>
          <p:nvPr/>
        </p:nvSpPr>
        <p:spPr>
          <a:xfrm>
            <a:off x="5915400" y="6276400"/>
            <a:ext cx="3000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TITLE_AND_BODY_1">
    <p:bg>
      <p:bgPr>
        <a:solidFill>
          <a:schemeClr val="dk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a7ffa9682_1_347"/>
          <p:cNvSpPr/>
          <p:nvPr/>
        </p:nvSpPr>
        <p:spPr>
          <a:xfrm>
            <a:off x="228450" y="643800"/>
            <a:ext cx="8686800" cy="55704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0" name="Google Shape;150;g34a7ffa9682_1_347"/>
          <p:cNvSpPr txBox="1"/>
          <p:nvPr>
            <p:ph idx="1" type="body"/>
          </p:nvPr>
        </p:nvSpPr>
        <p:spPr>
          <a:xfrm>
            <a:off x="228600" y="6276500"/>
            <a:ext cx="2936700" cy="5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1" name="Google Shape;151;g34a7ffa9682_1_347"/>
          <p:cNvSpPr txBox="1"/>
          <p:nvPr>
            <p:ph type="title"/>
          </p:nvPr>
        </p:nvSpPr>
        <p:spPr>
          <a:xfrm>
            <a:off x="571350" y="4947700"/>
            <a:ext cx="8344200" cy="1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52" name="Google Shape;152;g34a7ffa9682_1_347"/>
          <p:cNvSpPr txBox="1"/>
          <p:nvPr>
            <p:ph idx="2" type="body"/>
          </p:nvPr>
        </p:nvSpPr>
        <p:spPr>
          <a:xfrm>
            <a:off x="396725" y="826700"/>
            <a:ext cx="5582100" cy="26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53" name="Google Shape;153;g34a7ffa9682_1_347"/>
          <p:cNvSpPr txBox="1"/>
          <p:nvPr/>
        </p:nvSpPr>
        <p:spPr>
          <a:xfrm>
            <a:off x="5915400" y="6276400"/>
            <a:ext cx="3000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nded Audience">
  <p:cSld name="TITLE_AND_TWO_COLUMNS_1"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a7ffa9682_1_353"/>
          <p:cNvSpPr/>
          <p:nvPr/>
        </p:nvSpPr>
        <p:spPr>
          <a:xfrm>
            <a:off x="228600" y="643800"/>
            <a:ext cx="8686800" cy="5570400"/>
          </a:xfrm>
          <a:prstGeom prst="roundRect">
            <a:avLst>
              <a:gd fmla="val 716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56" name="Google Shape;156;g34a7ffa9682_1_353"/>
          <p:cNvSpPr txBox="1"/>
          <p:nvPr>
            <p:ph type="title"/>
          </p:nvPr>
        </p:nvSpPr>
        <p:spPr>
          <a:xfrm>
            <a:off x="396875" y="5266967"/>
            <a:ext cx="7227900" cy="7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57" name="Google Shape;157;g34a7ffa9682_1_353"/>
          <p:cNvSpPr txBox="1"/>
          <p:nvPr>
            <p:ph idx="1" type="body"/>
          </p:nvPr>
        </p:nvSpPr>
        <p:spPr>
          <a:xfrm>
            <a:off x="228600" y="6276400"/>
            <a:ext cx="2936700" cy="5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8" name="Google Shape;158;g34a7ffa9682_1_353"/>
          <p:cNvSpPr/>
          <p:nvPr>
            <p:ph idx="2" type="pic"/>
          </p:nvPr>
        </p:nvSpPr>
        <p:spPr>
          <a:xfrm>
            <a:off x="396875" y="859967"/>
            <a:ext cx="2685600" cy="2842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59" name="Google Shape;159;g34a7ffa9682_1_353"/>
          <p:cNvSpPr/>
          <p:nvPr>
            <p:ph idx="3" type="pic"/>
          </p:nvPr>
        </p:nvSpPr>
        <p:spPr>
          <a:xfrm>
            <a:off x="3243990" y="859967"/>
            <a:ext cx="2685600" cy="2842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0" name="Google Shape;160;g34a7ffa9682_1_353"/>
          <p:cNvSpPr/>
          <p:nvPr>
            <p:ph idx="4" type="pic"/>
          </p:nvPr>
        </p:nvSpPr>
        <p:spPr>
          <a:xfrm>
            <a:off x="6091104" y="859967"/>
            <a:ext cx="2685600" cy="2842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1" name="Google Shape;161;g34a7ffa9682_1_353"/>
          <p:cNvSpPr txBox="1"/>
          <p:nvPr>
            <p:ph idx="5" type="title"/>
          </p:nvPr>
        </p:nvSpPr>
        <p:spPr>
          <a:xfrm>
            <a:off x="770225" y="3783933"/>
            <a:ext cx="19389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" name="Google Shape;162;g34a7ffa9682_1_353"/>
          <p:cNvSpPr txBox="1"/>
          <p:nvPr>
            <p:ph idx="6" type="title"/>
          </p:nvPr>
        </p:nvSpPr>
        <p:spPr>
          <a:xfrm>
            <a:off x="3602700" y="3783933"/>
            <a:ext cx="19389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3" name="Google Shape;163;g34a7ffa9682_1_353"/>
          <p:cNvSpPr txBox="1"/>
          <p:nvPr>
            <p:ph idx="7" type="title"/>
          </p:nvPr>
        </p:nvSpPr>
        <p:spPr>
          <a:xfrm>
            <a:off x="6464454" y="3783933"/>
            <a:ext cx="1938900" cy="3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4" name="Google Shape;164;g34a7ffa9682_1_353"/>
          <p:cNvSpPr txBox="1"/>
          <p:nvPr/>
        </p:nvSpPr>
        <p:spPr>
          <a:xfrm>
            <a:off x="5915400" y="6276400"/>
            <a:ext cx="3000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vider color 1">
  <p:cSld name="TITLE_ONLY_1">
    <p:bg>
      <p:bgPr>
        <a:solidFill>
          <a:schemeClr val="dk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a7ffa9682_1_364"/>
          <p:cNvSpPr/>
          <p:nvPr/>
        </p:nvSpPr>
        <p:spPr>
          <a:xfrm>
            <a:off x="228600" y="298000"/>
            <a:ext cx="8687100" cy="59784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7" name="Google Shape;167;g34a7ffa9682_1_364"/>
          <p:cNvSpPr/>
          <p:nvPr/>
        </p:nvSpPr>
        <p:spPr>
          <a:xfrm>
            <a:off x="228600" y="298000"/>
            <a:ext cx="7800300" cy="59784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8" name="Google Shape;168;g34a7ffa9682_1_364"/>
          <p:cNvSpPr/>
          <p:nvPr/>
        </p:nvSpPr>
        <p:spPr>
          <a:xfrm>
            <a:off x="228600" y="298000"/>
            <a:ext cx="6842700" cy="59784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69" name="Google Shape;169;g34a7ffa9682_1_364"/>
          <p:cNvSpPr txBox="1"/>
          <p:nvPr>
            <p:ph type="title"/>
          </p:nvPr>
        </p:nvSpPr>
        <p:spPr>
          <a:xfrm>
            <a:off x="374200" y="2561167"/>
            <a:ext cx="6230700" cy="326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g34a7ffa9682_1_364"/>
          <p:cNvSpPr txBox="1"/>
          <p:nvPr>
            <p:ph idx="1" type="body"/>
          </p:nvPr>
        </p:nvSpPr>
        <p:spPr>
          <a:xfrm>
            <a:off x="374200" y="5618333"/>
            <a:ext cx="4167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/>
        </p:txBody>
      </p:sp>
      <p:sp>
        <p:nvSpPr>
          <p:cNvPr id="171" name="Google Shape;171;g34a7ffa9682_1_364"/>
          <p:cNvSpPr txBox="1"/>
          <p:nvPr>
            <p:ph idx="2" type="body"/>
          </p:nvPr>
        </p:nvSpPr>
        <p:spPr>
          <a:xfrm>
            <a:off x="228600" y="6276500"/>
            <a:ext cx="2936700" cy="5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g34a7ffa9682_1_364"/>
          <p:cNvSpPr txBox="1"/>
          <p:nvPr/>
        </p:nvSpPr>
        <p:spPr>
          <a:xfrm>
            <a:off x="5915400" y="6276400"/>
            <a:ext cx="3000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vider color 2">
  <p:cSld name="CUSTOM_11"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4a7ffa9682_1_372"/>
          <p:cNvSpPr/>
          <p:nvPr/>
        </p:nvSpPr>
        <p:spPr>
          <a:xfrm>
            <a:off x="228600" y="298000"/>
            <a:ext cx="8687100" cy="59784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5" name="Google Shape;175;g34a7ffa9682_1_372"/>
          <p:cNvSpPr/>
          <p:nvPr/>
        </p:nvSpPr>
        <p:spPr>
          <a:xfrm>
            <a:off x="228600" y="298000"/>
            <a:ext cx="7800300" cy="59784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6" name="Google Shape;176;g34a7ffa9682_1_372"/>
          <p:cNvSpPr/>
          <p:nvPr/>
        </p:nvSpPr>
        <p:spPr>
          <a:xfrm>
            <a:off x="228600" y="298000"/>
            <a:ext cx="6842700" cy="59784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7" name="Google Shape;177;g34a7ffa9682_1_372"/>
          <p:cNvSpPr txBox="1"/>
          <p:nvPr>
            <p:ph type="title"/>
          </p:nvPr>
        </p:nvSpPr>
        <p:spPr>
          <a:xfrm>
            <a:off x="374200" y="2561167"/>
            <a:ext cx="6230700" cy="326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8" name="Google Shape;178;g34a7ffa9682_1_372"/>
          <p:cNvSpPr txBox="1"/>
          <p:nvPr>
            <p:ph idx="1" type="body"/>
          </p:nvPr>
        </p:nvSpPr>
        <p:spPr>
          <a:xfrm>
            <a:off x="374200" y="5618333"/>
            <a:ext cx="4167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/>
        </p:txBody>
      </p:sp>
      <p:sp>
        <p:nvSpPr>
          <p:cNvPr id="179" name="Google Shape;179;g34a7ffa9682_1_372"/>
          <p:cNvSpPr txBox="1"/>
          <p:nvPr>
            <p:ph idx="2" type="body"/>
          </p:nvPr>
        </p:nvSpPr>
        <p:spPr>
          <a:xfrm>
            <a:off x="228600" y="6276500"/>
            <a:ext cx="2936700" cy="5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Google Shape;180;g34a7ffa9682_1_372"/>
          <p:cNvSpPr txBox="1"/>
          <p:nvPr/>
        </p:nvSpPr>
        <p:spPr>
          <a:xfrm>
            <a:off x="5915400" y="6276400"/>
            <a:ext cx="3000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vider color 3">
  <p:cSld name="CUSTOM_12">
    <p:bg>
      <p:bgPr>
        <a:solidFill>
          <a:schemeClr val="dk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4a7ffa9682_1_380"/>
          <p:cNvSpPr/>
          <p:nvPr/>
        </p:nvSpPr>
        <p:spPr>
          <a:xfrm>
            <a:off x="228600" y="298000"/>
            <a:ext cx="8687100" cy="59784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3" name="Google Shape;183;g34a7ffa9682_1_380"/>
          <p:cNvSpPr/>
          <p:nvPr/>
        </p:nvSpPr>
        <p:spPr>
          <a:xfrm>
            <a:off x="228600" y="298000"/>
            <a:ext cx="7800300" cy="59784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4" name="Google Shape;184;g34a7ffa9682_1_380"/>
          <p:cNvSpPr/>
          <p:nvPr/>
        </p:nvSpPr>
        <p:spPr>
          <a:xfrm>
            <a:off x="228600" y="298000"/>
            <a:ext cx="6842700" cy="59784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5" name="Google Shape;185;g34a7ffa9682_1_380"/>
          <p:cNvSpPr txBox="1"/>
          <p:nvPr>
            <p:ph type="title"/>
          </p:nvPr>
        </p:nvSpPr>
        <p:spPr>
          <a:xfrm>
            <a:off x="374200" y="2561167"/>
            <a:ext cx="6230700" cy="326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6" name="Google Shape;186;g34a7ffa9682_1_380"/>
          <p:cNvSpPr txBox="1"/>
          <p:nvPr>
            <p:ph idx="1" type="body"/>
          </p:nvPr>
        </p:nvSpPr>
        <p:spPr>
          <a:xfrm>
            <a:off x="374200" y="5618333"/>
            <a:ext cx="4167900" cy="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/>
        </p:txBody>
      </p:sp>
      <p:sp>
        <p:nvSpPr>
          <p:cNvPr id="187" name="Google Shape;187;g34a7ffa9682_1_380"/>
          <p:cNvSpPr txBox="1"/>
          <p:nvPr>
            <p:ph idx="2" type="body"/>
          </p:nvPr>
        </p:nvSpPr>
        <p:spPr>
          <a:xfrm>
            <a:off x="228600" y="6276500"/>
            <a:ext cx="2936700" cy="5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8" name="Google Shape;188;g34a7ffa9682_1_380"/>
          <p:cNvSpPr txBox="1"/>
          <p:nvPr>
            <p:ph idx="12" type="sldNum"/>
          </p:nvPr>
        </p:nvSpPr>
        <p:spPr>
          <a:xfrm>
            <a:off x="8556784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g34a7ffa9682_1_380"/>
          <p:cNvSpPr txBox="1"/>
          <p:nvPr/>
        </p:nvSpPr>
        <p:spPr>
          <a:xfrm>
            <a:off x="5915400" y="6276400"/>
            <a:ext cx="3000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g34a7ffa9682_1_218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21" name="Google Shape;21;g34a7ffa9682_1_218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g34a7ffa9682_1_218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g34a7ffa9682_1_218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g34a7ffa9682_1_218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g34a7ffa9682_1_218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g34a7ffa9682_1_218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34a7ffa9682_1_218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g34a7ffa9682_1_218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g34a7ffa9682_1_218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g34a7ffa9682_1_218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34a7ffa9682_1_218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g34a7ffa9682_1_218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g34a7ffa9682_1_218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g34a7ffa9682_1_218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34a7ffa9682_1_218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g34a7ffa9682_1_218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g34a7ffa9682_1_218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g34a7ffa9682_1_218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g34a7ffa9682_1_218"/>
          <p:cNvSpPr txBox="1"/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g34a7ffa9682_1_2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4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a7ffa9682_1_389"/>
          <p:cNvSpPr/>
          <p:nvPr/>
        </p:nvSpPr>
        <p:spPr>
          <a:xfrm>
            <a:off x="228600" y="643800"/>
            <a:ext cx="8686800" cy="5570400"/>
          </a:xfrm>
          <a:prstGeom prst="roundRect">
            <a:avLst>
              <a:gd fmla="val 716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92" name="Google Shape;192;g34a7ffa9682_1_389"/>
          <p:cNvSpPr txBox="1"/>
          <p:nvPr>
            <p:ph idx="1" type="body"/>
          </p:nvPr>
        </p:nvSpPr>
        <p:spPr>
          <a:xfrm>
            <a:off x="228600" y="6276500"/>
            <a:ext cx="2936700" cy="5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3" name="Google Shape;193;g34a7ffa9682_1_389"/>
          <p:cNvSpPr/>
          <p:nvPr>
            <p:ph idx="2" type="pic"/>
          </p:nvPr>
        </p:nvSpPr>
        <p:spPr>
          <a:xfrm>
            <a:off x="7187225" y="826700"/>
            <a:ext cx="1575900" cy="2006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94" name="Google Shape;194;g34a7ffa9682_1_389"/>
          <p:cNvSpPr/>
          <p:nvPr>
            <p:ph idx="3" type="pic"/>
          </p:nvPr>
        </p:nvSpPr>
        <p:spPr>
          <a:xfrm>
            <a:off x="5467125" y="826700"/>
            <a:ext cx="1575900" cy="2006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95" name="Google Shape;195;g34a7ffa9682_1_389"/>
          <p:cNvSpPr/>
          <p:nvPr>
            <p:ph idx="4" type="pic"/>
          </p:nvPr>
        </p:nvSpPr>
        <p:spPr>
          <a:xfrm>
            <a:off x="3747025" y="826700"/>
            <a:ext cx="1575900" cy="2006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96" name="Google Shape;196;g34a7ffa9682_1_389"/>
          <p:cNvSpPr txBox="1"/>
          <p:nvPr>
            <p:ph idx="5" type="subTitle"/>
          </p:nvPr>
        </p:nvSpPr>
        <p:spPr>
          <a:xfrm>
            <a:off x="3747025" y="2895667"/>
            <a:ext cx="15759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7" name="Google Shape;197;g34a7ffa9682_1_389"/>
          <p:cNvSpPr txBox="1"/>
          <p:nvPr>
            <p:ph idx="6" type="subTitle"/>
          </p:nvPr>
        </p:nvSpPr>
        <p:spPr>
          <a:xfrm>
            <a:off x="5467125" y="2895667"/>
            <a:ext cx="15759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g34a7ffa9682_1_389"/>
          <p:cNvSpPr txBox="1"/>
          <p:nvPr>
            <p:ph idx="7" type="subTitle"/>
          </p:nvPr>
        </p:nvSpPr>
        <p:spPr>
          <a:xfrm>
            <a:off x="7187225" y="2895667"/>
            <a:ext cx="15759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9" name="Google Shape;199;g34a7ffa9682_1_389"/>
          <p:cNvSpPr txBox="1"/>
          <p:nvPr>
            <p:ph idx="8" type="body"/>
          </p:nvPr>
        </p:nvSpPr>
        <p:spPr>
          <a:xfrm>
            <a:off x="3747025" y="3350067"/>
            <a:ext cx="1575900" cy="20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0" name="Google Shape;200;g34a7ffa9682_1_389"/>
          <p:cNvSpPr txBox="1"/>
          <p:nvPr>
            <p:ph idx="9" type="body"/>
          </p:nvPr>
        </p:nvSpPr>
        <p:spPr>
          <a:xfrm>
            <a:off x="5467125" y="3350067"/>
            <a:ext cx="1575900" cy="20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1" name="Google Shape;201;g34a7ffa9682_1_389"/>
          <p:cNvSpPr txBox="1"/>
          <p:nvPr>
            <p:ph idx="13" type="body"/>
          </p:nvPr>
        </p:nvSpPr>
        <p:spPr>
          <a:xfrm>
            <a:off x="7187225" y="3350067"/>
            <a:ext cx="1575900" cy="20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2" name="Google Shape;202;g34a7ffa9682_1_389"/>
          <p:cNvSpPr txBox="1"/>
          <p:nvPr>
            <p:ph type="title"/>
          </p:nvPr>
        </p:nvSpPr>
        <p:spPr>
          <a:xfrm>
            <a:off x="396875" y="5266967"/>
            <a:ext cx="3197700" cy="7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03" name="Google Shape;203;g34a7ffa9682_1_389"/>
          <p:cNvSpPr txBox="1"/>
          <p:nvPr>
            <p:ph idx="14" type="body"/>
          </p:nvPr>
        </p:nvSpPr>
        <p:spPr>
          <a:xfrm>
            <a:off x="396875" y="826700"/>
            <a:ext cx="2936700" cy="26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04" name="Google Shape;204;g34a7ffa9682_1_389"/>
          <p:cNvSpPr txBox="1"/>
          <p:nvPr>
            <p:ph idx="15" type="body"/>
          </p:nvPr>
        </p:nvSpPr>
        <p:spPr>
          <a:xfrm>
            <a:off x="228600" y="6276500"/>
            <a:ext cx="2936700" cy="58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5" name="Google Shape;205;g34a7ffa9682_1_389"/>
          <p:cNvSpPr txBox="1"/>
          <p:nvPr/>
        </p:nvSpPr>
        <p:spPr>
          <a:xfrm>
            <a:off x="5915400" y="6276400"/>
            <a:ext cx="3000000" cy="59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-US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g34a7ffa9682_1_240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43" name="Google Shape;43;g34a7ffa9682_1_24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34a7ffa9682_1_24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34a7ffa9682_1_240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g34a7ffa9682_1_240"/>
          <p:cNvSpPr txBox="1"/>
          <p:nvPr>
            <p:ph idx="1" type="body"/>
          </p:nvPr>
        </p:nvSpPr>
        <p:spPr>
          <a:xfrm>
            <a:off x="1297500" y="2090067"/>
            <a:ext cx="70389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g34a7ffa9682_1_2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g34a7ffa9682_1_247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0" name="Google Shape;50;g34a7ffa9682_1_24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34a7ffa9682_1_24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34a7ffa9682_1_247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g34a7ffa9682_1_247"/>
          <p:cNvSpPr txBox="1"/>
          <p:nvPr>
            <p:ph idx="1" type="body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g34a7ffa9682_1_247"/>
          <p:cNvSpPr txBox="1"/>
          <p:nvPr>
            <p:ph idx="2" type="body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g34a7ffa9682_1_2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g34a7ffa9682_1_255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8" name="Google Shape;58;g34a7ffa9682_1_25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g34a7ffa9682_1_25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g34a7ffa9682_1_255"/>
          <p:cNvSpPr txBox="1"/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g34a7ffa9682_1_25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g34a7ffa9682_1_261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4" name="Google Shape;64;g34a7ffa9682_1_261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34a7ffa9682_1_261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34a7ffa9682_1_261"/>
          <p:cNvSpPr txBox="1"/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g34a7ffa9682_1_261"/>
          <p:cNvSpPr txBox="1"/>
          <p:nvPr>
            <p:ph idx="1" type="body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g34a7ffa9682_1_26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g34a7ffa9682_1_268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71" name="Google Shape;71;g34a7ffa9682_1_26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g34a7ffa9682_1_26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g34a7ffa9682_1_26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g34a7ffa9682_1_26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g34a7ffa9682_1_26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34a7ffa9682_1_26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g34a7ffa9682_1_26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g34a7ffa9682_1_26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g34a7ffa9682_1_26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g34a7ffa9682_1_26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g34a7ffa9682_1_26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g34a7ffa9682_1_26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g34a7ffa9682_1_26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g34a7ffa9682_1_26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g34a7ffa9682_1_26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g34a7ffa9682_1_26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34a7ffa9682_1_26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g34a7ffa9682_1_26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g34a7ffa9682_1_268"/>
          <p:cNvSpPr txBox="1"/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g34a7ffa9682_1_26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34a7ffa9682_1_290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93" name="Google Shape;93;g34a7ffa9682_1_29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34a7ffa9682_1_29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g34a7ffa9682_1_290"/>
          <p:cNvSpPr txBox="1"/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g34a7ffa9682_1_290"/>
          <p:cNvSpPr txBox="1"/>
          <p:nvPr>
            <p:ph idx="1" type="subTitle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g34a7ffa9682_1_290"/>
          <p:cNvSpPr txBox="1"/>
          <p:nvPr>
            <p:ph idx="2" type="body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g34a7ffa9682_1_29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34a7ffa9682_1_298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01" name="Google Shape;101;g34a7ffa9682_1_298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34a7ffa9682_1_298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g34a7ffa9682_1_298"/>
          <p:cNvSpPr txBox="1"/>
          <p:nvPr>
            <p:ph idx="1" type="body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g34a7ffa9682_1_29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4a7ffa9682_1_20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g34a7ffa9682_1_20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34a7ffa9682_1_20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/>
          <p:nvPr>
            <p:ph type="ctrTitle"/>
          </p:nvPr>
        </p:nvSpPr>
        <p:spPr>
          <a:xfrm>
            <a:off x="3537150" y="2104533"/>
            <a:ext cx="5017500" cy="21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Incremental Evolutionary Algorithm for the Eight-Queens Problem</a:t>
            </a:r>
            <a:endParaRPr/>
          </a:p>
        </p:txBody>
      </p:sp>
      <p:sp>
        <p:nvSpPr>
          <p:cNvPr id="211" name="Google Shape;211;p1"/>
          <p:cNvSpPr txBox="1"/>
          <p:nvPr>
            <p:ph idx="1" type="subTitle"/>
          </p:nvPr>
        </p:nvSpPr>
        <p:spPr>
          <a:xfrm>
            <a:off x="5083950" y="5233218"/>
            <a:ext cx="3783900" cy="12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</a:pPr>
            <a:r>
              <a:t/>
            </a:r>
            <a:endParaRPr sz="192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</a:pPr>
            <a:r>
              <a:rPr lang="en-US" sz="1921"/>
              <a:t>Team: Lance Heinrich, Matias Avila, Chester Lee, Alex Cortez</a:t>
            </a:r>
            <a:endParaRPr sz="1921"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</a:pPr>
            <a:r>
              <a:t/>
            </a:r>
            <a:endParaRPr sz="910"/>
          </a:p>
        </p:txBody>
      </p:sp>
      <p:sp>
        <p:nvSpPr>
          <p:cNvPr id="212" name="Google Shape;212;p1"/>
          <p:cNvSpPr txBox="1"/>
          <p:nvPr/>
        </p:nvSpPr>
        <p:spPr>
          <a:xfrm>
            <a:off x="7189500" y="269350"/>
            <a:ext cx="1678200" cy="6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Project 1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1" title="pngimg.com - dna_PNG2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288174"/>
            <a:ext cx="5115417" cy="24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Results and Observations</a:t>
            </a:r>
            <a:endParaRPr/>
          </a:p>
        </p:txBody>
      </p:sp>
      <p:sp>
        <p:nvSpPr>
          <p:cNvPr id="269" name="Google Shape;269;p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- Algorithm finds optimal solutions in most runs.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- Local optima (fitness of 27) appears in some cases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- Performance improves with better selection mechanisms and refined fitness evaluation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4000aaebc4_0_0"/>
          <p:cNvSpPr txBox="1"/>
          <p:nvPr/>
        </p:nvSpPr>
        <p:spPr>
          <a:xfrm>
            <a:off x="0" y="187900"/>
            <a:ext cx="91440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Fitness Distribution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often does the algorithm reach its global optimum?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g34000aaebc4_0_0" title="Figure -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53550"/>
            <a:ext cx="8839201" cy="4446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34000aaebc4_0_0"/>
          <p:cNvSpPr txBox="1"/>
          <p:nvPr/>
        </p:nvSpPr>
        <p:spPr>
          <a:xfrm>
            <a:off x="0" y="1145425"/>
            <a:ext cx="9144000" cy="5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 Runs, 1000 Generations Per Run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4a7ffa9682_1_407"/>
          <p:cNvSpPr txBox="1"/>
          <p:nvPr/>
        </p:nvSpPr>
        <p:spPr>
          <a:xfrm>
            <a:off x="355650" y="187900"/>
            <a:ext cx="8555700" cy="16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Fitness Progress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Would the algorithm be more efficient with less generations?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Most of the runs that reach the </a:t>
            </a:r>
            <a:r>
              <a:rPr lang="en-US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global optimum do so within the first 50 generations.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2" name="Google Shape;282;g34a7ffa9682_1_407" title="Figure - 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12100"/>
            <a:ext cx="8839201" cy="4734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4a7ffa9682_1_411"/>
          <p:cNvSpPr txBox="1"/>
          <p:nvPr/>
        </p:nvSpPr>
        <p:spPr>
          <a:xfrm>
            <a:off x="0" y="0"/>
            <a:ext cx="9144000" cy="13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Queen Placement Heatmap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observed pattern, ensured that the algorithm used random placement.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8" name="Google Shape;288;g34a7ffa9682_1_411" title="Figure - 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52275"/>
            <a:ext cx="8839199" cy="523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Weaknesses of Incremental Evolutionary Algorithm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- Slow Convergence: Small improvements can take many generations.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- Local Optima Traps: Risk of getting stuck in suboptimal solutions.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- Limited Diversity: Small mutations might not introduce enough variety.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- High Computational Cost: Many iterations are needed for progress.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Future Works / </a:t>
            </a: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Improving the Algorithm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- Adaptive Mutation Rates: Dynamically adjust mutation intensity.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- Hybrid Approaches: Combine with global search techniques.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- Diversity Preservation: Use speciation or novelty search.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- Parallel Processing: Run multiple evolutionary paths in parallel.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306" name="Google Shape;306;p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- The incremental evolutionary approach significantly improves efficiency over random full-board solutions.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- Balances structured placement with evolutionary flexibility (mutation &amp; crossover).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- Applicable to other constraint satisfaction and optimization problems.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/>
          </a:p>
        </p:txBody>
      </p:sp>
      <p:sp>
        <p:nvSpPr>
          <p:cNvPr id="312" name="Google Shape;312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- Thank you for your attention!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- 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219" name="Google Shape;219;p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- The Eight-Queens problem requires placing 8 queens on an 8×8 chessboard so that no two attack each other.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- Traditional approaches generate entire board configurations at once.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- Our incremental evolutionary algorithm places queens one at a time to guide the search more effectively.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40010e3561_1_0"/>
          <p:cNvSpPr txBox="1"/>
          <p:nvPr>
            <p:ph type="title"/>
          </p:nvPr>
        </p:nvSpPr>
        <p:spPr>
          <a:xfrm>
            <a:off x="457200" y="227669"/>
            <a:ext cx="8229600" cy="559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Examples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g340010e3561_1_0" title="8-queen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550" y="1732338"/>
            <a:ext cx="8460899" cy="44133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340010e3561_1_0"/>
          <p:cNvSpPr txBox="1"/>
          <p:nvPr/>
        </p:nvSpPr>
        <p:spPr>
          <a:xfrm>
            <a:off x="457200" y="1212075"/>
            <a:ext cx="3573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Correct Board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g340010e3561_1_0"/>
          <p:cNvSpPr txBox="1"/>
          <p:nvPr/>
        </p:nvSpPr>
        <p:spPr>
          <a:xfrm>
            <a:off x="5033100" y="1276050"/>
            <a:ext cx="3573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Inc</a:t>
            </a:r>
            <a:r>
              <a:rPr lang="en-US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orrect Board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4f609f319a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/>
          </a:p>
        </p:txBody>
      </p:sp>
      <p:sp>
        <p:nvSpPr>
          <p:cNvPr id="233" name="Google Shape;233;g34f609f319a_0_0"/>
          <p:cNvSpPr txBox="1"/>
          <p:nvPr>
            <p:ph idx="1" type="body"/>
          </p:nvPr>
        </p:nvSpPr>
        <p:spPr>
          <a:xfrm>
            <a:off x="457200" y="13340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- The Eight-Queens problem is a classic constraint satisfaction challenge used to benchmark search and optimization algorithms.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- Solving it effectively demonstrates the ability to handle large combinatorial search spaces.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- Real-world relevance: Similar principles apply to scheduling, resource allocation, and layout design problems.</a:t>
            </a:r>
            <a:br>
              <a:rPr lang="en-US" sz="3200">
                <a:latin typeface="Calibri"/>
                <a:ea typeface="Calibri"/>
                <a:cs typeface="Calibri"/>
                <a:sym typeface="Calibri"/>
              </a:rPr>
            </a:b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Provides an accessible yet rigorous platform for exploring evolutionary algorithm techniques.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Why Use an Incremental Approach?</a:t>
            </a:r>
            <a:endParaRPr/>
          </a:p>
        </p:txBody>
      </p:sp>
      <p:sp>
        <p:nvSpPr>
          <p:cNvPr id="239" name="Google Shape;23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- Instead of random full-board configurations, we place queens sequentially while minimizing conflicts.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- Helps avoid infeasible solutions early, reducing wasted computations.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- Ensures a more structured search instead of purely random exploration.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Search Space Analysis</a:t>
            </a:r>
            <a:endParaRPr/>
          </a:p>
        </p:txBody>
      </p:sp>
      <p:sp>
        <p:nvSpPr>
          <p:cNvPr id="245" name="Google Shape;245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- Without pruning: 8^8 = 16,777,216 possible configurations.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- Evolutionary pruning removes infeasible placements, reducing the search space significantly.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- The search space size depends on how effectively conflicts are avoided in early placements.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Evolutionary Strategy</a:t>
            </a:r>
            <a:endParaRPr/>
          </a:p>
        </p:txBody>
      </p:sp>
      <p:sp>
        <p:nvSpPr>
          <p:cNvPr id="251" name="Google Shape;251;p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Selection: Tournament selection picks promising placements.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2. Crossover: Combines board states to generate new candidates.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3. Mutation: Randomly adjusts a queen’s position to maintain diversity.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4. Fitness Evaluation: Prioritizes solutions with fewer conflicts.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Mutation and Diversity</a:t>
            </a:r>
            <a:endParaRPr/>
          </a:p>
        </p:txBody>
      </p:sp>
      <p:sp>
        <p:nvSpPr>
          <p:cNvPr id="257" name="Google Shape;257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- Mutation prevents stagnation and local optima traps.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- A small mutation rate introduces variety while keeping the search efficient.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- Ensures alternative configurations are explored.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Implications of the Search Space Size</a:t>
            </a:r>
            <a:endParaRPr/>
          </a:p>
        </p:txBody>
      </p:sp>
      <p:sp>
        <p:nvSpPr>
          <p:cNvPr id="263" name="Google Shape;263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- Structured placement reduces unnecessary computations.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- Guided search leads to faster convergence.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- Scalable: Can be extended to N-Queens problems beyond 8×8 boards.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