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74" r:id="rId5"/>
    <p:sldId id="258" r:id="rId6"/>
    <p:sldId id="262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0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1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6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6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2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A8FA-35F7-4A86-A323-CC40BA4F8EC6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A3D6-CE7B-4587-8F65-23CAEBE8D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5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530" y="1104946"/>
            <a:ext cx="10293533" cy="2387600"/>
          </a:xfrm>
        </p:spPr>
        <p:txBody>
          <a:bodyPr/>
          <a:lstStyle/>
          <a:p>
            <a:r>
              <a:rPr lang="en-US" dirty="0" smtClean="0"/>
              <a:t>Visualizing Protein Flexibility </a:t>
            </a:r>
            <a:br>
              <a:rPr lang="en-US" dirty="0" smtClean="0"/>
            </a:br>
            <a:r>
              <a:rPr lang="en-US" dirty="0" smtClean="0"/>
              <a:t>in VTK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534" y="3779459"/>
            <a:ext cx="9144000" cy="1655762"/>
          </a:xfrm>
        </p:spPr>
        <p:txBody>
          <a:bodyPr/>
          <a:lstStyle/>
          <a:p>
            <a:r>
              <a:rPr lang="en-US" dirty="0" smtClean="0"/>
              <a:t>Yunchao “Lance” Liu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what are these actors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923" y="1526997"/>
            <a:ext cx="2847975" cy="3228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230" y="4386640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actors of protein 1</a:t>
            </a:r>
            <a:endParaRPr lang="en-US" dirty="0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75" y="1517473"/>
            <a:ext cx="2578147" cy="29415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21361" y="4386640"/>
            <a:ext cx="22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 actors of protein 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873" y="1433702"/>
            <a:ext cx="2867025" cy="302528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28972" y="4386640"/>
            <a:ext cx="257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 actors of protein 1</a:t>
            </a:r>
            <a:endParaRPr lang="en-US" dirty="0"/>
          </a:p>
        </p:txBody>
      </p:sp>
      <p:sp>
        <p:nvSpPr>
          <p:cNvPr id="15" name="AutoShape 8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547" y="1351856"/>
            <a:ext cx="2914650" cy="3219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495996" y="4386640"/>
            <a:ext cx="2579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 actors of protein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4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Issue: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99  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vtkAppendPolyData</a:t>
            </a:r>
            <a:r>
              <a:rPr lang="en-US" dirty="0"/>
              <a:t>&gt; appendFilter2 =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vtkAppendPolyData</a:t>
            </a:r>
            <a:r>
              <a:rPr lang="en-US" dirty="0"/>
              <a:t>&gt;::New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100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(actors2-&gt;</a:t>
            </a:r>
            <a:r>
              <a:rPr lang="en-US" dirty="0" err="1"/>
              <a:t>GetNumberOfItems</a:t>
            </a:r>
            <a:r>
              <a:rPr lang="en-US" dirty="0"/>
              <a:t>()); </a:t>
            </a:r>
            <a:r>
              <a:rPr lang="en-US" dirty="0" err="1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101       </a:t>
            </a:r>
            <a:r>
              <a:rPr lang="en-US" dirty="0" err="1"/>
              <a:t>vtkSmartPointer</a:t>
            </a:r>
            <a:r>
              <a:rPr lang="en-US" dirty="0"/>
              <a:t> &lt; </a:t>
            </a:r>
            <a:r>
              <a:rPr lang="en-US" dirty="0" err="1"/>
              <a:t>vtkActor</a:t>
            </a:r>
            <a:r>
              <a:rPr lang="en-US" dirty="0"/>
              <a:t> &gt; actor2 = actors2-&gt;</a:t>
            </a:r>
            <a:r>
              <a:rPr lang="en-US" dirty="0" err="1"/>
              <a:t>GetNextActor</a:t>
            </a:r>
            <a:r>
              <a:rPr lang="en-US" dirty="0"/>
              <a:t>() 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102       </a:t>
            </a:r>
            <a:r>
              <a:rPr lang="en-US" dirty="0" err="1"/>
              <a:t>vtkSmartPointer</a:t>
            </a:r>
            <a:r>
              <a:rPr lang="en-US" dirty="0"/>
              <a:t> &lt; </a:t>
            </a:r>
            <a:r>
              <a:rPr lang="en-US" dirty="0" err="1"/>
              <a:t>vtkMapper</a:t>
            </a:r>
            <a:r>
              <a:rPr lang="en-US" dirty="0"/>
              <a:t> &gt; mapper2 = actor2-&gt;</a:t>
            </a:r>
            <a:r>
              <a:rPr lang="en-US" dirty="0" err="1"/>
              <a:t>GetMapper</a:t>
            </a:r>
            <a:r>
              <a:rPr lang="en-US" dirty="0"/>
              <a:t>() 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103       </a:t>
            </a:r>
            <a:r>
              <a:rPr lang="en-US" dirty="0" err="1"/>
              <a:t>vtkSmartPointer</a:t>
            </a:r>
            <a:r>
              <a:rPr lang="en-US" dirty="0"/>
              <a:t> &lt; </a:t>
            </a:r>
            <a:r>
              <a:rPr lang="en-US" dirty="0" err="1"/>
              <a:t>vtkPolyData</a:t>
            </a:r>
            <a:r>
              <a:rPr lang="en-US" dirty="0"/>
              <a:t> &gt; dataset2 = </a:t>
            </a:r>
            <a:r>
              <a:rPr lang="en-US" dirty="0" err="1"/>
              <a:t>dynamic_cast</a:t>
            </a:r>
            <a:r>
              <a:rPr lang="en-US" dirty="0"/>
              <a:t> &lt; </a:t>
            </a:r>
            <a:r>
              <a:rPr lang="en-US" dirty="0" err="1"/>
              <a:t>vtkPolyData</a:t>
            </a:r>
            <a:r>
              <a:rPr lang="en-US" dirty="0"/>
              <a:t> * &gt; ( mapper2-&gt;</a:t>
            </a:r>
            <a:r>
              <a:rPr lang="en-US" dirty="0" err="1"/>
              <a:t>GetInput</a:t>
            </a:r>
            <a:r>
              <a:rPr lang="en-US" dirty="0"/>
              <a:t>() ) </a:t>
            </a:r>
            <a:r>
              <a:rPr lang="en-US" dirty="0" smtClean="0"/>
              <a:t>;</a:t>
            </a:r>
          </a:p>
          <a:p>
            <a:r>
              <a:rPr lang="en-US" dirty="0" smtClean="0"/>
              <a:t>104       </a:t>
            </a:r>
            <a:r>
              <a:rPr lang="en-US" dirty="0"/>
              <a:t>appendFilter2-&gt;</a:t>
            </a:r>
            <a:r>
              <a:rPr lang="en-US" dirty="0" err="1"/>
              <a:t>AddInputData</a:t>
            </a:r>
            <a:r>
              <a:rPr lang="en-US" dirty="0"/>
              <a:t>(dataset2</a:t>
            </a:r>
            <a:r>
              <a:rPr lang="en-US" dirty="0" smtClean="0"/>
              <a:t>);</a:t>
            </a:r>
          </a:p>
          <a:p>
            <a:r>
              <a:rPr lang="en-US" dirty="0" smtClean="0"/>
              <a:t>105   }</a:t>
            </a:r>
          </a:p>
          <a:p>
            <a:r>
              <a:rPr lang="en-US" dirty="0" smtClean="0"/>
              <a:t>106   </a:t>
            </a:r>
            <a:r>
              <a:rPr lang="en-US" dirty="0"/>
              <a:t>appendFilter2-&gt;Update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107</a:t>
            </a:r>
          </a:p>
          <a:p>
            <a:r>
              <a:rPr lang="en-US" dirty="0" smtClean="0"/>
              <a:t>108   </a:t>
            </a:r>
            <a:r>
              <a:rPr lang="en-US" dirty="0"/>
              <a:t>//clean duplicate data for protein </a:t>
            </a:r>
            <a:r>
              <a:rPr lang="en-US" dirty="0" smtClean="0"/>
              <a:t>2</a:t>
            </a:r>
          </a:p>
          <a:p>
            <a:r>
              <a:rPr lang="en-US" dirty="0" smtClean="0"/>
              <a:t>109  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vtkCleanPolyData</a:t>
            </a:r>
            <a:r>
              <a:rPr lang="en-US" dirty="0"/>
              <a:t>&gt; cleanFilter2 =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vtkCleanPolyData</a:t>
            </a:r>
            <a:r>
              <a:rPr lang="en-US" dirty="0"/>
              <a:t>&gt;::New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110   </a:t>
            </a:r>
            <a:r>
              <a:rPr lang="en-US" dirty="0"/>
              <a:t>cleanFilter2-&gt;</a:t>
            </a:r>
            <a:r>
              <a:rPr lang="en-US" dirty="0" err="1"/>
              <a:t>SetInputConnection</a:t>
            </a:r>
            <a:r>
              <a:rPr lang="en-US" dirty="0"/>
              <a:t>(appendFilter2-&gt;</a:t>
            </a:r>
            <a:r>
              <a:rPr lang="en-US" dirty="0" err="1"/>
              <a:t>GetOutputPort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111   </a:t>
            </a:r>
            <a:r>
              <a:rPr lang="en-US" dirty="0"/>
              <a:t>cleanFilter2-&gt;Update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112</a:t>
            </a:r>
          </a:p>
          <a:p>
            <a:r>
              <a:rPr lang="en-US" dirty="0" smtClean="0"/>
              <a:t>113  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vtkPolyDataMapper</a:t>
            </a:r>
            <a:r>
              <a:rPr lang="en-US" dirty="0"/>
              <a:t>&gt; mapper2 =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vtkPolyDataMapper</a:t>
            </a:r>
            <a:r>
              <a:rPr lang="en-US" dirty="0"/>
              <a:t>&gt;::New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114   </a:t>
            </a:r>
            <a:r>
              <a:rPr lang="en-US" dirty="0"/>
              <a:t>mapper2-&gt;</a:t>
            </a:r>
            <a:r>
              <a:rPr lang="en-US" dirty="0" err="1"/>
              <a:t>SetInputConnection</a:t>
            </a:r>
            <a:r>
              <a:rPr lang="en-US" dirty="0"/>
              <a:t>(cleanFilter2-&gt;</a:t>
            </a:r>
            <a:r>
              <a:rPr lang="en-US" dirty="0" err="1"/>
              <a:t>GetOutputPort</a:t>
            </a:r>
            <a:r>
              <a:rPr lang="en-US" dirty="0"/>
              <a:t>());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7481" y="1296537"/>
            <a:ext cx="68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Combine them! Not actors, but combine </a:t>
            </a:r>
            <a:r>
              <a:rPr lang="en-US" b="1" dirty="0" err="1" smtClean="0"/>
              <a:t>PolyData</a:t>
            </a:r>
            <a:r>
              <a:rPr lang="en-US" b="1" dirty="0" smtClean="0"/>
              <a:t> though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978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1726"/>
            <a:ext cx="10741590" cy="501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8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Discussion: bug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96" y="1839271"/>
            <a:ext cx="9457115" cy="48694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7196" y="1395648"/>
            <a:ext cx="9047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Before combination, the rings in original visualization(left) become cylinders in VTK(right)</a:t>
            </a:r>
          </a:p>
        </p:txBody>
      </p:sp>
    </p:spTree>
    <p:extLst>
      <p:ext uri="{BB962C8B-B14F-4D97-AF65-F5344CB8AC3E}">
        <p14:creationId xmlns:p14="http://schemas.microsoft.com/office/powerpoint/2010/main" val="25410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222" y="1922699"/>
            <a:ext cx="10407555" cy="536344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Further Discussion: bug 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92222" y="1437362"/>
            <a:ext cx="9424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After </a:t>
            </a:r>
            <a:r>
              <a:rPr lang="en-US" dirty="0" smtClean="0"/>
              <a:t>combination, </a:t>
            </a:r>
            <a:r>
              <a:rPr lang="en-US" dirty="0"/>
              <a:t>the ball and cylinders are even gone.</a:t>
            </a:r>
          </a:p>
        </p:txBody>
      </p:sp>
    </p:spTree>
    <p:extLst>
      <p:ext uri="{BB962C8B-B14F-4D97-AF65-F5344CB8AC3E}">
        <p14:creationId xmlns:p14="http://schemas.microsoft.com/office/powerpoint/2010/main" val="87234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thanks to Prof. </a:t>
            </a:r>
            <a:r>
              <a:rPr lang="en-US" dirty="0" err="1" smtClean="0"/>
              <a:t>Ipek</a:t>
            </a:r>
            <a:r>
              <a:rPr lang="en-US" dirty="0" smtClean="0"/>
              <a:t> </a:t>
            </a:r>
            <a:r>
              <a:rPr lang="en-US" dirty="0" err="1" smtClean="0"/>
              <a:t>Oguz</a:t>
            </a:r>
            <a:r>
              <a:rPr lang="en-US" dirty="0" smtClean="0"/>
              <a:t> for being supportive and patient.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6" y="2293321"/>
            <a:ext cx="7248525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544" y="3374408"/>
            <a:ext cx="56673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 definition</a:t>
            </a:r>
          </a:p>
          <a:p>
            <a:r>
              <a:rPr lang="en-US" dirty="0" smtClean="0"/>
              <a:t>Basis about protein file (.</a:t>
            </a:r>
            <a:r>
              <a:rPr lang="en-US" dirty="0" err="1" smtClean="0"/>
              <a:t>pdb</a:t>
            </a:r>
            <a:r>
              <a:rPr lang="en-US" dirty="0" smtClean="0"/>
              <a:t> file)</a:t>
            </a:r>
          </a:p>
          <a:p>
            <a:r>
              <a:rPr lang="en-US" dirty="0" smtClean="0"/>
              <a:t>How to import protein file into .</a:t>
            </a:r>
            <a:r>
              <a:rPr lang="en-US" dirty="0" err="1" smtClean="0"/>
              <a:t>vtk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 Pipeline</a:t>
            </a:r>
          </a:p>
          <a:p>
            <a:r>
              <a:rPr lang="en-US" dirty="0" smtClean="0"/>
              <a:t>Issue-Solution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Further </a:t>
            </a:r>
            <a:r>
              <a:rPr lang="en-US" dirty="0" err="1" smtClean="0"/>
              <a:t>Disscusion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3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definition: visualizing distance (flexibility)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37" y="1387509"/>
            <a:ext cx="6192739" cy="5470491"/>
          </a:xfrm>
          <a:prstGeom prst="rect">
            <a:avLst/>
          </a:prstGeom>
        </p:spPr>
      </p:pic>
      <p:sp>
        <p:nvSpPr>
          <p:cNvPr id="6" name="AutoShape 4" descr="https://files.slack.com/files-pri/T0JCFRJF6-FEA21B57G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876" y="2095500"/>
            <a:ext cx="54197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58" y="-95794"/>
            <a:ext cx="10208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-289968"/>
            <a:ext cx="10515600" cy="1325563"/>
          </a:xfrm>
        </p:spPr>
        <p:txBody>
          <a:bodyPr/>
          <a:lstStyle/>
          <a:p>
            <a:r>
              <a:rPr lang="en-US" dirty="0" smtClean="0"/>
              <a:t>What is a .</a:t>
            </a:r>
            <a:r>
              <a:rPr lang="en-US" dirty="0" err="1" smtClean="0"/>
              <a:t>pdb</a:t>
            </a:r>
            <a:r>
              <a:rPr lang="en-US" dirty="0" smtClean="0"/>
              <a:t> file?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4" y="692861"/>
            <a:ext cx="10515600" cy="4351338"/>
          </a:xfrm>
        </p:spPr>
        <p:txBody>
          <a:bodyPr/>
          <a:lstStyle/>
          <a:p>
            <a:r>
              <a:rPr lang="en-US" dirty="0" smtClean="0"/>
              <a:t>PDB stands for Protein Data Bank</a:t>
            </a:r>
          </a:p>
          <a:p>
            <a:r>
              <a:rPr lang="en-US" dirty="0" smtClean="0"/>
              <a:t>It contains mostly importantly, the protein atoms’ identities and x, y, z positions.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 smtClean="0"/>
              <a:t>also contains other miscellaneous info also, but normally not useful for visualization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Not immediately readable</a:t>
            </a:r>
            <a:endParaRPr lang="en-US" dirty="0"/>
          </a:p>
        </p:txBody>
      </p:sp>
      <p:sp>
        <p:nvSpPr>
          <p:cNvPr id="4" name="AutoShape 2" descr="https://files.slack.com/files-pri/T0JCFRJF6-FE82KEBS5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551" y="2096756"/>
            <a:ext cx="2185892" cy="1990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443" y="2100986"/>
            <a:ext cx="2147586" cy="19858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029" y="2096755"/>
            <a:ext cx="2138864" cy="19900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881" y="3091791"/>
            <a:ext cx="4026407" cy="358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5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26" y="164828"/>
            <a:ext cx="10515600" cy="1325563"/>
          </a:xfrm>
        </p:spPr>
        <p:txBody>
          <a:bodyPr/>
          <a:lstStyle/>
          <a:p>
            <a:r>
              <a:rPr lang="en-US" dirty="0" smtClean="0"/>
              <a:t>Programs that support .</a:t>
            </a:r>
            <a:r>
              <a:rPr lang="en-US" dirty="0" err="1" smtClean="0"/>
              <a:t>pdb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381" y="1337944"/>
            <a:ext cx="6205641" cy="54862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49170" y="1076334"/>
            <a:ext cx="2388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PyMOL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843749" y="1337944"/>
            <a:ext cx="253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Commercial software made by Schrödinger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Import into </a:t>
            </a:r>
            <a:r>
              <a:rPr lang="en-US" altLang="zh-CN" dirty="0" err="1" smtClean="0"/>
              <a:t>vtk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Export from </a:t>
            </a:r>
            <a:r>
              <a:rPr lang="en-US" dirty="0" err="1" smtClean="0"/>
              <a:t>Pymol</a:t>
            </a:r>
            <a:r>
              <a:rPr lang="en-US" dirty="0" smtClean="0"/>
              <a:t> as VRML (.</a:t>
            </a:r>
            <a:r>
              <a:rPr lang="en-US" dirty="0" err="1" smtClean="0"/>
              <a:t>wrl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 VRML importer </a:t>
            </a:r>
          </a:p>
          <a:p>
            <a:pPr lvl="1"/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vtkVRMLImporter</a:t>
            </a:r>
            <a:r>
              <a:rPr lang="en-US" dirty="0"/>
              <a:t>&gt; importer1 = </a:t>
            </a:r>
            <a:r>
              <a:rPr lang="en-US" dirty="0" err="1"/>
              <a:t>vtkSmartPointer</a:t>
            </a:r>
            <a:r>
              <a:rPr lang="en-US" dirty="0"/>
              <a:t>&lt;</a:t>
            </a:r>
            <a:r>
              <a:rPr lang="en-US" dirty="0" err="1"/>
              <a:t>vtkVRMLImporter</a:t>
            </a:r>
            <a:r>
              <a:rPr lang="en-US" dirty="0"/>
              <a:t>&gt;::New();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importer1-&gt;</a:t>
            </a:r>
            <a:r>
              <a:rPr lang="en-US" dirty="0" err="1"/>
              <a:t>SetFileName</a:t>
            </a:r>
            <a:r>
              <a:rPr lang="en-US" dirty="0"/>
              <a:t> ( input1.c_str() 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importer1-&gt;Update();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However, the imported protein file is not a </a:t>
            </a:r>
            <a:r>
              <a:rPr lang="en-US" dirty="0" err="1" smtClean="0"/>
              <a:t>polydata</a:t>
            </a:r>
            <a:r>
              <a:rPr lang="en-US" dirty="0"/>
              <a:t> </a:t>
            </a:r>
            <a:r>
              <a:rPr lang="en-US" dirty="0" smtClean="0"/>
              <a:t>type but a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</a:t>
            </a:r>
            <a:r>
              <a:rPr lang="en-US" dirty="0" err="1" smtClean="0"/>
              <a:t>pipline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54"/>
            <a:ext cx="10515600" cy="4675709"/>
          </a:xfrm>
        </p:spPr>
        <p:txBody>
          <a:bodyPr/>
          <a:lstStyle/>
          <a:p>
            <a:r>
              <a:rPr lang="en-US" dirty="0" smtClean="0"/>
              <a:t>We need to get </a:t>
            </a:r>
            <a:r>
              <a:rPr lang="en-US" dirty="0" err="1" smtClean="0"/>
              <a:t>PolyData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3661" y="2470243"/>
            <a:ext cx="1486393" cy="38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PolyData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3661" y="4396853"/>
            <a:ext cx="1486393" cy="383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PolyData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6" name="Up-Down Arrow 5"/>
          <p:cNvSpPr/>
          <p:nvPr/>
        </p:nvSpPr>
        <p:spPr>
          <a:xfrm>
            <a:off x="2395786" y="2878173"/>
            <a:ext cx="240573" cy="15032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67522" y="3187476"/>
            <a:ext cx="272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vtkDistancePolyDataFilter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48277" y="2497862"/>
            <a:ext cx="1246718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Importer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426098" y="4396855"/>
            <a:ext cx="1246718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Importer 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68427" y="2501117"/>
            <a:ext cx="1325252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 1</a:t>
            </a:r>
            <a:endParaRPr lang="en-US" dirty="0"/>
          </a:p>
        </p:txBody>
      </p:sp>
      <p:sp>
        <p:nvSpPr>
          <p:cNvPr id="11" name="AutoShape 2" descr="https://files.slack.com/files-pri/T0JCFRJF6-FE8QEQBE1/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54778" y="4405478"/>
            <a:ext cx="1325252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  2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10174756" y="2620117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654942" y="2115847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GetRenderer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10161110" y="4542712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54942" y="397714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GetRenderer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97502" y="2485179"/>
            <a:ext cx="1886761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ActorCollection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84252" y="4395087"/>
            <a:ext cx="1886760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ActorCollection</a:t>
            </a:r>
            <a:r>
              <a:rPr lang="en-US" dirty="0" smtClean="0"/>
              <a:t>  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86073" y="2119652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GetActors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86073" y="4028537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GetActors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8581258" y="2620117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0800000">
            <a:off x="8563567" y="4559309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89616" y="2471015"/>
            <a:ext cx="938091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Actor 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475967" y="4375376"/>
            <a:ext cx="938091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  2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 rot="10800000">
            <a:off x="6408785" y="2590015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888971" y="208574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NextActor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 rot="10800000">
            <a:off x="6395139" y="4512610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916267" y="400163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NextActor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434545" y="5513622"/>
            <a:ext cx="932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details are omitted for simplicity. For example, initializing </a:t>
            </a:r>
            <a:r>
              <a:rPr lang="en-US" dirty="0" err="1" smtClean="0"/>
              <a:t>ActorCollection</a:t>
            </a:r>
            <a:r>
              <a:rPr lang="en-US" dirty="0" smtClean="0"/>
              <a:t>, casting and looping through </a:t>
            </a:r>
            <a:r>
              <a:rPr lang="en-US" altLang="zh-CN" dirty="0" smtClean="0"/>
              <a:t>actor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020747" y="2460890"/>
            <a:ext cx="1193063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 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007098" y="4365251"/>
            <a:ext cx="1193063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  2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 rot="10800000">
            <a:off x="5194888" y="2579890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512782" y="2091558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GetMapper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 rot="10800000">
            <a:off x="5181242" y="4502485"/>
            <a:ext cx="273520" cy="145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99135" y="3991874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GetMapper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 rot="10800000">
            <a:off x="3351262" y="2556768"/>
            <a:ext cx="657340" cy="15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3337616" y="4479363"/>
            <a:ext cx="657340" cy="15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999833" y="2074792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12849" y="401782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2589042" y="3458801"/>
            <a:ext cx="1266051" cy="195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86568" y="3320180"/>
            <a:ext cx="986204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Mapper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661716" y="3346019"/>
            <a:ext cx="901852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46" name="Right Arrow 45"/>
          <p:cNvSpPr/>
          <p:nvPr/>
        </p:nvSpPr>
        <p:spPr>
          <a:xfrm>
            <a:off x="6872772" y="3403647"/>
            <a:ext cx="799973" cy="26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673909" y="2967429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SetMapper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52080" y="3122131"/>
            <a:ext cx="138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GetOutput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893532" y="3323807"/>
            <a:ext cx="1193063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PolyData</a:t>
            </a:r>
            <a:endParaRPr lang="en-US" dirty="0"/>
          </a:p>
        </p:txBody>
      </p:sp>
      <p:sp>
        <p:nvSpPr>
          <p:cNvPr id="50" name="Right Arrow 49"/>
          <p:cNvSpPr/>
          <p:nvPr/>
        </p:nvSpPr>
        <p:spPr>
          <a:xfrm>
            <a:off x="5103944" y="3379420"/>
            <a:ext cx="799973" cy="2637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59198" y="3010845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SetInput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9100846" y="3349690"/>
            <a:ext cx="1325252" cy="420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Renderer 1</a:t>
            </a:r>
            <a:endParaRPr lang="en-US" dirty="0"/>
          </a:p>
        </p:txBody>
      </p:sp>
      <p:sp>
        <p:nvSpPr>
          <p:cNvPr id="53" name="Right Arrow 52"/>
          <p:cNvSpPr/>
          <p:nvPr/>
        </p:nvSpPr>
        <p:spPr>
          <a:xfrm>
            <a:off x="8588127" y="3429812"/>
            <a:ext cx="487634" cy="217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281719" y="3008274"/>
            <a:ext cx="163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AddActor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70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 animBg="1"/>
      <p:bldP spid="20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6" grpId="0" animBg="1"/>
      <p:bldP spid="47" grpId="0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hundreds of actors!</a:t>
            </a:r>
          </a:p>
          <a:p>
            <a:r>
              <a:rPr lang="en-US" dirty="0" smtClean="0"/>
              <a:t>Protein 1 has ~900 actors</a:t>
            </a:r>
          </a:p>
          <a:p>
            <a:r>
              <a:rPr lang="en-US" dirty="0" smtClean="0"/>
              <a:t>Protein 2 has ~700 actors</a:t>
            </a:r>
          </a:p>
          <a:p>
            <a:r>
              <a:rPr lang="en-US" dirty="0" smtClean="0"/>
              <a:t>They </a:t>
            </a:r>
            <a:r>
              <a:rPr lang="en-US" dirty="0"/>
              <a:t>made the visualization moving slowly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are there so many actors?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78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8930</TotalTime>
  <Words>483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Theme</vt:lpstr>
      <vt:lpstr>Visualizing Protein Flexibility  in VTK</vt:lpstr>
      <vt:lpstr>Contents</vt:lpstr>
      <vt:lpstr>Task definition: visualizing distance (flexibility)</vt:lpstr>
      <vt:lpstr>PowerPoint Presentation</vt:lpstr>
      <vt:lpstr>What is a .pdb file?</vt:lpstr>
      <vt:lpstr>Programs that support .pdb </vt:lpstr>
      <vt:lpstr>Import into vtk</vt:lpstr>
      <vt:lpstr>Working pipline</vt:lpstr>
      <vt:lpstr>Issue</vt:lpstr>
      <vt:lpstr>Issue: what are these actors</vt:lpstr>
      <vt:lpstr>Issue: solution</vt:lpstr>
      <vt:lpstr>Result</vt:lpstr>
      <vt:lpstr>Further Discussion: bug 1</vt:lpstr>
      <vt:lpstr>Further Discussion: bug 2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.pdb file  into 3D slicer</dc:title>
  <dc:creator>Yunchao Liu</dc:creator>
  <cp:lastModifiedBy>Yunchao Liu</cp:lastModifiedBy>
  <cp:revision>40</cp:revision>
  <dcterms:created xsi:type="dcterms:W3CDTF">2018-11-08T23:47:35Z</dcterms:created>
  <dcterms:modified xsi:type="dcterms:W3CDTF">2018-11-20T23:31:14Z</dcterms:modified>
</cp:coreProperties>
</file>