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7197B-2AD1-4911-BA8E-F3CA02205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1C5D91-58FB-4D2B-9B62-F07C3C042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6FBC5-2B16-4008-95B3-70E33A30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49-0B58-497A-B9F9-E636A0213331}" type="datetimeFigureOut">
              <a:rPr lang="zh-CN" altLang="en-US" smtClean="0"/>
              <a:t>2019/4/16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A1805-21A9-43E3-9251-8C61AEB2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810E2-9390-40A9-81A7-6A2177B5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14B8-DAD4-41D4-8F98-2BB6DC2BC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A4A6D-3E6C-4B22-BC0A-733D998B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E0F7A4-28D5-4FCD-9A40-250A13EFC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6F434-3EF9-453F-869A-B85CE530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49-0B58-497A-B9F9-E636A0213331}" type="datetimeFigureOut">
              <a:rPr lang="zh-CN" altLang="en-US" smtClean="0"/>
              <a:t>2019/4/16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16382-B7F0-4E1F-AAE3-934FD4A2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4BF01-E546-4C30-9C85-9DE853B9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14B8-DAD4-41D4-8F98-2BB6DC2BC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8C4DE3-F3B4-4B31-9B0E-29D7345E5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7C02B7-B7A7-45E5-A429-234BF6B35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99C69-E8B3-4C11-8CDF-C0DBB85D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49-0B58-497A-B9F9-E636A0213331}" type="datetimeFigureOut">
              <a:rPr lang="zh-CN" altLang="en-US" smtClean="0"/>
              <a:t>2019/4/16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21F93-FCB2-4648-AD2D-8BF1B178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70E88-5414-4CB2-A18F-BA27F094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14B8-DAD4-41D4-8F98-2BB6DC2BC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2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17678-EAF5-4FD1-9B02-0813F8E3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C392D-4915-44EB-B7E9-64F4AA28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3160E-7B72-4FFE-8337-CBB79047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49-0B58-497A-B9F9-E636A0213331}" type="datetimeFigureOut">
              <a:rPr lang="zh-CN" altLang="en-US" smtClean="0"/>
              <a:t>2019/4/16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EBD36-55F4-48A3-8763-5FEFA2C9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F62C5-EEBC-43B8-975B-263BB051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14B8-DAD4-41D4-8F98-2BB6DC2BC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45DE8-5FEA-4702-BB72-28167234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B2CCC-AD71-41A3-AD35-614B6D263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AD97A-FFBE-4D32-8B20-B43E4A98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49-0B58-497A-B9F9-E636A0213331}" type="datetimeFigureOut">
              <a:rPr lang="zh-CN" altLang="en-US" smtClean="0"/>
              <a:t>2019/4/16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09281-84CA-4571-A8E6-991F3319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ADBE6-C796-4608-B429-74B7A5B2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14B8-DAD4-41D4-8F98-2BB6DC2BC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6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2732C-F2BA-4A5F-A3EE-605A9915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8766E-C0CB-4C3D-BB61-2E49B8297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44A138-88CC-4F02-B72E-019765C2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F175FB-2C3D-40FE-B57E-D3D827B5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49-0B58-497A-B9F9-E636A0213331}" type="datetimeFigureOut">
              <a:rPr lang="zh-CN" altLang="en-US" smtClean="0"/>
              <a:t>2019/4/16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9C9DA5-0823-4094-9D32-7AD439D9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2A181A-BAE4-41A5-881F-7BB81D93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14B8-DAD4-41D4-8F98-2BB6DC2BC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41C51-8938-4883-A91D-95D0BAB3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F3E0D-8BF0-42A5-BEE4-6CFE1B36D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DACDE8-6B97-4B93-AFE9-706DAAE45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70FEFD-AD9C-4573-B2A8-BCA29CB1B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18F501-ADB2-4924-8124-8CAABDF5C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319A8C-2B53-479B-B55B-0456F98A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49-0B58-497A-B9F9-E636A0213331}" type="datetimeFigureOut">
              <a:rPr lang="zh-CN" altLang="en-US" smtClean="0"/>
              <a:t>2019/4/16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0DC848-674B-4409-A8B4-348298EC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E653E2-A0DF-4F57-BE16-7FDB2A10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14B8-DAD4-41D4-8F98-2BB6DC2BC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8145A-773E-4509-87C2-5BF0F6F7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BEF02-A433-4FFC-BF57-F0C0B088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49-0B58-497A-B9F9-E636A0213331}" type="datetimeFigureOut">
              <a:rPr lang="zh-CN" altLang="en-US" smtClean="0"/>
              <a:t>2019/4/16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9FF445-0793-427B-9468-9BB3830B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94BBED-9326-47CF-87CD-984716DA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14B8-DAD4-41D4-8F98-2BB6DC2BC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3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9ABDB5-CDF6-413B-B83E-04B38E3E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49-0B58-497A-B9F9-E636A0213331}" type="datetimeFigureOut">
              <a:rPr lang="zh-CN" altLang="en-US" smtClean="0"/>
              <a:t>2019/4/16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BB6731-96E5-47EF-A48A-2385683A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77B6E9-9AA4-452E-9C57-7AF611CE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14B8-DAD4-41D4-8F98-2BB6DC2BC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3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FC1B2-9304-4268-B5A4-84031F6B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676F7-78E7-45DE-A16D-6754CC1DE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B976A-FAFA-4BF3-8EE4-046156E28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CA7D0-D72F-4EB8-84FA-04F585A4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49-0B58-497A-B9F9-E636A0213331}" type="datetimeFigureOut">
              <a:rPr lang="zh-CN" altLang="en-US" smtClean="0"/>
              <a:t>2019/4/16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B5487-B5FC-4EB7-BFFD-A2235D61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195E5-8C7F-4EB8-ABA4-ED9E0FE2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14B8-DAD4-41D4-8F98-2BB6DC2BC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8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086E0-138E-4CCE-A0EB-5E54E2CA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C1DBE3-82B8-4F5C-A72C-0D50E1356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AAB58-9689-42E6-9BA9-C98DD48C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3BEBD-8BB6-49F2-B326-AFC8D374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49-0B58-497A-B9F9-E636A0213331}" type="datetimeFigureOut">
              <a:rPr lang="zh-CN" altLang="en-US" smtClean="0"/>
              <a:t>2019/4/16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E01F9F-A9E9-4929-8FDC-A0B112DF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DBDD52-6040-4EC3-B167-B5F2DEBD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14B8-DAD4-41D4-8F98-2BB6DC2BC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3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EBEF33-3DFA-4931-99F4-4912F9A6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C75F8-D09D-4566-BD1B-F97031DD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11A0F-60E6-4A50-A18F-53FA31C51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2A49-0B58-497A-B9F9-E636A0213331}" type="datetimeFigureOut">
              <a:rPr lang="zh-CN" altLang="en-US" smtClean="0"/>
              <a:t>2019/4/16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42705-980F-439F-91D5-833720B2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96373-EC36-4E0D-A011-031CC95D2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14B8-DAD4-41D4-8F98-2BB6DC2BC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0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7125E-7F5E-4AE3-8B55-7A4E11E50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这个是测试的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18CEE9-4CB6-451E-B79C-C9910ADCD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这里是副标题</a:t>
            </a:r>
          </a:p>
        </p:txBody>
      </p:sp>
    </p:spTree>
    <p:extLst>
      <p:ext uri="{BB962C8B-B14F-4D97-AF65-F5344CB8AC3E}">
        <p14:creationId xmlns:p14="http://schemas.microsoft.com/office/powerpoint/2010/main" val="122189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AE981-0A56-47F3-8290-B2DEB8A0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这是第二张幻灯片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72B9E-67A4-467D-8D4B-D18EB923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</a:p>
        </p:txBody>
      </p:sp>
    </p:spTree>
    <p:extLst>
      <p:ext uri="{BB962C8B-B14F-4D97-AF65-F5344CB8AC3E}">
        <p14:creationId xmlns:p14="http://schemas.microsoft.com/office/powerpoint/2010/main" val="393885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1EF42-3B25-4567-BF06-07374103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这里有图片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4D9C1E-EA2E-4726-BD25-FCD4277E1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6691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这个是测试的PPT</vt:lpstr>
      <vt:lpstr>这是第二张幻灯片</vt:lpstr>
      <vt:lpstr>这里有图片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这个是测试的PPT</dc:title>
  <dc:creator>Administrator</dc:creator>
  <cp:lastModifiedBy>Administrator</cp:lastModifiedBy>
  <cp:revision>1</cp:revision>
  <dcterms:created xsi:type="dcterms:W3CDTF">2019-04-16T14:43:55Z</dcterms:created>
  <dcterms:modified xsi:type="dcterms:W3CDTF">2019-04-16T14:45:17Z</dcterms:modified>
</cp:coreProperties>
</file>