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282699" y="2978150"/>
            <a:ext cx="96647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数据结构与算法第二次实验成果展示</a:t>
            </a:r>
          </a:p>
        </p:txBody>
      </p:sp>
      <p:sp>
        <p:nvSpPr>
          <p:cNvPr id="120" name="Shape 120"/>
          <p:cNvSpPr/>
          <p:nvPr/>
        </p:nvSpPr>
        <p:spPr>
          <a:xfrm>
            <a:off x="9626600" y="699770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组长：邵钰杉</a:t>
            </a:r>
          </a:p>
        </p:txBody>
      </p:sp>
      <p:sp>
        <p:nvSpPr>
          <p:cNvPr id="121" name="Shape 121"/>
          <p:cNvSpPr/>
          <p:nvPr/>
        </p:nvSpPr>
        <p:spPr>
          <a:xfrm>
            <a:off x="9652000" y="7632700"/>
            <a:ext cx="2857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组员：杨昕磊    冯硕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244599" y="1212849"/>
            <a:ext cx="36957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实验主要模型</a:t>
            </a:r>
          </a:p>
        </p:txBody>
      </p:sp>
      <p:sp>
        <p:nvSpPr>
          <p:cNvPr id="124" name="Shape 124"/>
          <p:cNvSpPr/>
          <p:nvPr/>
        </p:nvSpPr>
        <p:spPr>
          <a:xfrm>
            <a:off x="3670299" y="3959324"/>
            <a:ext cx="5664201" cy="579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一、卷积神经网络（CNN）</a:t>
            </a:r>
          </a:p>
        </p:txBody>
      </p:sp>
      <p:sp>
        <p:nvSpPr>
          <p:cNvPr id="125" name="Shape 125"/>
          <p:cNvSpPr/>
          <p:nvPr/>
        </p:nvSpPr>
        <p:spPr>
          <a:xfrm>
            <a:off x="3670299" y="6345832"/>
            <a:ext cx="5664201" cy="579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二、循环神经网络（RNN）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342901" y="737691"/>
            <a:ext cx="669731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一、卷积神经网络</a:t>
            </a:r>
          </a:p>
        </p:txBody>
      </p:sp>
      <p:sp>
        <p:nvSpPr>
          <p:cNvPr id="128" name="Shape 128"/>
          <p:cNvSpPr/>
          <p:nvPr/>
        </p:nvSpPr>
        <p:spPr>
          <a:xfrm>
            <a:off x="1742107" y="2460724"/>
            <a:ext cx="2527301" cy="579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模型概述：</a:t>
            </a:r>
          </a:p>
        </p:txBody>
      </p:sp>
      <p:pic>
        <p:nvPicPr>
          <p:cNvPr id="129" name="æªå½åæä»¶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5294" y="2012852"/>
            <a:ext cx="6697316" cy="7175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342901" y="737691"/>
            <a:ext cx="669731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一、卷积神经网络</a:t>
            </a:r>
          </a:p>
        </p:txBody>
      </p:sp>
      <p:sp>
        <p:nvSpPr>
          <p:cNvPr id="132" name="Shape 132"/>
          <p:cNvSpPr/>
          <p:nvPr/>
        </p:nvSpPr>
        <p:spPr>
          <a:xfrm>
            <a:off x="1742107" y="2460724"/>
            <a:ext cx="2527301" cy="579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实验数据：</a:t>
            </a:r>
          </a:p>
        </p:txBody>
      </p:sp>
      <p:pic>
        <p:nvPicPr>
          <p:cNvPr id="133" name="屏幕快照 2017-06-06 上午9.57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5809" y="3445772"/>
            <a:ext cx="7573182" cy="1984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屏幕快照 2017-06-06 上午9.58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607" y="6207147"/>
            <a:ext cx="4955117" cy="3270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屏幕快照 2017-06-06 上午9.58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70636" y="6207147"/>
            <a:ext cx="4591955" cy="3270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-342901" y="737691"/>
            <a:ext cx="669731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二、循环神经网络（RNN）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2107" y="2460724"/>
            <a:ext cx="2527301" cy="579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模型概述：</a:t>
            </a:r>
          </a:p>
        </p:txBody>
      </p:sp>
      <p:pic>
        <p:nvPicPr>
          <p:cNvPr id="1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5676" y="4235450"/>
            <a:ext cx="8193468" cy="3277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-342901" y="737691"/>
            <a:ext cx="669731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二、循环神经网络（RNN）</a:t>
            </a:r>
          </a:p>
        </p:txBody>
      </p:sp>
      <p:sp>
        <p:nvSpPr>
          <p:cNvPr id="142" name="Shape 142"/>
          <p:cNvSpPr/>
          <p:nvPr/>
        </p:nvSpPr>
        <p:spPr>
          <a:xfrm>
            <a:off x="1742107" y="2460724"/>
            <a:ext cx="2527301" cy="579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实验数据：</a:t>
            </a:r>
          </a:p>
        </p:txBody>
      </p:sp>
      <p:pic>
        <p:nvPicPr>
          <p:cNvPr id="143" name="屏幕快照 2017-06-06 上午9.49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5552" y="2470747"/>
            <a:ext cx="7771621" cy="1820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屏幕快照 2017-06-06 上午9.50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5552" y="4963312"/>
            <a:ext cx="7771621" cy="3767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153742" y="4241800"/>
            <a:ext cx="6697316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GUI介绍与展示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153742" y="4241800"/>
            <a:ext cx="6697316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谢谢！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