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AFBE-9B39-49C5-9B32-A754390E9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F6C14-BEF5-4803-A75A-AFADAD7F6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8D1D-3F34-4364-A8EA-273FC320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F72A-4FD0-482E-BEB8-FF696E37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C3BE-7041-4411-87D3-B4483FEA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82FB-B026-4FFC-BD17-C0024A62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DB7EA-7284-4848-B083-182218F1B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5112-D44B-4E35-BF63-44C0418B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6E527-B59F-4143-BA81-064554DA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6770-CB59-4775-ADDC-0E92E65B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FE4C2-C938-4376-8F2D-85FE8F68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FBA87-577A-44F1-AC60-321D02A4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532C-AC12-41CA-B403-B16A9DA6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EABF-7C6F-4894-9107-B684D964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E8D8-2C7E-4D52-9B99-9E62F416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9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63B-B830-4902-A3E7-DD43D311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C934-E4F9-42E8-8854-66BFF6DD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D2A8-4EB8-4C78-BAB6-0188C41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9054-F1EA-4556-9EAB-E001B20E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7B70-D7F0-4C38-A7E5-107371EE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7792-F6B0-4ADE-8C27-7E14A75F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8E22F-6744-4B92-A651-6EF0281D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1252-557F-46E7-B169-3BC9A150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232B-4694-4EC4-8A0F-934F9E9B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F022-059B-45A6-9A0C-A1FD1394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E313-E22E-4B22-AA7A-7EAD0BF9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D3EF-8ACC-4495-A5F7-CFE545182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82D3-7392-49F3-BAFF-11E8C4B73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EFD5-988A-46DF-870C-A2B182EC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A8F2B-F8D9-43EC-B89F-B48CBBB3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6D26-3339-4A0E-B4DD-5D2B6EA0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095A-7FC0-44E7-AA23-BB6CED47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352D-9AB6-499C-8518-BC2595BC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F9DEE-872F-4FD7-8ACC-F85AD0B2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6B833-4C01-4A9E-96C7-FADBF1784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36B47-C609-47BD-8B62-22050CC1B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0ABBD-C9A9-4894-8124-3CF1B463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56583-D8A6-4679-93E0-7A93BE61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FBA84-4EA6-41F8-8748-584028B0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BE78-49D5-4B76-BFAA-6ACEF16B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613AB-C4A5-424C-8B49-47B668AD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CBF8D-5B26-44CC-95C0-F81622C5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045B1-A717-48F0-8827-AC148E28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6BBD4-ECF1-49C3-BA7B-A193CFD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C831C-05C9-44AA-8EA6-44530685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5AA25-0645-4D11-8EC1-BCF0AD1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42F-EC03-45AA-961D-E51C872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111-C6F2-46C2-8345-04B64ACF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315B1-788C-405F-9BD3-086801326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B3855-9868-4120-AB62-394517F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7A7F-03B2-4DCE-85F6-5E9BBCED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7257-CA04-4825-918A-82291329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B90C-16AC-4E95-8435-D392FB63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63E2-AB1B-4B02-8711-5B6E22F7B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DEBB9-08E5-43D3-9730-BA5F4FE1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8071-8A49-480C-9209-0AE2152C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D266-FF9A-4ABE-8D08-FC91AA24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7B9B5-50D5-4D06-9C11-181FB12C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9E329-EC44-4314-A426-911CF2C3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535C9-C388-4072-ACFC-164426B9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0CDF-4AB0-444B-A3F0-00981E064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EDC4-F5E5-44B0-8574-C1D86DDF8A1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7691-9A5F-4FFB-BD67-78DF8A5C4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7346-8CEE-47C1-A218-D28695527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C5C8-B503-497F-8821-D4D0944F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CC0784-52ED-4AD7-BED3-FE6D6D2E9EA8}"/>
              </a:ext>
            </a:extLst>
          </p:cNvPr>
          <p:cNvGrpSpPr/>
          <p:nvPr/>
        </p:nvGrpSpPr>
        <p:grpSpPr>
          <a:xfrm>
            <a:off x="1934008" y="-2474306"/>
            <a:ext cx="5743111" cy="9626883"/>
            <a:chOff x="1934008" y="-2474306"/>
            <a:chExt cx="5743111" cy="96268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D2ABED-8425-412E-B9F4-B48E2F17A1A8}"/>
                </a:ext>
              </a:extLst>
            </p:cNvPr>
            <p:cNvGrpSpPr/>
            <p:nvPr/>
          </p:nvGrpSpPr>
          <p:grpSpPr>
            <a:xfrm>
              <a:off x="2261116" y="-2474306"/>
              <a:ext cx="5416003" cy="9626883"/>
              <a:chOff x="2261116" y="-2474306"/>
              <a:chExt cx="5416003" cy="9626883"/>
            </a:xfrm>
          </p:grpSpPr>
          <p:pic>
            <p:nvPicPr>
              <p:cNvPr id="10" name="Picture 9" descr="Chart&#10;&#10;Description automatically generated">
                <a:extLst>
                  <a:ext uri="{FF2B5EF4-FFF2-40B4-BE49-F238E27FC236}">
                    <a16:creationId xmlns:a16="http://schemas.microsoft.com/office/drawing/2014/main" id="{B208416F-DAB9-4829-9F2C-502E6EABD9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444" r="16923"/>
              <a:stretch/>
            </p:blipFill>
            <p:spPr>
              <a:xfrm>
                <a:off x="2261116" y="-2474306"/>
                <a:ext cx="3309146" cy="9332306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5D51C2-82E5-411E-B36A-2B8EBE681B2E}"/>
                  </a:ext>
                </a:extLst>
              </p:cNvPr>
              <p:cNvSpPr txBox="1"/>
              <p:nvPr/>
            </p:nvSpPr>
            <p:spPr>
              <a:xfrm>
                <a:off x="5785593" y="6783245"/>
                <a:ext cx="1178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Actual age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BB4BB84-C5E1-43CE-B38E-D8804CBCEB7A}"/>
                  </a:ext>
                </a:extLst>
              </p:cNvPr>
              <p:cNvGrpSpPr/>
              <p:nvPr/>
            </p:nvGrpSpPr>
            <p:grpSpPr>
              <a:xfrm>
                <a:off x="5251295" y="-2337233"/>
                <a:ext cx="2408414" cy="2035055"/>
                <a:chOff x="5481212" y="-3529021"/>
                <a:chExt cx="2408414" cy="2035055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BEE2070-6720-4083-B4E7-56B0472C6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1212" y="-3529021"/>
                  <a:ext cx="0" cy="203505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D3189EA-0FAF-4B86-9BB1-96CD7E893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81213" y="-1493966"/>
                  <a:ext cx="240841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35ADE7D-F690-44C8-907B-1D4E9355D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98622" y="-3383737"/>
                  <a:ext cx="2391004" cy="187565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1257713-F3AF-40E0-BC9A-8A3953D32CF0}"/>
                    </a:ext>
                  </a:extLst>
                </p:cNvPr>
                <p:cNvSpPr/>
                <p:nvPr/>
              </p:nvSpPr>
              <p:spPr>
                <a:xfrm flipV="1">
                  <a:off x="5712252" y="-297230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16B0BC3-839F-4484-8AAD-D7BC4E2971E5}"/>
                    </a:ext>
                  </a:extLst>
                </p:cNvPr>
                <p:cNvSpPr/>
                <p:nvPr/>
              </p:nvSpPr>
              <p:spPr>
                <a:xfrm flipV="1">
                  <a:off x="7156291" y="-192441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5996F9A-E8A9-45C0-AEDE-CED22014D25B}"/>
                    </a:ext>
                  </a:extLst>
                </p:cNvPr>
                <p:cNvSpPr/>
                <p:nvPr/>
              </p:nvSpPr>
              <p:spPr>
                <a:xfrm flipV="1">
                  <a:off x="6883827" y="-3229484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C48A4586-6AFB-4EC3-AB13-9605710133E1}"/>
                    </a:ext>
                  </a:extLst>
                </p:cNvPr>
                <p:cNvSpPr/>
                <p:nvPr/>
              </p:nvSpPr>
              <p:spPr>
                <a:xfrm flipV="1">
                  <a:off x="6223364" y="-188193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FD5D3843-ED4A-463C-82DC-EAC0586F290A}"/>
                    </a:ext>
                  </a:extLst>
                </p:cNvPr>
                <p:cNvSpPr/>
                <p:nvPr/>
              </p:nvSpPr>
              <p:spPr>
                <a:xfrm flipV="1">
                  <a:off x="6417102" y="-244079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6AF07CD3-8A4E-4043-ACB7-DFBA623F64D9}"/>
                    </a:ext>
                  </a:extLst>
                </p:cNvPr>
                <p:cNvSpPr/>
                <p:nvPr/>
              </p:nvSpPr>
              <p:spPr>
                <a:xfrm flipV="1">
                  <a:off x="6462821" y="-298814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4BB291CA-8FD2-46B5-A154-61FD57082B8D}"/>
                    </a:ext>
                  </a:extLst>
                </p:cNvPr>
                <p:cNvSpPr/>
                <p:nvPr/>
              </p:nvSpPr>
              <p:spPr>
                <a:xfrm flipV="1">
                  <a:off x="5689392" y="-2105534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0F38C8C-1037-4CA2-8C56-58994A356EF7}"/>
                    </a:ext>
                  </a:extLst>
                </p:cNvPr>
                <p:cNvSpPr/>
                <p:nvPr/>
              </p:nvSpPr>
              <p:spPr>
                <a:xfrm flipV="1">
                  <a:off x="7502952" y="-242995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3EC322C-0820-4D66-9A97-73A64E57D484}"/>
                    </a:ext>
                  </a:extLst>
                </p:cNvPr>
                <p:cNvSpPr/>
                <p:nvPr/>
              </p:nvSpPr>
              <p:spPr>
                <a:xfrm flipV="1">
                  <a:off x="6750518" y="-210042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663371C3-7518-46B6-A618-9FA829435B68}"/>
                    </a:ext>
                  </a:extLst>
                </p:cNvPr>
                <p:cNvSpPr/>
                <p:nvPr/>
              </p:nvSpPr>
              <p:spPr>
                <a:xfrm flipV="1">
                  <a:off x="7655352" y="-304207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75926378-BE4F-438D-B805-A2DDBFCAFB14}"/>
                    </a:ext>
                  </a:extLst>
                </p:cNvPr>
                <p:cNvSpPr/>
                <p:nvPr/>
              </p:nvSpPr>
              <p:spPr>
                <a:xfrm flipV="1">
                  <a:off x="6085489" y="-322026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7DE1FC1-A61A-468C-9C2F-EBCF06D88369}"/>
                    </a:ext>
                  </a:extLst>
                </p:cNvPr>
                <p:cNvSpPr/>
                <p:nvPr/>
              </p:nvSpPr>
              <p:spPr>
                <a:xfrm flipV="1">
                  <a:off x="7066708" y="-2534354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62BF36E-741A-41EF-B2E9-84857E7C0DE4}"/>
                    </a:ext>
                  </a:extLst>
                </p:cNvPr>
                <p:cNvSpPr/>
                <p:nvPr/>
              </p:nvSpPr>
              <p:spPr>
                <a:xfrm flipV="1">
                  <a:off x="7698389" y="-186740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4D88E51-B4BE-4BD0-B769-994D33F1B342}"/>
                    </a:ext>
                  </a:extLst>
                </p:cNvPr>
                <p:cNvSpPr/>
                <p:nvPr/>
              </p:nvSpPr>
              <p:spPr>
                <a:xfrm flipV="1">
                  <a:off x="5954981" y="-265456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618E9CF-B989-4EB7-9AA3-F36E9ED2A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8622" y="-2495591"/>
                  <a:ext cx="230625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636C599-C5DF-4653-9D6B-B309691C07E2}"/>
                  </a:ext>
                </a:extLst>
              </p:cNvPr>
              <p:cNvGrpSpPr/>
              <p:nvPr/>
            </p:nvGrpSpPr>
            <p:grpSpPr>
              <a:xfrm>
                <a:off x="5254550" y="4694608"/>
                <a:ext cx="2408414" cy="2035055"/>
                <a:chOff x="13812490" y="-3505065"/>
                <a:chExt cx="2408414" cy="2035055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4FA17BE-C46A-4A06-985B-CE2AF14DC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12490" y="-3505065"/>
                  <a:ext cx="0" cy="203505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F6DAE05-A4EE-46BF-827C-C36D39022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812491" y="-1470010"/>
                  <a:ext cx="240841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4874456-72A1-4AB6-94A6-7606A2D58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29900" y="-3359781"/>
                  <a:ext cx="2391004" cy="187565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2C84936-401C-47F1-BD1F-EF2FACF07061}"/>
                    </a:ext>
                  </a:extLst>
                </p:cNvPr>
                <p:cNvSpPr/>
                <p:nvPr/>
              </p:nvSpPr>
              <p:spPr>
                <a:xfrm flipV="1">
                  <a:off x="14043530" y="-294835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7106252-6E76-4D24-AAE1-41A798859856}"/>
                    </a:ext>
                  </a:extLst>
                </p:cNvPr>
                <p:cNvSpPr/>
                <p:nvPr/>
              </p:nvSpPr>
              <p:spPr>
                <a:xfrm flipV="1">
                  <a:off x="15543892" y="-2948354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041115-2085-4BFC-884A-775C8A11DB3A}"/>
                    </a:ext>
                  </a:extLst>
                </p:cNvPr>
                <p:cNvSpPr/>
                <p:nvPr/>
              </p:nvSpPr>
              <p:spPr>
                <a:xfrm flipV="1">
                  <a:off x="15275527" y="-276754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21DC25D-F0DD-44F4-9D51-7721D2F46354}"/>
                    </a:ext>
                  </a:extLst>
                </p:cNvPr>
                <p:cNvSpPr/>
                <p:nvPr/>
              </p:nvSpPr>
              <p:spPr>
                <a:xfrm flipV="1">
                  <a:off x="14462630" y="-168152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A363505-D59D-4B50-A6C1-B3CE1E2AC7BD}"/>
                    </a:ext>
                  </a:extLst>
                </p:cNvPr>
                <p:cNvSpPr/>
                <p:nvPr/>
              </p:nvSpPr>
              <p:spPr>
                <a:xfrm flipV="1">
                  <a:off x="14748380" y="-241683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981EEA2-1100-424A-A918-FE09A2AEF2B5}"/>
                    </a:ext>
                  </a:extLst>
                </p:cNvPr>
                <p:cNvSpPr/>
                <p:nvPr/>
              </p:nvSpPr>
              <p:spPr>
                <a:xfrm flipV="1">
                  <a:off x="14778707" y="-281326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5DED898-C725-45A2-B075-21116886E3EB}"/>
                    </a:ext>
                  </a:extLst>
                </p:cNvPr>
                <p:cNvSpPr/>
                <p:nvPr/>
              </p:nvSpPr>
              <p:spPr>
                <a:xfrm flipV="1">
                  <a:off x="14020670" y="-20815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F14D891-787A-49F6-8263-39DDA95A04D1}"/>
                    </a:ext>
                  </a:extLst>
                </p:cNvPr>
                <p:cNvSpPr/>
                <p:nvPr/>
              </p:nvSpPr>
              <p:spPr>
                <a:xfrm flipV="1">
                  <a:off x="15848099" y="-319353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A5C918A-FA8E-441E-9BBD-B77A468A6417}"/>
                    </a:ext>
                  </a:extLst>
                </p:cNvPr>
                <p:cNvSpPr/>
                <p:nvPr/>
              </p:nvSpPr>
              <p:spPr>
                <a:xfrm flipV="1">
                  <a:off x="15206331" y="-251387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42454EB-4884-4CC3-B5AE-A51C7DB6B622}"/>
                    </a:ext>
                  </a:extLst>
                </p:cNvPr>
                <p:cNvSpPr/>
                <p:nvPr/>
              </p:nvSpPr>
              <p:spPr>
                <a:xfrm flipV="1">
                  <a:off x="15827104" y="-293585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9EFD900-722E-434C-9972-4D1618D33E38}"/>
                    </a:ext>
                  </a:extLst>
                </p:cNvPr>
                <p:cNvSpPr/>
                <p:nvPr/>
              </p:nvSpPr>
              <p:spPr>
                <a:xfrm flipV="1">
                  <a:off x="14319755" y="-335978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E59ACB1-7088-4731-90F1-E6B2697CB9AC}"/>
                    </a:ext>
                  </a:extLst>
                </p:cNvPr>
                <p:cNvSpPr/>
                <p:nvPr/>
              </p:nvSpPr>
              <p:spPr>
                <a:xfrm flipV="1">
                  <a:off x="15454164" y="-267284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E88D1DA-02AF-4C8B-BDAC-1D4B2985BA34}"/>
                    </a:ext>
                  </a:extLst>
                </p:cNvPr>
                <p:cNvSpPr/>
                <p:nvPr/>
              </p:nvSpPr>
              <p:spPr>
                <a:xfrm flipV="1">
                  <a:off x="16090833" y="-320552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3A3F2BCF-A4CA-41EF-B894-340785532DE3}"/>
                    </a:ext>
                  </a:extLst>
                </p:cNvPr>
                <p:cNvSpPr/>
                <p:nvPr/>
              </p:nvSpPr>
              <p:spPr>
                <a:xfrm flipV="1">
                  <a:off x="14416911" y="-228330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0CC07FD3-29AB-485A-8A44-721B1F204568}"/>
                    </a:ext>
                  </a:extLst>
                </p:cNvPr>
                <p:cNvSpPr/>
                <p:nvPr/>
              </p:nvSpPr>
              <p:spPr>
                <a:xfrm>
                  <a:off x="13840369" y="-3228460"/>
                  <a:ext cx="2219418" cy="826759"/>
                </a:xfrm>
                <a:custGeom>
                  <a:avLst/>
                  <a:gdLst>
                    <a:gd name="connsiteX0" fmla="*/ 0 w 2219418"/>
                    <a:gd name="connsiteY0" fmla="*/ 772357 h 826759"/>
                    <a:gd name="connsiteX1" fmla="*/ 1207364 w 2219418"/>
                    <a:gd name="connsiteY1" fmla="*/ 745724 h 826759"/>
                    <a:gd name="connsiteX2" fmla="*/ 2219418 w 2219418"/>
                    <a:gd name="connsiteY2" fmla="*/ 0 h 826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9418" h="826759">
                      <a:moveTo>
                        <a:pt x="0" y="772357"/>
                      </a:moveTo>
                      <a:cubicBezTo>
                        <a:pt x="418730" y="823403"/>
                        <a:pt x="837461" y="874450"/>
                        <a:pt x="1207364" y="745724"/>
                      </a:cubicBezTo>
                      <a:cubicBezTo>
                        <a:pt x="1577267" y="616998"/>
                        <a:pt x="1898342" y="308499"/>
                        <a:pt x="2219418" y="0"/>
                      </a:cubicBez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F4C7176-AB1E-4B67-BE6F-C21D415E4EE0}"/>
                  </a:ext>
                </a:extLst>
              </p:cNvPr>
              <p:cNvGrpSpPr/>
              <p:nvPr/>
            </p:nvGrpSpPr>
            <p:grpSpPr>
              <a:xfrm>
                <a:off x="5260000" y="2385910"/>
                <a:ext cx="2408414" cy="2035055"/>
                <a:chOff x="11016037" y="-3513849"/>
                <a:chExt cx="2408414" cy="2035055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0B7DBFF-CF9F-48F3-8D9D-7C912ECED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6037" y="-3513849"/>
                  <a:ext cx="0" cy="203505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88E75C8-93E9-466B-9739-F619B0012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016038" y="-1478794"/>
                  <a:ext cx="240841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B611B11-6602-4E14-AB17-533A1FCC2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33447" y="-3368565"/>
                  <a:ext cx="2391004" cy="187565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12A5062-8388-4A84-8BFC-1F39D245574B}"/>
                    </a:ext>
                  </a:extLst>
                </p:cNvPr>
                <p:cNvSpPr/>
                <p:nvPr/>
              </p:nvSpPr>
              <p:spPr>
                <a:xfrm flipV="1">
                  <a:off x="11485279" y="-176615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1E8D66D-5FFD-45C7-B899-29D69880156D}"/>
                    </a:ext>
                  </a:extLst>
                </p:cNvPr>
                <p:cNvSpPr/>
                <p:nvPr/>
              </p:nvSpPr>
              <p:spPr>
                <a:xfrm flipV="1">
                  <a:off x="12829036" y="-213608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ABAF9CC-E771-42E7-8A85-5345872AF7F3}"/>
                    </a:ext>
                  </a:extLst>
                </p:cNvPr>
                <p:cNvSpPr/>
                <p:nvPr/>
              </p:nvSpPr>
              <p:spPr>
                <a:xfrm flipV="1">
                  <a:off x="13085718" y="-279919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87007D0-1527-4D9F-A44B-2A916335C5A2}"/>
                    </a:ext>
                  </a:extLst>
                </p:cNvPr>
                <p:cNvSpPr/>
                <p:nvPr/>
              </p:nvSpPr>
              <p:spPr>
                <a:xfrm flipV="1">
                  <a:off x="11770124" y="-206073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79D3355-62EC-454E-A460-BBEFD3AA83F7}"/>
                    </a:ext>
                  </a:extLst>
                </p:cNvPr>
                <p:cNvSpPr/>
                <p:nvPr/>
              </p:nvSpPr>
              <p:spPr>
                <a:xfrm flipV="1">
                  <a:off x="12003913" y="-23646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CBF58B4-E4A6-41DC-BEDC-91EF6C14E8D6}"/>
                    </a:ext>
                  </a:extLst>
                </p:cNvPr>
                <p:cNvSpPr/>
                <p:nvPr/>
              </p:nvSpPr>
              <p:spPr>
                <a:xfrm flipV="1">
                  <a:off x="12238247" y="-284491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DD78511-FC3C-4553-9F0B-59E5D26AEBE1}"/>
                    </a:ext>
                  </a:extLst>
                </p:cNvPr>
                <p:cNvSpPr/>
                <p:nvPr/>
              </p:nvSpPr>
              <p:spPr>
                <a:xfrm flipV="1">
                  <a:off x="11259363" y="-180457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1A675D6-560A-489A-A639-089C8199E949}"/>
                    </a:ext>
                  </a:extLst>
                </p:cNvPr>
                <p:cNvSpPr/>
                <p:nvPr/>
              </p:nvSpPr>
              <p:spPr>
                <a:xfrm flipV="1">
                  <a:off x="12761809" y="-302940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BAE64CA-6689-4E12-BBE6-9233EFBBB622}"/>
                    </a:ext>
                  </a:extLst>
                </p:cNvPr>
                <p:cNvSpPr/>
                <p:nvPr/>
              </p:nvSpPr>
              <p:spPr>
                <a:xfrm flipV="1">
                  <a:off x="12372933" y="-213608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02A3FAA-1853-4228-BE02-8D80E8D53E9A}"/>
                    </a:ext>
                  </a:extLst>
                </p:cNvPr>
                <p:cNvSpPr/>
                <p:nvPr/>
              </p:nvSpPr>
              <p:spPr>
                <a:xfrm flipV="1">
                  <a:off x="13190177" y="-302690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AC9B71A-A81D-457C-85C6-73E234B992A7}"/>
                    </a:ext>
                  </a:extLst>
                </p:cNvPr>
                <p:cNvSpPr/>
                <p:nvPr/>
              </p:nvSpPr>
              <p:spPr>
                <a:xfrm flipV="1">
                  <a:off x="11657471" y="-2181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498BEFF-9056-45B6-9AEE-2DD1B96C57A5}"/>
                    </a:ext>
                  </a:extLst>
                </p:cNvPr>
                <p:cNvSpPr/>
                <p:nvPr/>
              </p:nvSpPr>
              <p:spPr>
                <a:xfrm flipV="1">
                  <a:off x="12601533" y="-251918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209F9CE-F2E3-479F-B955-E52F6F327371}"/>
                    </a:ext>
                  </a:extLst>
                </p:cNvPr>
                <p:cNvSpPr/>
                <p:nvPr/>
              </p:nvSpPr>
              <p:spPr>
                <a:xfrm flipV="1">
                  <a:off x="13252454" y="-22275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048BF2-0504-414A-BF05-4CD7745AC537}"/>
                    </a:ext>
                  </a:extLst>
                </p:cNvPr>
                <p:cNvSpPr/>
                <p:nvPr/>
              </p:nvSpPr>
              <p:spPr>
                <a:xfrm flipV="1">
                  <a:off x="11527390" y="-20435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F4DABF19-0761-48E8-934B-A176D4D01136}"/>
                    </a:ext>
                  </a:extLst>
                </p:cNvPr>
                <p:cNvSpPr/>
                <p:nvPr/>
              </p:nvSpPr>
              <p:spPr>
                <a:xfrm>
                  <a:off x="11056192" y="-2642832"/>
                  <a:ext cx="2299317" cy="1127856"/>
                </a:xfrm>
                <a:custGeom>
                  <a:avLst/>
                  <a:gdLst>
                    <a:gd name="connsiteX0" fmla="*/ 0 w 2299317"/>
                    <a:gd name="connsiteY0" fmla="*/ 1127856 h 1127856"/>
                    <a:gd name="connsiteX1" fmla="*/ 1233996 w 2299317"/>
                    <a:gd name="connsiteY1" fmla="*/ 151312 h 1127856"/>
                    <a:gd name="connsiteX2" fmla="*/ 2299317 w 2299317"/>
                    <a:gd name="connsiteY2" fmla="*/ 18147 h 1127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99317" h="1127856">
                      <a:moveTo>
                        <a:pt x="0" y="1127856"/>
                      </a:moveTo>
                      <a:cubicBezTo>
                        <a:pt x="425388" y="732059"/>
                        <a:pt x="850777" y="336263"/>
                        <a:pt x="1233996" y="151312"/>
                      </a:cubicBezTo>
                      <a:cubicBezTo>
                        <a:pt x="1617215" y="-33639"/>
                        <a:pt x="1958266" y="-7746"/>
                        <a:pt x="2299317" y="18147"/>
                      </a:cubicBez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8F5984-571C-492C-AD7A-7BF92DED8649}"/>
                  </a:ext>
                </a:extLst>
              </p:cNvPr>
              <p:cNvSpPr txBox="1"/>
              <p:nvPr/>
            </p:nvSpPr>
            <p:spPr>
              <a:xfrm>
                <a:off x="3148462" y="6729663"/>
                <a:ext cx="1178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Actual age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C801A5-1DA1-4196-8A2F-679C4D74064D}"/>
                  </a:ext>
                </a:extLst>
              </p:cNvPr>
              <p:cNvSpPr txBox="1"/>
              <p:nvPr/>
            </p:nvSpPr>
            <p:spPr>
              <a:xfrm rot="16200000">
                <a:off x="1636522" y="-1624581"/>
                <a:ext cx="162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Predicted age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1FE043A-94DC-4E21-906E-31C149AEAD5B}"/>
                  </a:ext>
                </a:extLst>
              </p:cNvPr>
              <p:cNvGrpSpPr/>
              <p:nvPr/>
            </p:nvGrpSpPr>
            <p:grpSpPr>
              <a:xfrm>
                <a:off x="5268705" y="63090"/>
                <a:ext cx="2408414" cy="2035055"/>
                <a:chOff x="8256130" y="-3529013"/>
                <a:chExt cx="2408414" cy="2035055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42EA0B8-BC45-4B2B-8594-B49DA924B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87884" y="-3383729"/>
                  <a:ext cx="2374099" cy="1854369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0D3AF25-7C7F-41E2-8BEA-FCD21CDD1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6130" y="-3529013"/>
                  <a:ext cx="0" cy="203505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2ECA4A5-784C-4809-901B-CB7275730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56131" y="-1493958"/>
                  <a:ext cx="240841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22EE129-79CE-4CEF-96BF-3DDAF94CC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73540" y="-3383729"/>
                  <a:ext cx="2391004" cy="187565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E87668D-0414-426D-A69C-4AC05DBB7E7E}"/>
                    </a:ext>
                  </a:extLst>
                </p:cNvPr>
                <p:cNvSpPr/>
                <p:nvPr/>
              </p:nvSpPr>
              <p:spPr>
                <a:xfrm flipV="1">
                  <a:off x="8801797" y="-191588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D35630A-44B5-4F71-A759-F6A11BDCFE3E}"/>
                    </a:ext>
                  </a:extLst>
                </p:cNvPr>
                <p:cNvSpPr/>
                <p:nvPr/>
              </p:nvSpPr>
              <p:spPr>
                <a:xfrm flipV="1">
                  <a:off x="9675029" y="-262278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AE836DC-23A1-427C-8926-BA15593DA410}"/>
                    </a:ext>
                  </a:extLst>
                </p:cNvPr>
                <p:cNvSpPr/>
                <p:nvPr/>
              </p:nvSpPr>
              <p:spPr>
                <a:xfrm flipV="1">
                  <a:off x="9795907" y="-27916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D2192C2-A76C-4893-8553-CD8BE3C5820C}"/>
                    </a:ext>
                  </a:extLst>
                </p:cNvPr>
                <p:cNvSpPr/>
                <p:nvPr/>
              </p:nvSpPr>
              <p:spPr>
                <a:xfrm flipV="1">
                  <a:off x="8464721" y="-166975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F24058A-6091-4945-A6F7-A15EB1672989}"/>
                    </a:ext>
                  </a:extLst>
                </p:cNvPr>
                <p:cNvSpPr/>
                <p:nvPr/>
              </p:nvSpPr>
              <p:spPr>
                <a:xfrm flipV="1">
                  <a:off x="9137430" y="-218664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03D169F-64C2-43BB-B7AE-A3961AEA2B8B}"/>
                    </a:ext>
                  </a:extLst>
                </p:cNvPr>
                <p:cNvSpPr/>
                <p:nvPr/>
              </p:nvSpPr>
              <p:spPr>
                <a:xfrm flipV="1">
                  <a:off x="9208121" y="-232719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A821033-8CD8-45D8-86E7-B38D00F87EFC}"/>
                    </a:ext>
                  </a:extLst>
                </p:cNvPr>
                <p:cNvSpPr/>
                <p:nvPr/>
              </p:nvSpPr>
              <p:spPr>
                <a:xfrm flipV="1">
                  <a:off x="8636033" y="-188174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BC4FE22-31C4-4DD8-A664-0333827C4F8E}"/>
                    </a:ext>
                  </a:extLst>
                </p:cNvPr>
                <p:cNvSpPr/>
                <p:nvPr/>
              </p:nvSpPr>
              <p:spPr>
                <a:xfrm flipV="1">
                  <a:off x="10141092" y="-296589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7914112-E2EE-445A-8C15-074B1921E543}"/>
                    </a:ext>
                  </a:extLst>
                </p:cNvPr>
                <p:cNvSpPr/>
                <p:nvPr/>
              </p:nvSpPr>
              <p:spPr>
                <a:xfrm flipV="1">
                  <a:off x="9339368" y="-2342882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1D2A5A1-D51F-44D4-95B9-F601B25EF928}"/>
                    </a:ext>
                  </a:extLst>
                </p:cNvPr>
                <p:cNvSpPr/>
                <p:nvPr/>
              </p:nvSpPr>
              <p:spPr>
                <a:xfrm flipV="1">
                  <a:off x="10215746" y="-31249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3CA6C77-57AC-45AF-BE53-9D36119468BE}"/>
                    </a:ext>
                  </a:extLst>
                </p:cNvPr>
                <p:cNvSpPr/>
                <p:nvPr/>
              </p:nvSpPr>
              <p:spPr>
                <a:xfrm flipV="1">
                  <a:off x="9446182" y="-2519174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958A88C-99FE-4C30-B24D-60F31FA44B07}"/>
                    </a:ext>
                  </a:extLst>
                </p:cNvPr>
                <p:cNvSpPr/>
                <p:nvPr/>
              </p:nvSpPr>
              <p:spPr>
                <a:xfrm flipV="1">
                  <a:off x="9961705" y="-291833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A1B9614-120F-4B4F-9259-B2797ED8E70E}"/>
                    </a:ext>
                  </a:extLst>
                </p:cNvPr>
                <p:cNvSpPr/>
                <p:nvPr/>
              </p:nvSpPr>
              <p:spPr>
                <a:xfrm flipV="1">
                  <a:off x="10447158" y="-321252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1C56B97-818B-44B1-93A9-5F596182D9EB}"/>
                    </a:ext>
                  </a:extLst>
                </p:cNvPr>
                <p:cNvSpPr/>
                <p:nvPr/>
              </p:nvSpPr>
              <p:spPr>
                <a:xfrm flipV="1">
                  <a:off x="8912387" y="-209700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31A64F-69BA-4E8D-945C-6AB543C5F8AA}"/>
                  </a:ext>
                </a:extLst>
              </p:cNvPr>
              <p:cNvSpPr txBox="1"/>
              <p:nvPr/>
            </p:nvSpPr>
            <p:spPr>
              <a:xfrm rot="16200000">
                <a:off x="1632697" y="723145"/>
                <a:ext cx="162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Predicted age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E09601-A6F0-48A7-AF79-0D5039B86DFE}"/>
                  </a:ext>
                </a:extLst>
              </p:cNvPr>
              <p:cNvSpPr txBox="1"/>
              <p:nvPr/>
            </p:nvSpPr>
            <p:spPr>
              <a:xfrm rot="16200000">
                <a:off x="1632458" y="3065069"/>
                <a:ext cx="162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Predicted age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9464A-A8E4-413A-9252-00AECCE29041}"/>
                  </a:ext>
                </a:extLst>
              </p:cNvPr>
              <p:cNvSpPr txBox="1"/>
              <p:nvPr/>
            </p:nvSpPr>
            <p:spPr>
              <a:xfrm rot="16200000">
                <a:off x="1658374" y="5406992"/>
                <a:ext cx="162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Predicted age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F9CE89-FFEA-4BDC-A3FF-530DF11177F9}"/>
                </a:ext>
              </a:extLst>
            </p:cNvPr>
            <p:cNvSpPr txBox="1"/>
            <p:nvPr/>
          </p:nvSpPr>
          <p:spPr>
            <a:xfrm>
              <a:off x="1934008" y="-2474306"/>
              <a:ext cx="44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F9BBA6-1CA0-48AB-A4C8-4F67894AD74B}"/>
                </a:ext>
              </a:extLst>
            </p:cNvPr>
            <p:cNvSpPr txBox="1"/>
            <p:nvPr/>
          </p:nvSpPr>
          <p:spPr>
            <a:xfrm>
              <a:off x="1934008" y="-160958"/>
              <a:ext cx="44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B16A62-EFBF-4745-878D-F9E940441800}"/>
                </a:ext>
              </a:extLst>
            </p:cNvPr>
            <p:cNvSpPr txBox="1"/>
            <p:nvPr/>
          </p:nvSpPr>
          <p:spPr>
            <a:xfrm>
              <a:off x="1934008" y="2184595"/>
              <a:ext cx="44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c)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49349B-BBB9-4073-91AF-5F2C04757BC4}"/>
                </a:ext>
              </a:extLst>
            </p:cNvPr>
            <p:cNvSpPr txBox="1"/>
            <p:nvPr/>
          </p:nvSpPr>
          <p:spPr>
            <a:xfrm>
              <a:off x="1934008" y="4537339"/>
              <a:ext cx="44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1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Stasinski</dc:creator>
  <cp:lastModifiedBy>Lance Stasinski</cp:lastModifiedBy>
  <cp:revision>1</cp:revision>
  <dcterms:created xsi:type="dcterms:W3CDTF">2021-04-22T22:43:28Z</dcterms:created>
  <dcterms:modified xsi:type="dcterms:W3CDTF">2021-04-22T22:44:12Z</dcterms:modified>
</cp:coreProperties>
</file>