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E56E-3869-474F-AECB-1DE9DBE0F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5F56DB-707C-4F9A-8FAB-7EC0667F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ADF4-BBB1-4560-A896-00A96E5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D694E-6694-4924-9B3A-76BD71A9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D564D-5976-4B92-8037-018771AA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BB7B1-A38C-4755-A34D-7C6A1E10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D8AE4-61DB-460B-A393-0A93D9F4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3AA5F-CC8F-4925-9270-F6F25698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8942E-EA07-4DA0-BF62-71081E26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66F85-5F1A-4925-AC07-33D57489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FF71C3-9795-4B37-92E8-EDAA2FCE0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ECC0D-7314-45B7-A4E7-80C0BC1B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C6AD8-53D6-41A0-8A8E-ECF0866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C0E8E-4DE9-48E2-BA7A-DE10200D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A3575-ED14-4C68-BC52-5E8C50C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5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D616D-43C1-4D31-B7AF-41F95B95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4F753-B991-4939-94DE-16A9257A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56F77-353E-48BD-AF4F-A195B234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97F57-830C-4F95-8B40-9706A03A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D9D58-58DF-4818-A854-62C07A4E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8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88346-D422-4E8C-A713-0BB962B0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E299FF-9FEC-407A-B5D3-54F75B64D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6CFF-CDC6-4D58-B7F2-B561B68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50620-547E-4521-AA52-BBFD9ABB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1EA9E-B398-4397-ACD2-ECAC7C93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76C79-FB0C-4F37-80A6-5576663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63A41-2EC2-4D79-A61B-C0DADE9B7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D73C3A-5C1D-41DF-8115-8555E75EF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6A057A-53D1-4318-8EFD-DD56D116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63459-C4DC-49CB-86B7-284E9E54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6400EC-11AF-464E-986F-1849914D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20863-2E91-453B-B93B-8156E54C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2DE6C-E875-4238-8F6F-3DBF2618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393C9A-7010-4DBD-AD54-217307BE9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3E56A-2377-424F-A406-35549F2FA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E0342-9D66-496C-9656-2893596E2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7D40ED-AFFD-4216-80AE-21628B4C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5BD721-FD6F-437F-889F-20AB1293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0D2DA0-4D57-42CC-9665-F95A0F34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18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5A8C-B753-4F6D-876D-57B41921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A0FD64-7432-4134-8C3B-1687BD47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F2BF8D-0D44-4AC2-BB1D-F05D9DDE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6D1C07-CF74-4DF3-989D-371EF7B4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3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1343F3-330D-4A8C-A785-2661719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C0537-5EB5-471E-86C0-182AB419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91650-0DE5-4F7D-80A3-407FF06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2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D0EE6-9356-461B-BE53-93501657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77710-1743-43A9-8E91-C8A846CC4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C8C02-621B-45B1-AA44-94B34579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0E307-DC49-422D-A54C-6B6B780F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01BF9-B141-4BFB-BC66-36AF8394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F1B2E-B162-4169-BC1D-FB9D5FE1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C7E4F-9764-42EC-B3CB-15400202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378ADB-86ED-45ED-9904-69EB4ED53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FFEAE2-0B99-4803-8AAD-85D2CE628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29AA2-59E9-40FB-BC6C-879A52E9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8E669-D4AE-4852-8D76-80A8ABBC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0A1C-588A-475E-A73F-9027A0F2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5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CCFD2E-015E-4D68-BD0B-309293E6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5DBDA5-5E5A-4979-AB52-00F3627F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019FB-5F87-4D79-A71B-7C54AD65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9958-8F2F-4A05-9D26-B5B35BBC61C3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9EE1A-AB47-4E6B-88E9-71226F80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56870-01CF-473B-807D-F61690CF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76CD-0E5E-4533-BCDC-54F49FFCA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43E8CFA-A663-4AC4-A6A2-773FC53528FC}"/>
              </a:ext>
            </a:extLst>
          </p:cNvPr>
          <p:cNvGrpSpPr/>
          <p:nvPr/>
        </p:nvGrpSpPr>
        <p:grpSpPr>
          <a:xfrm>
            <a:off x="565216" y="2083323"/>
            <a:ext cx="11061567" cy="773000"/>
            <a:chOff x="1291472" y="2158738"/>
            <a:chExt cx="11061567" cy="773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921E4B-F895-4769-A204-B5F2E481571E}"/>
                </a:ext>
              </a:extLst>
            </p:cNvPr>
            <p:cNvSpPr/>
            <p:nvPr/>
          </p:nvSpPr>
          <p:spPr>
            <a:xfrm>
              <a:off x="1291472" y="2158738"/>
              <a:ext cx="1008668" cy="69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034A2F7-9150-45D7-A7E2-C0A139025EE7}"/>
                </a:ext>
              </a:extLst>
            </p:cNvPr>
            <p:cNvSpPr/>
            <p:nvPr/>
          </p:nvSpPr>
          <p:spPr>
            <a:xfrm>
              <a:off x="3300952" y="2158738"/>
              <a:ext cx="1008668" cy="6975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ifeach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58CADF-9DFB-41BE-89A1-3EB817169009}"/>
                </a:ext>
              </a:extLst>
            </p:cNvPr>
            <p:cNvSpPr/>
            <p:nvPr/>
          </p:nvSpPr>
          <p:spPr>
            <a:xfrm>
              <a:off x="5315931" y="2196446"/>
              <a:ext cx="1008668" cy="69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if_id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EFA9A3-3FE2-424E-9593-EE07E0AC4639}"/>
                </a:ext>
              </a:extLst>
            </p:cNvPr>
            <p:cNvSpPr/>
            <p:nvPr/>
          </p:nvSpPr>
          <p:spPr>
            <a:xfrm>
              <a:off x="7325411" y="2234154"/>
              <a:ext cx="1008668" cy="6975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id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C082F3-CA74-484A-809B-9411D672E980}"/>
                </a:ext>
              </a:extLst>
            </p:cNvPr>
            <p:cNvSpPr/>
            <p:nvPr/>
          </p:nvSpPr>
          <p:spPr>
            <a:xfrm>
              <a:off x="9334891" y="2234154"/>
              <a:ext cx="1008668" cy="697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Id_ex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266C80-A355-4879-AAA3-CBE29A898191}"/>
                </a:ext>
              </a:extLst>
            </p:cNvPr>
            <p:cNvSpPr/>
            <p:nvPr/>
          </p:nvSpPr>
          <p:spPr>
            <a:xfrm>
              <a:off x="11344371" y="2234154"/>
              <a:ext cx="1008668" cy="6975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ex</a:t>
              </a:r>
              <a:endParaRPr lang="zh-CN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EFE365E-77DB-4886-AA1E-353550F7AC0D}"/>
              </a:ext>
            </a:extLst>
          </p:cNvPr>
          <p:cNvSpPr/>
          <p:nvPr/>
        </p:nvSpPr>
        <p:spPr>
          <a:xfrm>
            <a:off x="2574696" y="3429000"/>
            <a:ext cx="1008668" cy="24721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72916D-F3EC-4EA4-A8B4-19F38AE6E4F1}"/>
              </a:ext>
            </a:extLst>
          </p:cNvPr>
          <p:cNvSpPr/>
          <p:nvPr/>
        </p:nvSpPr>
        <p:spPr>
          <a:xfrm>
            <a:off x="6599155" y="3429001"/>
            <a:ext cx="1008668" cy="17745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regs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A00CC17-E149-466E-97A4-EDB37602FD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73884" y="2432115"/>
            <a:ext cx="10008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0E35885-7989-455A-8E7A-06197D91A49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83364" y="2432115"/>
            <a:ext cx="10008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CBF563-CE9B-4D1D-B2E8-F481BD28F2A0}"/>
              </a:ext>
            </a:extLst>
          </p:cNvPr>
          <p:cNvCxnSpPr>
            <a:cxnSpLocks/>
          </p:cNvCxnSpPr>
          <p:nvPr/>
        </p:nvCxnSpPr>
        <p:spPr>
          <a:xfrm>
            <a:off x="5598343" y="2461966"/>
            <a:ext cx="10008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10A05A-306B-4FE9-B79D-B3396DA80C45}"/>
              </a:ext>
            </a:extLst>
          </p:cNvPr>
          <p:cNvCxnSpPr>
            <a:cxnSpLocks/>
          </p:cNvCxnSpPr>
          <p:nvPr/>
        </p:nvCxnSpPr>
        <p:spPr>
          <a:xfrm>
            <a:off x="7607823" y="2521668"/>
            <a:ext cx="10008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6A6516-80A8-45F0-83C9-655CA56DCE88}"/>
              </a:ext>
            </a:extLst>
          </p:cNvPr>
          <p:cNvCxnSpPr>
            <a:cxnSpLocks/>
          </p:cNvCxnSpPr>
          <p:nvPr/>
        </p:nvCxnSpPr>
        <p:spPr>
          <a:xfrm>
            <a:off x="9617303" y="2521668"/>
            <a:ext cx="1000812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7D9C06-D738-4C15-B6E5-AC63C0F70C5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079030" y="2780907"/>
            <a:ext cx="0" cy="648093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D47BB41-1BE8-4F9B-B730-CDBD16BF6FAD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103489" y="2856323"/>
            <a:ext cx="2358" cy="572678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50CAD70-EC44-4CA4-A571-4E83022D3AD2}"/>
              </a:ext>
            </a:extLst>
          </p:cNvPr>
          <p:cNvSpPr/>
          <p:nvPr/>
        </p:nvSpPr>
        <p:spPr>
          <a:xfrm>
            <a:off x="565216" y="322082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4ED35-4C1D-4500-B759-9299E0DBA214}"/>
              </a:ext>
            </a:extLst>
          </p:cNvPr>
          <p:cNvSpPr/>
          <p:nvPr/>
        </p:nvSpPr>
        <p:spPr>
          <a:xfrm>
            <a:off x="1735710" y="322082"/>
            <a:ext cx="1008668" cy="69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D0B145-825C-42C5-B229-130B9C94BA42}"/>
              </a:ext>
            </a:extLst>
          </p:cNvPr>
          <p:cNvSpPr/>
          <p:nvPr/>
        </p:nvSpPr>
        <p:spPr>
          <a:xfrm>
            <a:off x="2906204" y="342511"/>
            <a:ext cx="1000812" cy="677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359214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F921E4B-F895-4769-A204-B5F2E481571E}"/>
              </a:ext>
            </a:extLst>
          </p:cNvPr>
          <p:cNvSpPr/>
          <p:nvPr/>
        </p:nvSpPr>
        <p:spPr>
          <a:xfrm>
            <a:off x="565216" y="2083323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0CAD70-EC44-4CA4-A571-4E83022D3AD2}"/>
              </a:ext>
            </a:extLst>
          </p:cNvPr>
          <p:cNvSpPr/>
          <p:nvPr/>
        </p:nvSpPr>
        <p:spPr>
          <a:xfrm>
            <a:off x="565216" y="322082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4ED35-4C1D-4500-B759-9299E0DBA214}"/>
              </a:ext>
            </a:extLst>
          </p:cNvPr>
          <p:cNvSpPr/>
          <p:nvPr/>
        </p:nvSpPr>
        <p:spPr>
          <a:xfrm>
            <a:off x="1735710" y="322082"/>
            <a:ext cx="1008668" cy="69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D0B145-825C-42C5-B229-130B9C94BA42}"/>
              </a:ext>
            </a:extLst>
          </p:cNvPr>
          <p:cNvSpPr/>
          <p:nvPr/>
        </p:nvSpPr>
        <p:spPr>
          <a:xfrm>
            <a:off x="2906204" y="342511"/>
            <a:ext cx="1000812" cy="677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38D79-EF81-474B-BEE0-9971B0679F1C}"/>
              </a:ext>
            </a:extLst>
          </p:cNvPr>
          <p:cNvSpPr txBox="1"/>
          <p:nvPr/>
        </p:nvSpPr>
        <p:spPr>
          <a:xfrm>
            <a:off x="2055313" y="2073896"/>
            <a:ext cx="790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Program counter</a:t>
            </a:r>
            <a:r>
              <a:rPr lang="zh-CN" altLang="en-US" dirty="0"/>
              <a:t>：计数器，随着</a:t>
            </a:r>
            <a:r>
              <a:rPr lang="en-US" altLang="zh-CN" dirty="0" err="1"/>
              <a:t>clk</a:t>
            </a:r>
            <a:r>
              <a:rPr lang="zh-CN" altLang="en-US" dirty="0"/>
              <a:t>自增，用于指示下一步指令的起始位置。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30C3FC6D-DC97-4EE6-BD54-245E541CD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02634"/>
              </p:ext>
            </p:extLst>
          </p:nvPr>
        </p:nvGraphicFramePr>
        <p:xfrm>
          <a:off x="2055313" y="3525850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868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297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9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1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0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28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C50CAD70-EC44-4CA4-A571-4E83022D3AD2}"/>
              </a:ext>
            </a:extLst>
          </p:cNvPr>
          <p:cNvSpPr/>
          <p:nvPr/>
        </p:nvSpPr>
        <p:spPr>
          <a:xfrm>
            <a:off x="565216" y="322082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4ED35-4C1D-4500-B759-9299E0DBA214}"/>
              </a:ext>
            </a:extLst>
          </p:cNvPr>
          <p:cNvSpPr/>
          <p:nvPr/>
        </p:nvSpPr>
        <p:spPr>
          <a:xfrm>
            <a:off x="1735710" y="322082"/>
            <a:ext cx="1008668" cy="69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D0B145-825C-42C5-B229-130B9C94BA42}"/>
              </a:ext>
            </a:extLst>
          </p:cNvPr>
          <p:cNvSpPr/>
          <p:nvPr/>
        </p:nvSpPr>
        <p:spPr>
          <a:xfrm>
            <a:off x="2906204" y="342511"/>
            <a:ext cx="1000812" cy="677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38D79-EF81-474B-BEE0-9971B0679F1C}"/>
              </a:ext>
            </a:extLst>
          </p:cNvPr>
          <p:cNvSpPr txBox="1"/>
          <p:nvPr/>
        </p:nvSpPr>
        <p:spPr>
          <a:xfrm>
            <a:off x="2055313" y="2073896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：取指模块，从</a:t>
            </a:r>
            <a:r>
              <a:rPr lang="en-US" altLang="zh-CN" dirty="0"/>
              <a:t>pc</a:t>
            </a:r>
            <a:r>
              <a:rPr lang="zh-CN" altLang="en-US" dirty="0"/>
              <a:t>获取指令地址，再从</a:t>
            </a:r>
            <a:r>
              <a:rPr lang="en-US" altLang="zh-CN" dirty="0"/>
              <a:t>ROM</a:t>
            </a:r>
            <a:r>
              <a:rPr lang="zh-CN" altLang="en-US" dirty="0"/>
              <a:t>里面读取相应的指令，传到</a:t>
            </a:r>
            <a:r>
              <a:rPr lang="en-US" altLang="zh-CN" dirty="0" err="1"/>
              <a:t>if_id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是组合逻辑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30C3FC6D-DC97-4EE6-BD54-245E541CD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088691"/>
              </p:ext>
            </p:extLst>
          </p:nvPr>
        </p:nvGraphicFramePr>
        <p:xfrm>
          <a:off x="2055313" y="352585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868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297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9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pc_inst_addr_i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pc_inst_addr_o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1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rom_inst_i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inst_addr_o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9123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0728C0F-900E-4E41-92F1-6D9DA47B5EFD}"/>
              </a:ext>
            </a:extLst>
          </p:cNvPr>
          <p:cNvSpPr/>
          <p:nvPr/>
        </p:nvSpPr>
        <p:spPr>
          <a:xfrm>
            <a:off x="565216" y="2073896"/>
            <a:ext cx="1008668" cy="69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ifeach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50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C50CAD70-EC44-4CA4-A571-4E83022D3AD2}"/>
              </a:ext>
            </a:extLst>
          </p:cNvPr>
          <p:cNvSpPr/>
          <p:nvPr/>
        </p:nvSpPr>
        <p:spPr>
          <a:xfrm>
            <a:off x="565216" y="322082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A4ED35-4C1D-4500-B759-9299E0DBA214}"/>
              </a:ext>
            </a:extLst>
          </p:cNvPr>
          <p:cNvSpPr/>
          <p:nvPr/>
        </p:nvSpPr>
        <p:spPr>
          <a:xfrm>
            <a:off x="1735710" y="322082"/>
            <a:ext cx="1008668" cy="6975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组合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D0B145-825C-42C5-B229-130B9C94BA42}"/>
              </a:ext>
            </a:extLst>
          </p:cNvPr>
          <p:cNvSpPr/>
          <p:nvPr/>
        </p:nvSpPr>
        <p:spPr>
          <a:xfrm>
            <a:off x="2906204" y="342511"/>
            <a:ext cx="1000812" cy="6771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C38D79-EF81-474B-BEE0-9971B0679F1C}"/>
              </a:ext>
            </a:extLst>
          </p:cNvPr>
          <p:cNvSpPr txBox="1"/>
          <p:nvPr/>
        </p:nvSpPr>
        <p:spPr>
          <a:xfrm>
            <a:off x="2055313" y="2073896"/>
            <a:ext cx="814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</a:t>
            </a:r>
            <a:r>
              <a:rPr lang="zh-CN" altLang="en-US" dirty="0"/>
              <a:t>：取指模块，从</a:t>
            </a:r>
            <a:r>
              <a:rPr lang="en-US" altLang="zh-CN" dirty="0"/>
              <a:t>pc</a:t>
            </a:r>
            <a:r>
              <a:rPr lang="zh-CN" altLang="en-US" dirty="0"/>
              <a:t>获取指令地址，再从</a:t>
            </a:r>
            <a:r>
              <a:rPr lang="en-US" altLang="zh-CN" dirty="0"/>
              <a:t>ROM</a:t>
            </a:r>
            <a:r>
              <a:rPr lang="zh-CN" altLang="en-US" dirty="0"/>
              <a:t>里面读取相应的指令，传到</a:t>
            </a:r>
            <a:r>
              <a:rPr lang="en-US" altLang="zh-CN" dirty="0" err="1"/>
              <a:t>if_id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是组合逻辑</a:t>
            </a:r>
          </a:p>
        </p:txBody>
      </p:sp>
      <p:graphicFrame>
        <p:nvGraphicFramePr>
          <p:cNvPr id="16" name="表格 17">
            <a:extLst>
              <a:ext uri="{FF2B5EF4-FFF2-40B4-BE49-F238E27FC236}">
                <a16:creationId xmlns:a16="http://schemas.microsoft.com/office/drawing/2014/main" id="{30C3FC6D-DC97-4EE6-BD54-245E541CD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86743"/>
              </p:ext>
            </p:extLst>
          </p:nvPr>
        </p:nvGraphicFramePr>
        <p:xfrm>
          <a:off x="2055313" y="352585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84868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297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9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1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rst_n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inst_addr_o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40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inst_addr_i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inst_o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9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inst_i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6739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0B7D6A1-C69E-443B-B178-F48FACC0140D}"/>
              </a:ext>
            </a:extLst>
          </p:cNvPr>
          <p:cNvSpPr/>
          <p:nvPr/>
        </p:nvSpPr>
        <p:spPr>
          <a:xfrm>
            <a:off x="565216" y="2073896"/>
            <a:ext cx="1008668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if_id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8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163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Lake Lancelot</dc:creator>
  <cp:lastModifiedBy>Lake Lancelot</cp:lastModifiedBy>
  <cp:revision>3</cp:revision>
  <dcterms:created xsi:type="dcterms:W3CDTF">2022-05-03T02:29:16Z</dcterms:created>
  <dcterms:modified xsi:type="dcterms:W3CDTF">2022-05-07T04:40:55Z</dcterms:modified>
</cp:coreProperties>
</file>