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70" r:id="rId5"/>
    <p:sldId id="271" r:id="rId6"/>
    <p:sldId id="272" r:id="rId7"/>
    <p:sldId id="273" r:id="rId8"/>
    <p:sldId id="262" r:id="rId9"/>
    <p:sldId id="264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enkidu" initials="me" lastIdx="14" clrIdx="0">
    <p:extLst>
      <p:ext uri="{19B8F6BF-5375-455C-9EA6-DF929625EA0E}">
        <p15:presenceInfo xmlns:p15="http://schemas.microsoft.com/office/powerpoint/2012/main" userId="9a7fc3d586c39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153DC3-75A4-4231-3D83-62894A063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A283BF-6603-0FB5-40EB-E3EF1D4C4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6F14E-B0BF-43F9-8D32-67B08E5E48BE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8E203-7D79-0631-1868-67AD53813D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899AD-F561-4974-AD38-B13490BB13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610E-E9B5-44C4-AE80-405C52C61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95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0C78-19D9-46FD-B99C-6242BF7357E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6D6-A0B5-4B16-96BD-C4931D98D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7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36D37-0768-F271-812E-7A104A470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C55F8-7542-C64A-DC99-2797B39CD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C1C54-0B81-DD2B-6385-565966B0B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A18AEE-0EF3-6485-EC41-E58F0274B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7D88C-0FF6-F864-9E7B-683A31DBA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0BC0D-A041-337E-1290-27B900907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0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6A6743-CFCC-1F31-74DB-2964F8D92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0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47899-43AD-A7A1-5214-C6E9D7C87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6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387C9-C8E7-BD6A-8B8C-D0934F388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9EAC1-23AC-360A-A94D-E3CD158E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676D6-A0B5-4B16-96BD-C4931D98DA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7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00638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8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8405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71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03606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20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2023/4/6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tree/main/doc/%E7%BF%BB%E8%AF%9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tree/main/doc/%E5%A4%8D%E7%8E%B0%E6%89%8B%E5%86%8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/blob/main/doc/%E4%BA%A4%E6%B5%81%E6%96%87%E6%A1%A3/0320_%E4%BA%A4%E6%B5%81%E7%BB%93%E6%9E%9C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jianguoyun.com/p/DZ_8brgQl9uiCRiai_8EI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924470"/>
            <a:ext cx="7015008" cy="5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基于区块链的出租车调度系统的完善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59A35C6-7D58-4C95-A60A-B688BEF8C3D6}" type="datetime1">
              <a:rPr lang="zh-CN" altLang="en-US" smtClean="0"/>
              <a:t>2023/4/6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报告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蒙思洁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020882" y="1943100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课题内容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427" y="19431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目前进度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20882" y="3633807"/>
            <a:ext cx="2172390" cy="929999"/>
            <a:chOff x="5576876" y="2230747"/>
            <a:chExt cx="2172390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17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存在的问题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148427" y="3633807"/>
            <a:ext cx="1774845" cy="929999"/>
            <a:chOff x="8704421" y="2230747"/>
            <a:chExt cx="1774845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后续安排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FA5996-A52D-5B2B-F400-DC1C70E977DD}"/>
              </a:ext>
            </a:extLst>
          </p:cNvPr>
          <p:cNvSpPr txBox="1"/>
          <p:nvPr/>
        </p:nvSpPr>
        <p:spPr>
          <a:xfrm>
            <a:off x="6007760" y="3734184"/>
            <a:ext cx="1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8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10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926068-4049-0E1B-F3DB-B30A92E54B06}"/>
              </a:ext>
            </a:extLst>
          </p:cNvPr>
          <p:cNvSpPr txBox="1"/>
          <p:nvPr/>
        </p:nvSpPr>
        <p:spPr>
          <a:xfrm>
            <a:off x="9133844" y="2072643"/>
            <a:ext cx="157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4~7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10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5E7377-DD4E-0338-581D-677B86F53088}"/>
              </a:ext>
            </a:extLst>
          </p:cNvPr>
          <p:cNvSpPr txBox="1"/>
          <p:nvPr/>
        </p:nvSpPr>
        <p:spPr>
          <a:xfrm>
            <a:off x="6007760" y="2072644"/>
            <a:ext cx="1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3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10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345022-1E08-9FAA-1685-AD9C37BF7D39}"/>
              </a:ext>
            </a:extLst>
          </p:cNvPr>
          <p:cNvSpPr txBox="1"/>
          <p:nvPr/>
        </p:nvSpPr>
        <p:spPr>
          <a:xfrm>
            <a:off x="9127575" y="3734184"/>
            <a:ext cx="133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9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10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课题内容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0A509-0013-7586-CC98-B713B8853497}"/>
              </a:ext>
            </a:extLst>
          </p:cNvPr>
          <p:cNvSpPr txBox="1">
            <a:spLocks/>
          </p:cNvSpPr>
          <p:nvPr/>
        </p:nvSpPr>
        <p:spPr>
          <a:xfrm>
            <a:off x="275323" y="1028518"/>
            <a:ext cx="11641355" cy="499346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/>
              <a:t>在实验室已有工作的基础上，完成对基于区块链的出租车调度系统的优化与完善。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已有工作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已经基于区块链实现了一个基础的出租车调度系统</a:t>
            </a:r>
            <a:endParaRPr lang="en-US" altLang="zh-CN" sz="18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其采用静态的路径规划算法 </a:t>
            </a:r>
            <a:r>
              <a:rPr lang="en-US" altLang="zh-CN" sz="1600" dirty="0"/>
              <a:t>—— A*</a:t>
            </a:r>
            <a:r>
              <a:rPr lang="zh-CN" altLang="en-US" sz="1600" dirty="0"/>
              <a:t>算法</a:t>
            </a:r>
            <a:endParaRPr lang="en-US" altLang="zh-CN" sz="16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给出了司机的信誉值评估模型</a:t>
            </a:r>
            <a:endParaRPr lang="en-US" altLang="zh-CN" sz="1600" dirty="0"/>
          </a:p>
          <a:p>
            <a:pPr marL="1828800" lvl="3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1600" dirty="0"/>
              <a:t>使用</a:t>
            </a:r>
            <a:r>
              <a:rPr lang="en-US" altLang="zh-CN" sz="1600" dirty="0" err="1"/>
              <a:t>vue</a:t>
            </a:r>
            <a:r>
              <a:rPr lang="zh-CN" altLang="en-US" sz="1600" dirty="0"/>
              <a:t>搭建了前端应用界面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我的毕设工作内容为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翻译</a:t>
            </a:r>
            <a:r>
              <a:rPr lang="zh-CN" altLang="en-US" sz="1800" dirty="0"/>
              <a:t>外文文献</a:t>
            </a:r>
            <a:endParaRPr lang="en-US" altLang="zh-CN" sz="1800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复现</a:t>
            </a:r>
            <a:r>
              <a:rPr lang="zh-CN" altLang="en-US" sz="1800" dirty="0"/>
              <a:t>实验室已有工作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优化</a:t>
            </a:r>
            <a:r>
              <a:rPr lang="zh-CN" altLang="en-US" sz="1800" dirty="0"/>
              <a:t>路径调度算法，实现路况的动态实时计算迭代效果，并对其进行测试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u="sng" dirty="0"/>
              <a:t>完善</a:t>
            </a:r>
            <a:r>
              <a:rPr lang="zh-CN" altLang="en-US" sz="1800" dirty="0"/>
              <a:t>信誉值计算模块，并对其进行测试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2000" b="1" dirty="0"/>
              <a:t>我的毕设</a:t>
            </a:r>
            <a:r>
              <a:rPr lang="en-US" altLang="zh-CN" sz="2000" b="1" dirty="0" err="1"/>
              <a:t>Github</a:t>
            </a:r>
            <a:r>
              <a:rPr lang="zh-CN" altLang="en-US" sz="2000" b="1" dirty="0"/>
              <a:t>仓库：</a:t>
            </a:r>
            <a:r>
              <a:rPr lang="en-US" altLang="zh-CN" sz="2000" dirty="0">
                <a:solidFill>
                  <a:srgbClr val="0070C0"/>
                </a:solidFill>
                <a:hlinkClick r:id="rId3"/>
              </a:rPr>
              <a:t>https://github.com/LancerEnk/GraduationDesign</a:t>
            </a:r>
            <a:endParaRPr lang="zh-CN" altLang="en-US" sz="2000" b="1" dirty="0"/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6D565C-B1FA-E3E0-9596-AE3C9F1960F7}"/>
              </a:ext>
            </a:extLst>
          </p:cNvPr>
          <p:cNvGrpSpPr/>
          <p:nvPr/>
        </p:nvGrpSpPr>
        <p:grpSpPr>
          <a:xfrm>
            <a:off x="866248" y="701312"/>
            <a:ext cx="10459504" cy="4723857"/>
            <a:chOff x="561422" y="740543"/>
            <a:chExt cx="10459504" cy="472385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E292E21-C656-CEB7-9060-2A1185B4A4AD}"/>
                </a:ext>
              </a:extLst>
            </p:cNvPr>
            <p:cNvSpPr txBox="1"/>
            <p:nvPr/>
          </p:nvSpPr>
          <p:spPr>
            <a:xfrm>
              <a:off x="561422" y="740543"/>
              <a:ext cx="3556494" cy="472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我的毕设工作内容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翻译</a:t>
              </a:r>
              <a:r>
                <a:rPr kumimoji="0" lang="zh-CN" altLang="en-US" sz="2000" b="0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外文文献</a:t>
              </a:r>
              <a:endPara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复现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实验室已有工作</a:t>
              </a: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优化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路径调度算法</a:t>
              </a: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完善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信誉值计算模块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DA072A5-A857-AA20-0AFD-AA13CAFB2B8B}"/>
                </a:ext>
              </a:extLst>
            </p:cNvPr>
            <p:cNvSpPr txBox="1"/>
            <p:nvPr/>
          </p:nvSpPr>
          <p:spPr>
            <a:xfrm>
              <a:off x="7193321" y="740543"/>
              <a:ext cx="3827605" cy="472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30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中期报告时，我的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进度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kumimoji="0" lang="zh-CN" altLang="en-US" sz="2000" b="1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已完成</a:t>
              </a:r>
              <a:endParaRPr kumimoji="0" lang="en-US" altLang="zh-CN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已完成</a:t>
              </a:r>
              <a:endPara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正在完成</a:t>
              </a:r>
              <a:endParaRPr kumimoji="0" lang="zh-CN" alt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914400" lvl="1" indent="-457200">
                <a:lnSpc>
                  <a:spcPct val="300000"/>
                </a:lnSpc>
                <a:buFont typeface="+mj-lt"/>
                <a:buAutoNum type="arabicPeriod"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/>
                  <a:ea typeface="微软雅黑"/>
                </a:rPr>
                <a:t>未完成</a:t>
              </a:r>
              <a:endParaRPr kumimoji="0" lang="en-US" altLang="zh-CN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6281336B-6A2D-A33F-D314-CF654158AA03}"/>
                </a:ext>
              </a:extLst>
            </p:cNvPr>
            <p:cNvSpPr/>
            <p:nvPr/>
          </p:nvSpPr>
          <p:spPr>
            <a:xfrm>
              <a:off x="4500584" y="2332603"/>
              <a:ext cx="2310063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2EA3AB00-BC79-737B-D4F5-442E1A4E248E}"/>
                </a:ext>
              </a:extLst>
            </p:cNvPr>
            <p:cNvSpPr/>
            <p:nvPr/>
          </p:nvSpPr>
          <p:spPr>
            <a:xfrm>
              <a:off x="4500585" y="3228948"/>
              <a:ext cx="2310063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4E69A2F-467E-FE80-501B-91453E4E7023}"/>
                </a:ext>
              </a:extLst>
            </p:cNvPr>
            <p:cNvSpPr/>
            <p:nvPr/>
          </p:nvSpPr>
          <p:spPr>
            <a:xfrm>
              <a:off x="4500585" y="4125293"/>
              <a:ext cx="2310063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B76D816-84DB-6B32-1DF3-96DE55613987}"/>
                </a:ext>
              </a:extLst>
            </p:cNvPr>
            <p:cNvSpPr/>
            <p:nvPr/>
          </p:nvSpPr>
          <p:spPr>
            <a:xfrm>
              <a:off x="4500584" y="5021639"/>
              <a:ext cx="2310063" cy="336884"/>
            </a:xfrm>
            <a:prstGeom prst="rightArrow">
              <a:avLst>
                <a:gd name="adj1" fmla="val 50000"/>
                <a:gd name="adj2" fmla="val 11571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4194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0A509-0013-7586-CC98-B713B8853497}"/>
              </a:ext>
            </a:extLst>
          </p:cNvPr>
          <p:cNvSpPr txBox="1">
            <a:spLocks/>
          </p:cNvSpPr>
          <p:nvPr/>
        </p:nvSpPr>
        <p:spPr>
          <a:xfrm>
            <a:off x="258600" y="1253331"/>
            <a:ext cx="11674800" cy="151968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完成外文翻译</a:t>
            </a:r>
            <a:endParaRPr lang="en-US" altLang="zh-CN" b="1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仓库地址：</a:t>
            </a:r>
            <a:r>
              <a:rPr lang="en-US" altLang="zh-CN" sz="2000" dirty="0">
                <a:solidFill>
                  <a:srgbClr val="0070C0"/>
                </a:solidFill>
                <a:hlinkClick r:id="rId3"/>
              </a:rPr>
              <a:t>https://github.com/LancerEnk/GraduationDesign/tree/main/doc/%E7%BF%BB%E8%AF%91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5090AF-3FFB-0AF1-B41E-BF8BF400A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30" y="3032899"/>
            <a:ext cx="9647741" cy="29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104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2556F5-D4EB-E493-9235-2C067AE3EC57}"/>
              </a:ext>
            </a:extLst>
          </p:cNvPr>
          <p:cNvSpPr txBox="1">
            <a:spLocks/>
          </p:cNvSpPr>
          <p:nvPr/>
        </p:nvSpPr>
        <p:spPr>
          <a:xfrm>
            <a:off x="258418" y="1253330"/>
            <a:ext cx="11675164" cy="298178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完成复现工作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基于实验室其他几位同学前期的复现工作，完整运行了成佳壮前辈的 </a:t>
            </a:r>
            <a:r>
              <a:rPr lang="zh-CN" altLang="en-US" sz="2000" u="sng" dirty="0"/>
              <a:t>基础</a:t>
            </a:r>
            <a:r>
              <a:rPr lang="zh-CN" altLang="en-US" sz="2000" dirty="0"/>
              <a:t> 出租车调度系统。</a:t>
            </a:r>
            <a:endParaRPr lang="en-US" altLang="zh-CN" sz="20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跑通了万琦玲前辈 </a:t>
            </a:r>
            <a:r>
              <a:rPr lang="zh-CN" altLang="en-US" sz="2000" u="sng" dirty="0"/>
              <a:t>使用</a:t>
            </a:r>
            <a:r>
              <a:rPr lang="en-US" altLang="zh-CN" sz="2000" u="sng" dirty="0" err="1"/>
              <a:t>vue</a:t>
            </a:r>
            <a:r>
              <a:rPr lang="zh-CN" altLang="en-US" sz="2000" u="sng" dirty="0"/>
              <a:t>前端优化 </a:t>
            </a:r>
            <a:r>
              <a:rPr lang="zh-CN" altLang="en-US" sz="2000" dirty="0"/>
              <a:t>和 </a:t>
            </a:r>
            <a:r>
              <a:rPr lang="zh-CN" altLang="en-US" sz="2000" u="sng" dirty="0"/>
              <a:t>信誉值算法补充 </a:t>
            </a:r>
            <a:r>
              <a:rPr lang="zh-CN" altLang="en-US" sz="2000" dirty="0"/>
              <a:t>的出租车调度系统</a:t>
            </a:r>
            <a:endParaRPr lang="en-US" altLang="zh-CN" sz="200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/>
              <a:t>结合实验室其他几位同学前期的复现工作，整合我在复现过程中遇到的问题，形成复现手册</a:t>
            </a:r>
            <a:endParaRPr lang="en-US" altLang="zh-CN" sz="20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1600" dirty="0"/>
              <a:t>复现手册的仓库地址：</a:t>
            </a:r>
            <a:r>
              <a:rPr lang="en-US" altLang="zh-CN" sz="1600" dirty="0">
                <a:solidFill>
                  <a:srgbClr val="0070C0"/>
                </a:solidFill>
                <a:hlinkClick r:id="rId3"/>
              </a:rPr>
              <a:t>https://github.com/LancerEnk/GraduationDesign/tree/main/doc/%E5%A4%8D%E7%8E%B0%E6%89%8B%E5%86%8C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C45DDA-C6B6-AC29-3CE8-3F9FE536CE86}"/>
              </a:ext>
            </a:extLst>
          </p:cNvPr>
          <p:cNvGrpSpPr/>
          <p:nvPr/>
        </p:nvGrpSpPr>
        <p:grpSpPr>
          <a:xfrm>
            <a:off x="1086192" y="3794761"/>
            <a:ext cx="10019616" cy="2477303"/>
            <a:chOff x="1076567" y="3794761"/>
            <a:chExt cx="10019616" cy="24773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928DA66-D82F-C73B-1220-421E13DF0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67" y="4080040"/>
              <a:ext cx="4496462" cy="219202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A724721-7BD6-1A26-12B0-68F69A799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2988" y="3794761"/>
              <a:ext cx="5273195" cy="2477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01762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2556F5-D4EB-E493-9235-2C067AE3EC57}"/>
              </a:ext>
            </a:extLst>
          </p:cNvPr>
          <p:cNvSpPr txBox="1">
            <a:spLocks/>
          </p:cNvSpPr>
          <p:nvPr/>
        </p:nvSpPr>
        <p:spPr>
          <a:xfrm>
            <a:off x="258418" y="1253331"/>
            <a:ext cx="11675164" cy="151968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正在优化路径规划算法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完成了路径规划算法的思路细化，给出了</a:t>
            </a:r>
            <a:r>
              <a:rPr lang="zh-CN" altLang="en-US" sz="2000" dirty="0">
                <a:hlinkClick r:id="rId3"/>
              </a:rPr>
              <a:t>思路细化文档</a:t>
            </a:r>
            <a:r>
              <a:rPr lang="zh-CN" altLang="en-US" sz="2000" dirty="0"/>
              <a:t>、详细的</a:t>
            </a:r>
            <a:r>
              <a:rPr lang="zh-CN" altLang="en-US" sz="2000" dirty="0">
                <a:hlinkClick r:id="rId4"/>
              </a:rPr>
              <a:t>设计示意图</a:t>
            </a:r>
            <a:r>
              <a:rPr lang="zh-CN" altLang="en-US" sz="2000" dirty="0"/>
              <a:t>（左图）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利用前端给出了一个简易的运行效果</a:t>
            </a:r>
            <a:r>
              <a:rPr lang="en-US" altLang="zh-CN" sz="2000" dirty="0"/>
              <a:t>demo</a:t>
            </a:r>
            <a:r>
              <a:rPr lang="zh-CN" altLang="en-US" sz="2000" dirty="0"/>
              <a:t>，根据此预期效果编写代码中（右图）</a:t>
            </a:r>
            <a:endParaRPr lang="en-US" altLang="zh-CN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E1156BB-FA2A-5328-51F0-A395E495D6A2}"/>
              </a:ext>
            </a:extLst>
          </p:cNvPr>
          <p:cNvGrpSpPr/>
          <p:nvPr/>
        </p:nvGrpSpPr>
        <p:grpSpPr>
          <a:xfrm>
            <a:off x="607462" y="2773017"/>
            <a:ext cx="10977077" cy="3319775"/>
            <a:chOff x="507132" y="2773017"/>
            <a:chExt cx="10977077" cy="33197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6DDF0F-8591-CF4F-7C0E-31D0CBAA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32" y="2773017"/>
              <a:ext cx="6318325" cy="331977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BC7AC1-3674-3D17-F50F-AEF943E8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457" y="3295886"/>
              <a:ext cx="4658752" cy="2620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9134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DBDBFB-CDA2-6CAB-36C4-ECC930C5204B}"/>
              </a:ext>
            </a:extLst>
          </p:cNvPr>
          <p:cNvSpPr txBox="1">
            <a:spLocks/>
          </p:cNvSpPr>
          <p:nvPr/>
        </p:nvSpPr>
        <p:spPr>
          <a:xfrm>
            <a:off x="502990" y="1456845"/>
            <a:ext cx="11186020" cy="394431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优化路径规划算法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目前，我的算法开发是在 </a:t>
            </a:r>
            <a:r>
              <a:rPr lang="zh-CN" altLang="en-US" sz="2000" u="sng" dirty="0"/>
              <a:t>成佳壮前辈的基础版出租车打车系统</a:t>
            </a:r>
            <a:r>
              <a:rPr lang="zh-CN" altLang="en-US" sz="2000" dirty="0"/>
              <a:t> 中运行的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优点：简洁，便于调试</a:t>
            </a:r>
            <a:endParaRPr lang="en-US" altLang="zh-CN" sz="1600" dirty="0"/>
          </a:p>
          <a:p>
            <a:pPr lvl="2">
              <a:lnSpc>
                <a:spcPct val="120000"/>
              </a:lnSpc>
            </a:pPr>
            <a:r>
              <a:rPr lang="zh-CN" altLang="en-US" sz="1600" dirty="0"/>
              <a:t>缺点：不是最新版的系统，功能不够全面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在理想的状态下，是应该把我的算法移植到万琦玲前辈的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版出租车调度系统上的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b="1" dirty="0"/>
              <a:t>对优化信誉值的部分还未进行调研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导致对此部分的开发还尚无头绪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需要加快进度，提早开始调研，细化此部分的实施思路</a:t>
            </a:r>
            <a:endParaRPr lang="en-US" altLang="zh-CN" sz="2000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后续安排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A4E333-2C06-9B7D-799D-5766293C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28202"/>
              </p:ext>
            </p:extLst>
          </p:nvPr>
        </p:nvGraphicFramePr>
        <p:xfrm>
          <a:off x="417801" y="1436499"/>
          <a:ext cx="11356399" cy="39850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1652">
                  <a:extLst>
                    <a:ext uri="{9D8B030D-6E8A-4147-A177-3AD203B41FA5}">
                      <a16:colId xmlns:a16="http://schemas.microsoft.com/office/drawing/2014/main" val="72731705"/>
                    </a:ext>
                  </a:extLst>
                </a:gridCol>
                <a:gridCol w="4125756">
                  <a:extLst>
                    <a:ext uri="{9D8B030D-6E8A-4147-A177-3AD203B41FA5}">
                      <a16:colId xmlns:a16="http://schemas.microsoft.com/office/drawing/2014/main" val="442817575"/>
                    </a:ext>
                  </a:extLst>
                </a:gridCol>
                <a:gridCol w="4808991">
                  <a:extLst>
                    <a:ext uri="{9D8B030D-6E8A-4147-A177-3AD203B41FA5}">
                      <a16:colId xmlns:a16="http://schemas.microsoft.com/office/drawing/2014/main" val="911958740"/>
                    </a:ext>
                  </a:extLst>
                </a:gridCol>
              </a:tblGrid>
              <a:tr h="37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预期目标、效果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0115"/>
                  </a:ext>
                </a:extLst>
              </a:tr>
              <a:tr h="887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完成“路径规划算法”的开发：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）撰写算法代码。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）实现测试。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）将完成的代码及对应手册上传至</a:t>
                      </a:r>
                      <a:r>
                        <a:rPr lang="en-US" altLang="zh-CN" sz="1600" dirty="0"/>
                        <a:t>GitHub</a:t>
                      </a:r>
                      <a:r>
                        <a:rPr lang="zh-CN" altLang="en-US" sz="1600" dirty="0"/>
                        <a:t>仓库。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）形成测试数据，处理分析。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1168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阅读“信誉值”相关论文和前人工作，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完成“优化信誉值”部分的思路细化。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）形成思路细化文档，与老师进行交流。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）分析本环节要做的工作，给出对应的实施方法。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884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– 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30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日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完成“优化信誉值”部分的开发：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）撰写算法代码。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）实现测试。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）将完成的代码及对应手册上传至</a:t>
                      </a:r>
                      <a:r>
                        <a:rPr lang="en-US" altLang="zh-CN" sz="1600" dirty="0"/>
                        <a:t>GitHub</a:t>
                      </a:r>
                      <a:r>
                        <a:rPr lang="zh-CN" altLang="en-US" sz="1600" dirty="0"/>
                        <a:t>仓库。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）形成测试数据，处理分析。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918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根据本学期做的工作，撰写毕业论文。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）完成毕业论文的文字产出。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557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毕业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提交论文盲审，通过毕业设计答辩。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）通过毕业设计答辩。</a:t>
                      </a:r>
                    </a:p>
                    <a:p>
                      <a:pPr algn="l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5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987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783</Words>
  <Application>Microsoft Office PowerPoint</Application>
  <PresentationFormat>宽屏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Century Gothic</vt:lpstr>
      <vt:lpstr>封2​​</vt:lpstr>
      <vt:lpstr>基于区块链的出租车调度系统的完善</vt:lpstr>
      <vt:lpstr>PowerPoint 演示文稿</vt:lpstr>
      <vt:lpstr>课题内容</vt:lpstr>
      <vt:lpstr>目前进度</vt:lpstr>
      <vt:lpstr>目前进度</vt:lpstr>
      <vt:lpstr>目前进度</vt:lpstr>
      <vt:lpstr>目前进度</vt:lpstr>
      <vt:lpstr>存在的问题</vt:lpstr>
      <vt:lpstr>后续安排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基于区块链的出租车调度系统的改进</dc:title>
  <dc:creator>meng enkidu</dc:creator>
  <cp:lastModifiedBy>meng enkidu</cp:lastModifiedBy>
  <cp:revision>67</cp:revision>
  <dcterms:created xsi:type="dcterms:W3CDTF">2023-01-08T00:54:29Z</dcterms:created>
  <dcterms:modified xsi:type="dcterms:W3CDTF">2023-04-06T03:47:15Z</dcterms:modified>
</cp:coreProperties>
</file>