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2023/1/11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</a:t>
              </a: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背景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调研情况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1774845" cy="929999"/>
            <a:chOff x="5576876" y="2230747"/>
            <a:chExt cx="1774845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工作内容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时间</a:t>
              </a: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课题背景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B49415-E80E-27AC-210C-A3BD94A43715}"/>
              </a:ext>
            </a:extLst>
          </p:cNvPr>
          <p:cNvSpPr txBox="1"/>
          <p:nvPr/>
        </p:nvSpPr>
        <p:spPr>
          <a:xfrm>
            <a:off x="1354989" y="1329803"/>
            <a:ext cx="9482021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传统的地理信息相关的应用由于中心化的设计，存在信息垄断和信息分发效率低下等问题。</a:t>
            </a:r>
            <a:r>
              <a:rPr lang="zh-CN" altLang="en-US" b="1" dirty="0"/>
              <a:t>区块链技术</a:t>
            </a:r>
            <a:r>
              <a:rPr lang="zh-CN" altLang="en-US" dirty="0"/>
              <a:t>具有去中心化、时序数据、集体维护、可编程和安全可信等特点。区块链技术中数据信息不可篡改，因此应用进出租车调度系统中可以提升通讯的安全性，消除平台对打车数据的垄断，保证信息公开透明。司机与乘客之间直接交流与贸易，保证了司乘双方的可信交流。车与车之间通过区块链技术进行位置通讯，也能提高通讯传输效率，营造安全高效的打车服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本毕业设计选题通过将区块链与出租车调度系统进行结合，将区块链技术应用于地理信息相关的应用中，在已有的基于区块链的出租车调度系统上改进车辆调度算法，增加对乘客的信誉值评估环节，可视化展示打车的完整流程和司机、乘客双方的信誉值，实现对原有出租车调度系统的完善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调研情况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42251" y="1620729"/>
            <a:ext cx="10251316" cy="380545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以太坊</a:t>
            </a:r>
            <a:r>
              <a:rPr kumimoji="0" lang="zh-CN" altLang="en-US" sz="24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：开源的有智能合约功能的公共区块链平台</a:t>
            </a:r>
            <a:endParaRPr kumimoji="0" lang="en-US" altLang="zh-CN" sz="24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对底层区块链技术进行封装，使开发者专注于开发应用本身逻辑的智能合约。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3">
              <a:lnSpc>
                <a:spcPct val="120000"/>
              </a:lnSpc>
              <a:defRPr/>
            </a:pPr>
            <a:r>
              <a:rPr kumimoji="0" lang="zh-CN" altLang="en-US" sz="18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智能合约：一种计算机协议，以数字方式促进、验证或执行合同的谈判或履行。</a:t>
            </a:r>
            <a:endParaRPr kumimoji="0" lang="en-US" altLang="zh-CN" sz="18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地图存储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kumimoji="0" lang="en-US" altLang="zh-CN" sz="2455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GeoHash</a:t>
            </a:r>
            <a:r>
              <a:rPr kumimoji="0" lang="zh-CN" altLang="en-US" sz="24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编码</a:t>
            </a:r>
            <a:endParaRPr kumimoji="0" lang="en-US" altLang="zh-CN" sz="24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一种地址编码方法：将二维的空间经纬度数据编码为一个一维的字符串</a:t>
            </a:r>
            <a:r>
              <a:rPr kumimoji="0" lang="en-US" altLang="zh-CN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</a:t>
            </a: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能够确定一个唯一的地理区域。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1">
              <a:defRPr/>
            </a:pPr>
            <a:r>
              <a:rPr lang="zh-CN" altLang="en-US" sz="245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车辆调度算法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en-US" altLang="zh-CN" sz="24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sz="20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一种静态路网中求解最短路径的一种启发式直接搜索方法。计算因子为道路长度。</a:t>
            </a:r>
            <a:endParaRPr lang="en-US" altLang="zh-CN" sz="20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信誉值评估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：评估打车过程中涉及的对象的可信程度</a:t>
            </a:r>
            <a:endParaRPr lang="en-US" altLang="zh-CN" sz="24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对司机：根据车辆位置验证和乘客主观打分双重因素进行信誉值计算。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203203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8254" y="5373052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4D5C6D-7FFC-B126-F289-678F5929932A}"/>
              </a:ext>
            </a:extLst>
          </p:cNvPr>
          <p:cNvSpPr txBox="1"/>
          <p:nvPr/>
        </p:nvSpPr>
        <p:spPr>
          <a:xfrm>
            <a:off x="1419469" y="1203203"/>
            <a:ext cx="935306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①：复现前人已有工作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地图存储、调度系统复现、完善前端接口，实现完整打车流程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800" dirty="0"/>
              <a:t>②：优化路径规划算法、设计用户的信誉值评估模型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优化、改进路径规划算法、设计用户的信誉值评估模型，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应用于此调度系统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b="1" dirty="0"/>
              <a:t>（重难点）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800" dirty="0"/>
              <a:t>③：测试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测试分析车辆调度系统的正确性、信誉值评估模型的科学性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dirty="0"/>
              <a:t>④：翻译</a:t>
            </a:r>
            <a:endParaRPr lang="en-US" altLang="zh-CN" sz="28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同步进行翻译工作，翻译学习国内外相关文献，翻译毕设</a:t>
            </a:r>
            <a:endParaRPr lang="zh-CN" altLang="en-US" sz="32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846504" y="119149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1093172" y="5507621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529"/>
              </p:ext>
            </p:extLst>
          </p:nvPr>
        </p:nvGraphicFramePr>
        <p:xfrm>
          <a:off x="1422881" y="1366229"/>
          <a:ext cx="9346238" cy="3851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1009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039816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3115413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887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了解区块链基本原理，学习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JavaScript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等语言及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Geth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等工具软件的使用；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能基本讲述区块链基本原理，能独立编写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JavaScript</a:t>
                      </a:r>
                      <a:r>
                        <a:rPr lang="zh-CN" altLang="en-US" sz="1600" dirty="0"/>
                        <a:t>代码，能对</a:t>
                      </a:r>
                      <a:r>
                        <a:rPr lang="en-US" altLang="zh-CN" sz="1600" dirty="0"/>
                        <a:t>Geth</a:t>
                      </a:r>
                      <a:r>
                        <a:rPr lang="zh-CN" altLang="en-US" sz="1600" dirty="0"/>
                        <a:t>进行简单操作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在本地搭建私有的树状区块链，并基于实验室已有工作成果部署智能合约，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完成对前辈工作的复现，实现现有的调度模型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对调度系统的路径规划算法进行改进和优化；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通过测试来验证改进和优化后算法的优越性、正确性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918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对用户的信誉值进行评估，建立模型，优化结果；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通过前端界面的直观显示、模块测试来测试信誉值模块的正确性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依照工作进度，形成毕业设计论文，同步进行翻译工作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完成文字产出，参加答辩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713</Words>
  <Application>Microsoft Office PowerPoint</Application>
  <PresentationFormat>宽屏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Calibri</vt:lpstr>
      <vt:lpstr>Century Gothic</vt:lpstr>
      <vt:lpstr>封2​​</vt:lpstr>
      <vt:lpstr>基于区块链的出租车调度系统的完善</vt:lpstr>
      <vt:lpstr>PowerPoint 演示文稿</vt:lpstr>
      <vt:lpstr>课题背景</vt:lpstr>
      <vt:lpstr>调研情况</vt:lpstr>
      <vt:lpstr>工作内容</vt:lpstr>
      <vt:lpstr>进度安排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25</cp:revision>
  <dcterms:created xsi:type="dcterms:W3CDTF">2023-01-08T00:54:29Z</dcterms:created>
  <dcterms:modified xsi:type="dcterms:W3CDTF">2023-01-11T08:29:20Z</dcterms:modified>
</cp:coreProperties>
</file>