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enkidu" initials="me" lastIdx="4" clrIdx="0">
    <p:extLst>
      <p:ext uri="{19B8F6BF-5375-455C-9EA6-DF929625EA0E}">
        <p15:presenceInfo xmlns:p15="http://schemas.microsoft.com/office/powerpoint/2012/main" userId="9a7fc3d586c39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5T18:00:55.731" idx="4">
    <p:pos x="10" y="10"/>
    <p:text>本页内容待修改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F0C78-19D9-46FD-B99C-6242BF7357E3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676D6-A0B5-4B16-96BD-C4931D98D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7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AA5F0-770B-410C-90B7-ECBA0CF902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77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00638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9819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48405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771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03606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05202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2023/4/5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9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924470"/>
            <a:ext cx="7015008" cy="584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基于区块链的出租车调度系统的完善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答辩人：蒙思洁　　　导　师：陆慧梅　　　时间：</a:t>
            </a:r>
            <a:fld id="{D59A35C6-7D58-4C95-A60A-B688BEF8C3D6}" type="datetime1">
              <a:rPr lang="zh-CN" altLang="en-US" smtClean="0"/>
              <a:t>2023/4/5</a:t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1774845" cy="960541"/>
            <a:chOff x="5576876" y="540040"/>
            <a:chExt cx="1774845" cy="960541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01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课题内容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774845" cy="960541"/>
            <a:chOff x="8704421" y="540040"/>
            <a:chExt cx="1774845" cy="960541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02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目前进度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2172390" cy="929999"/>
            <a:chOff x="5576876" y="2230747"/>
            <a:chExt cx="2172390" cy="929999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03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存在的问题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1774845" cy="929999"/>
            <a:chOff x="8704421" y="2230747"/>
            <a:chExt cx="1774845" cy="929999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006C39"/>
                      </a:gs>
                      <a:gs pos="90000">
                        <a:srgbClr val="006C39">
                          <a:alpha val="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04</a:t>
              </a:r>
              <a:endParaRPr kumimoji="0" lang="zh-CN" altLang="en-US" sz="4400" b="1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006C39"/>
                    </a:gs>
                    <a:gs pos="90000">
                      <a:srgbClr val="006C39">
                        <a:alpha val="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/>
                  <a:cs typeface="+mn-cs"/>
                </a:rPr>
                <a:t>后续安排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课题内容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842251" y="1620729"/>
            <a:ext cx="10251316" cy="380545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en-US" altLang="zh-CN" sz="1655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55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203203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8254" y="5373052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后续安排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846504" y="119149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1093172" y="5507621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A4E333-2C06-9B7D-799D-5766293C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4127"/>
              </p:ext>
            </p:extLst>
          </p:nvPr>
        </p:nvGraphicFramePr>
        <p:xfrm>
          <a:off x="1422881" y="1366229"/>
          <a:ext cx="9346238" cy="38512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1009">
                  <a:extLst>
                    <a:ext uri="{9D8B030D-6E8A-4147-A177-3AD203B41FA5}">
                      <a16:colId xmlns:a16="http://schemas.microsoft.com/office/drawing/2014/main" val="72731705"/>
                    </a:ext>
                  </a:extLst>
                </a:gridCol>
                <a:gridCol w="4039816">
                  <a:extLst>
                    <a:ext uri="{9D8B030D-6E8A-4147-A177-3AD203B41FA5}">
                      <a16:colId xmlns:a16="http://schemas.microsoft.com/office/drawing/2014/main" val="442817575"/>
                    </a:ext>
                  </a:extLst>
                </a:gridCol>
                <a:gridCol w="3115413">
                  <a:extLst>
                    <a:ext uri="{9D8B030D-6E8A-4147-A177-3AD203B41FA5}">
                      <a16:colId xmlns:a16="http://schemas.microsoft.com/office/drawing/2014/main" val="911958740"/>
                    </a:ext>
                  </a:extLst>
                </a:gridCol>
              </a:tblGrid>
              <a:tr h="37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预期目标、效果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30115"/>
                  </a:ext>
                </a:extLst>
              </a:tr>
              <a:tr h="8872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了解区块链基本原理，学习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JavaScript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等语言及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Geth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等工具软件的使用；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能基本讲述区块链基本原理，能独立编写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JavaScript</a:t>
                      </a:r>
                      <a:r>
                        <a:rPr lang="zh-CN" altLang="en-US" sz="1600" dirty="0"/>
                        <a:t>代码，能对</a:t>
                      </a:r>
                      <a:r>
                        <a:rPr lang="en-US" altLang="zh-CN" sz="1600" dirty="0"/>
                        <a:t>Geth</a:t>
                      </a:r>
                      <a:r>
                        <a:rPr lang="zh-CN" altLang="en-US" sz="1600" dirty="0"/>
                        <a:t>进行简单操作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11687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在本地搭建私有的树状区块链，并基于实验室已有工作成果部署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effectLst/>
                        </a:rPr>
                        <a:t>智能合约。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完成对前辈工作的复现，实现现有的调度模型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8848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7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对调度系统的路径规划算法进行改进和优化；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通过测试来验证改进和优化后算法的优越性、正确性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0918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对用户的信誉值进行评估，建立模型，优化结果；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通过前端界面的直观显示、模块测试来测试信誉值模块的正确性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25575"/>
                  </a:ext>
                </a:extLst>
              </a:tr>
              <a:tr h="560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-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16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周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依照工作进度，形成毕业设计论文，同步进行翻译工作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完成文字产出，参加答辩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798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报告</a:t>
            </a: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蒙思洁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　师：陆慧梅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257</Words>
  <Application>Microsoft Office PowerPoint</Application>
  <PresentationFormat>宽屏</PresentationFormat>
  <Paragraphs>47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Calibri</vt:lpstr>
      <vt:lpstr>Century Gothic</vt:lpstr>
      <vt:lpstr>封2​​</vt:lpstr>
      <vt:lpstr>基于区块链的出租车调度系统的完善</vt:lpstr>
      <vt:lpstr>PowerPoint 演示文稿</vt:lpstr>
      <vt:lpstr>课题内容</vt:lpstr>
      <vt:lpstr>目前进度</vt:lpstr>
      <vt:lpstr>存在的问题</vt:lpstr>
      <vt:lpstr>后续安排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基于区块链的出租车调度系统的改进</dc:title>
  <dc:creator>meng enkidu</dc:creator>
  <cp:lastModifiedBy>meng enkidu</cp:lastModifiedBy>
  <cp:revision>36</cp:revision>
  <dcterms:created xsi:type="dcterms:W3CDTF">2023-01-08T00:54:29Z</dcterms:created>
  <dcterms:modified xsi:type="dcterms:W3CDTF">2023-04-05T10:01:50Z</dcterms:modified>
</cp:coreProperties>
</file>