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034C4-AC3A-49FE-914F-624B8DFF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2AC7EE-2498-478A-AA91-843321C32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2B737-CFF7-4837-B047-CD9FB990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CD69A-BD2F-4420-9C9A-CD3A92B7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876E4-3001-4F52-A804-635DA0DD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97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F2F51-A5C4-477D-9354-68C51FE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CAD306-2149-4403-915E-4F9E26E43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DC219-C9E6-4FFF-90D0-DB4783AD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E77A1-22C9-471C-A563-81423F4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94440-6555-4938-BD03-C393F83C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4C1358-235F-46E7-9BD3-0EC8E577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F5EA48-7494-439D-86BC-456A22CB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0327-89F3-4C43-9F1F-962C3303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2D9D-6DD9-4129-AF56-301B4962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82740-A462-45C9-9EEC-4913934E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6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74601-D710-4759-BE8A-2C58C65E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CB226-4F2B-480B-AECE-46C1B409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B455F-68DE-456B-90CF-AEE51698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E643BC-F96A-4EB0-BB38-3F04DB20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E7FC2-472F-4ED5-89CE-4E89D956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97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FE557-A64F-48A8-A134-4D24C94E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48BFA-4232-4D2E-BD49-9AE786CD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7B489-ADEB-4F78-B9B2-ED8B00B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EDF03-2D8A-4861-8861-22565FFC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E92B1-B259-48A8-8103-1A99031A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9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0FC5E-6CA1-4BD3-AB65-8FC771BA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73F6F-9D3C-429B-8F78-3DAB13A73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D73706-397C-4E0E-B604-19EDC063C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D8087F-5995-4C75-B09E-C15B0683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1EAF8F-7938-4DB9-928A-7920A7B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05E54-1AF2-4DEC-B8FB-CC0480D5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5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1B1D0-8E1A-42F9-8743-A1122792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B5E0E-903C-4890-B63F-13B3D1D2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94F79E-4015-44E2-AB53-4DE3BD55B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81B082-3601-4BD0-9905-53DCB0AC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920E40-E183-465B-8D65-C8CC50E0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EAC352-AD35-4ED4-9260-E474AAF0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254632-A701-4FE9-A602-A2D881A3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59B262-6B81-403A-A8E4-0D99F4EC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5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5BC6-B22E-4D6E-9A47-8981D4CD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19B47E-B94A-408C-8631-3047250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F96EC0-F401-45F2-9D37-F6DCBB10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E350-B124-4C00-A329-CE568A7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AC8D1E-D595-48C4-826B-C95A0E81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36E04C-E73B-4275-9D03-FB9C3A74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62819-4E0F-478E-8D3B-D11B6945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D6E4D-65FB-40E7-963F-653CEB79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E7D75-C676-44E2-B54A-65F89FE0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E2918C-758F-45A6-9108-463E82C8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C0E21-6E89-4E21-9C41-71DBB388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A3591-766B-400E-8E01-C378E38B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7E3D92-F218-4ED1-ACCC-CBDF041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C3351-EA51-4CAA-A6C2-7DA8FB1A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903B18-F77C-4658-A80F-86A2F7E36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BB65A-0B4D-4ED7-99A8-36A3771E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AE099F-5BFD-419E-A36B-BB4417A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911014-6438-4061-84D8-5AADA344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5535D-5C1B-46EF-819D-733FC302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75073-A486-40BC-A9E0-E2FC9E2F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E3CF80-250E-4F0F-8FA3-C285B47F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69AC0-58CC-47EA-8D98-E39090AEE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7F46-DE43-4B49-BD06-99DB134A0645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B306B5-B565-488F-A618-D99272C1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F09EB-C27F-4C09-A065-A77D2502E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69F0-04B6-463C-9089-6EFFAE54BD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1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0810CE-4E27-4351-BEED-0B1855B002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1E76D-6B91-402C-A092-A78BAC4A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4067"/>
            <a:ext cx="12192000" cy="1553730"/>
          </a:xfrm>
        </p:spPr>
        <p:txBody>
          <a:bodyPr anchor="ctr" anchorCtr="0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Historia</a:t>
            </a:r>
            <a:endParaRPr lang="ru-RU" sz="8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FB52F0-8319-416B-8CE9-4F4C9626356B}"/>
              </a:ext>
            </a:extLst>
          </p:cNvPr>
          <p:cNvSpPr txBox="1">
            <a:spLocks/>
          </p:cNvSpPr>
          <p:nvPr/>
        </p:nvSpPr>
        <p:spPr>
          <a:xfrm>
            <a:off x="0" y="3877797"/>
            <a:ext cx="12192000" cy="15537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FFFF"/>
                </a:solidFill>
                <a:latin typeface="Verdana" panose="020B0604030504040204" pitchFamily="34" charset="0"/>
              </a:rPr>
              <a:t>История может быть интересной, нужно лишь искать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FEFF2E-5F0C-45F5-A3CB-37AC8879DAB6}"/>
              </a:ext>
            </a:extLst>
          </p:cNvPr>
          <p:cNvSpPr/>
          <p:nvPr/>
        </p:nvSpPr>
        <p:spPr>
          <a:xfrm>
            <a:off x="-5939406" y="0"/>
            <a:ext cx="5939406" cy="6858000"/>
          </a:xfrm>
          <a:prstGeom prst="rect">
            <a:avLst/>
          </a:prstGeom>
          <a:solidFill>
            <a:srgbClr val="1D1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1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0810CE-4E27-4351-BEED-0B1855B002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B15141-8C74-4AB2-B4AD-CFE83DC17257}"/>
              </a:ext>
            </a:extLst>
          </p:cNvPr>
          <p:cNvSpPr/>
          <p:nvPr/>
        </p:nvSpPr>
        <p:spPr>
          <a:xfrm>
            <a:off x="0" y="0"/>
            <a:ext cx="5939406" cy="6858000"/>
          </a:xfrm>
          <a:prstGeom prst="rect">
            <a:avLst/>
          </a:prstGeom>
          <a:solidFill>
            <a:srgbClr val="1D151C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1E76D-6B91-402C-A092-A78BAC4A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939406" cy="1553730"/>
          </a:xfrm>
        </p:spPr>
        <p:txBody>
          <a:bodyPr anchor="ctr" anchorCtr="0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Historia</a:t>
            </a:r>
            <a:endParaRPr lang="ru-RU" sz="8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FB52F0-8319-416B-8CE9-4F4C9626356B}"/>
              </a:ext>
            </a:extLst>
          </p:cNvPr>
          <p:cNvSpPr txBox="1">
            <a:spLocks/>
          </p:cNvSpPr>
          <p:nvPr/>
        </p:nvSpPr>
        <p:spPr>
          <a:xfrm>
            <a:off x="0" y="1553730"/>
            <a:ext cx="5939406" cy="53042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>
                <a:solidFill>
                  <a:srgbClr val="FFFFFF"/>
                </a:solidFill>
                <a:latin typeface="Verdana" panose="020B0604030504040204" pitchFamily="34" charset="0"/>
              </a:rPr>
              <a:t>Открытый проект, позволяющий распространить интересные исторические сведения среди широких масс.</a:t>
            </a:r>
          </a:p>
          <a:p>
            <a:pPr algn="r"/>
            <a:r>
              <a:rPr lang="ru-RU" sz="2800" dirty="0">
                <a:solidFill>
                  <a:srgbClr val="FFFFFF"/>
                </a:solidFill>
                <a:latin typeface="Verdana" panose="020B0604030504040204" pitchFamily="34" charset="0"/>
              </a:rPr>
              <a:t>Задумывался изначально как аналог Википедии, в итоге превратившись в исторический журнал.</a:t>
            </a:r>
          </a:p>
          <a:p>
            <a:pPr algn="r"/>
            <a:r>
              <a:rPr lang="ru-RU" sz="2800" dirty="0">
                <a:solidFill>
                  <a:srgbClr val="FFFFFF"/>
                </a:solidFill>
                <a:latin typeface="Verdana" panose="020B0604030504040204" pitchFamily="34" charset="0"/>
              </a:rPr>
              <a:t>Статьи могут совмещать в себе темы экономики, военной истории, политики прошлого, климатологии и многие другие.</a:t>
            </a:r>
          </a:p>
        </p:txBody>
      </p:sp>
    </p:spTree>
    <p:extLst>
      <p:ext uri="{BB962C8B-B14F-4D97-AF65-F5344CB8AC3E}">
        <p14:creationId xmlns:p14="http://schemas.microsoft.com/office/powerpoint/2010/main" val="2097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0810CE-4E27-4351-BEED-0B1855B002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B15141-8C74-4AB2-B4AD-CFE83DC172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51C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1E76D-6B91-402C-A092-A78BAC4A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53730"/>
          </a:xfrm>
        </p:spPr>
        <p:txBody>
          <a:bodyPr anchor="ctr" anchorCtr="0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Historia</a:t>
            </a:r>
            <a:endParaRPr lang="ru-RU" sz="8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2649B8-01DE-4D96-95A7-49D44EAC8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7" y="2218315"/>
            <a:ext cx="10969026" cy="39751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175FE18-3BD0-413F-B435-A4A70790DA6B}"/>
              </a:ext>
            </a:extLst>
          </p:cNvPr>
          <p:cNvSpPr txBox="1">
            <a:spLocks/>
          </p:cNvSpPr>
          <p:nvPr/>
        </p:nvSpPr>
        <p:spPr>
          <a:xfrm>
            <a:off x="0" y="1394073"/>
            <a:ext cx="12192000" cy="6645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FFFFFF"/>
                </a:solidFill>
                <a:latin typeface="Verdana" panose="020B0604030504040204" pitchFamily="34" charset="0"/>
              </a:rPr>
              <a:t>Исходная версия схемы сайта</a:t>
            </a:r>
          </a:p>
        </p:txBody>
      </p:sp>
    </p:spTree>
    <p:extLst>
      <p:ext uri="{BB962C8B-B14F-4D97-AF65-F5344CB8AC3E}">
        <p14:creationId xmlns:p14="http://schemas.microsoft.com/office/powerpoint/2010/main" val="8004421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59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Тема Office</vt:lpstr>
      <vt:lpstr>Historia</vt:lpstr>
      <vt:lpstr>Historia</vt:lpstr>
      <vt:lpstr>Historia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</dc:title>
  <dc:creator>Lancet_</dc:creator>
  <cp:lastModifiedBy>Lancet_</cp:lastModifiedBy>
  <cp:revision>1</cp:revision>
  <dcterms:created xsi:type="dcterms:W3CDTF">2024-04-26T11:46:08Z</dcterms:created>
  <dcterms:modified xsi:type="dcterms:W3CDTF">2024-04-26T12:29:19Z</dcterms:modified>
</cp:coreProperties>
</file>