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4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D18D-89B8-4045-AB23-C5C5D3DE8B06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8E9D-76E7-4912-BB35-D879EA7482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64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D18D-89B8-4045-AB23-C5C5D3DE8B06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8E9D-76E7-4912-BB35-D879EA7482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814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D18D-89B8-4045-AB23-C5C5D3DE8B06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8E9D-76E7-4912-BB35-D879EA7482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83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D18D-89B8-4045-AB23-C5C5D3DE8B06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8E9D-76E7-4912-BB35-D879EA7482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02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D18D-89B8-4045-AB23-C5C5D3DE8B06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8E9D-76E7-4912-BB35-D879EA7482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85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D18D-89B8-4045-AB23-C5C5D3DE8B06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8E9D-76E7-4912-BB35-D879EA7482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2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D18D-89B8-4045-AB23-C5C5D3DE8B06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8E9D-76E7-4912-BB35-D879EA7482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86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D18D-89B8-4045-AB23-C5C5D3DE8B06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8E9D-76E7-4912-BB35-D879EA7482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52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D18D-89B8-4045-AB23-C5C5D3DE8B06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8E9D-76E7-4912-BB35-D879EA7482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47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D18D-89B8-4045-AB23-C5C5D3DE8B06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8E9D-76E7-4912-BB35-D879EA7482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70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D18D-89B8-4045-AB23-C5C5D3DE8B06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8E9D-76E7-4912-BB35-D879EA7482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27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DD18D-89B8-4045-AB23-C5C5D3DE8B06}" type="datetimeFigureOut">
              <a:rPr lang="it-IT" smtClean="0"/>
              <a:t>11/05/2016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18E9D-76E7-4912-BB35-D879EA7482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52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2530475" y="1238758"/>
            <a:ext cx="7467600" cy="4238317"/>
            <a:chOff x="2530475" y="1238758"/>
            <a:chExt cx="7467600" cy="4238317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1750" y="1238758"/>
              <a:ext cx="4210250" cy="4238317"/>
            </a:xfrm>
            <a:prstGeom prst="rect">
              <a:avLst/>
            </a:prstGeom>
          </p:spPr>
        </p:pic>
        <p:sp>
          <p:nvSpPr>
            <p:cNvPr id="5" name="CasellaDiTesto 4"/>
            <p:cNvSpPr txBox="1"/>
            <p:nvPr/>
          </p:nvSpPr>
          <p:spPr>
            <a:xfrm>
              <a:off x="2530475" y="1562100"/>
              <a:ext cx="7467600" cy="3046988"/>
            </a:xfrm>
            <a:prstGeom prst="rect">
              <a:avLst/>
            </a:prstGeom>
            <a:noFill/>
            <a:effectLst>
              <a:outerShdw blurRad="127000" dist="139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600" dirty="0" err="1">
                  <a:solidFill>
                    <a:schemeClr val="bg1"/>
                  </a:solidFill>
                  <a:latin typeface="AR DARLING" panose="02000000000000000000" pitchFamily="2" charset="0"/>
                </a:rPr>
                <a:t>Flag</a:t>
              </a:r>
              <a:r>
                <a:rPr lang="it-IT" sz="9600" dirty="0">
                  <a:solidFill>
                    <a:schemeClr val="bg1"/>
                  </a:solidFill>
                  <a:latin typeface="AR DARLING" panose="02000000000000000000" pitchFamily="2" charset="0"/>
                </a:rPr>
                <a:t> pro </a:t>
              </a:r>
              <a:r>
                <a:rPr lang="it-IT" sz="9600" dirty="0" err="1">
                  <a:solidFill>
                    <a:schemeClr val="bg1"/>
                  </a:solidFill>
                  <a:latin typeface="AR DARLING" panose="02000000000000000000" pitchFamily="2" charset="0"/>
                </a:rPr>
                <a:t>challange</a:t>
              </a:r>
              <a:endParaRPr lang="it-IT" sz="9600" dirty="0">
                <a:solidFill>
                  <a:schemeClr val="bg1"/>
                </a:solidFill>
                <a:latin typeface="AR DARLING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52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 DARLING</vt:lpstr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Lancellotti</dc:creator>
  <cp:lastModifiedBy>Marco Lancellotti</cp:lastModifiedBy>
  <cp:revision>2</cp:revision>
  <dcterms:created xsi:type="dcterms:W3CDTF">2016-05-11T08:53:18Z</dcterms:created>
  <dcterms:modified xsi:type="dcterms:W3CDTF">2016-05-11T09:16:13Z</dcterms:modified>
</cp:coreProperties>
</file>