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  <p:sldId id="258" r:id="rId3"/>
    <p:sldId id="259" r:id="rId4"/>
    <p:sldId id="257" r:id="rId5"/>
    <p:sldId id="260" r:id="rId6"/>
  </p:sldIdLst>
  <p:sldSz cx="127095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691" y="1346836"/>
            <a:ext cx="9532144" cy="2865120"/>
          </a:xfrm>
          <a:solidFill>
            <a:schemeClr val="accent5">
              <a:alpha val="50000"/>
            </a:schemeClr>
          </a:solidFill>
          <a:ln>
            <a:noFill/>
          </a:ln>
          <a:effectLst>
            <a:glow rad="762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/>
          <a:lstStyle>
            <a:lvl1pPr algn="ctr">
              <a:defRPr sz="6254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15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909624" cy="618978"/>
          </a:xfrm>
          <a:blipFill>
            <a:blip r:embed="rId2"/>
            <a:tile tx="0" ty="0" sx="100000" sy="100000" flip="none" algn="tl"/>
          </a:blipFill>
          <a:ln>
            <a:noFill/>
          </a:ln>
        </p:spPr>
        <p:txBody>
          <a:bodyPr>
            <a:normAutofit/>
          </a:bodyPr>
          <a:lstStyle>
            <a:lvl1pPr>
              <a:defRPr sz="2919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03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2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780" y="438152"/>
            <a:ext cx="1096196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780" y="2190750"/>
            <a:ext cx="1096196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80" y="7627622"/>
            <a:ext cx="285964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23EE-5670-44AA-8EE7-72F64C6C2752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0030" y="7627622"/>
            <a:ext cx="42894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6102" y="7627622"/>
            <a:ext cx="285964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437D0-AD68-4CCA-A0AB-8F9C6B15E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50" r:id="rId3"/>
  </p:sldLayoutIdLst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accent1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9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GnNode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28865"/>
            <a:ext cx="11426205" cy="304698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GnNode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parent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父節點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GnNode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*&gt;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nxt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分支節點線性表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unsigned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stoneProp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0空節點，1黑走子，2白走子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mov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走子：百位以上爲橫坐標，百位以下爲縱坐標，例如909即坐標天元，最大爲2626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addblacks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添加黑子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addwhites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添加白子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labels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標籤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(LB)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長度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labanum，萬位以上爲標籤對應數字值，千百爲縱坐標，個十爲橫坐標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comment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評論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nodename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節點名稱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liftsave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提子保存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unsigned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liftcolour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提子顏色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31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MovLancifolium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618978"/>
            <a:ext cx="4732065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siz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endParaRPr lang="en-US" altLang="en-US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ston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MAXBORDSIZE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][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MAXBORDSIZE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calcbord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MAXBORDSIZE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][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55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MAXBORDSIZE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];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GnNode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root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根</a:t>
            </a:r>
            <a:endParaRPr lang="en-US" altLang="en-US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GnNode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curNode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當前指針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conflict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劫爭</a:t>
            </a:r>
            <a:endParaRPr lang="en-US" altLang="en-US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55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B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confmove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AAAA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5FFFF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劫爭熱點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09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DevLancifolium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" y="618978"/>
            <a:ext cx="5770811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5317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FFFF55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int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 err="1">
                <a:solidFill>
                  <a:srgbClr val="008B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siz</a:t>
            </a:r>
            <a:r>
              <a:rPr lang="en-US" altLang="en-US" dirty="0">
                <a:solidFill>
                  <a:srgbClr val="AAAAA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>
                <a:solidFill>
                  <a:srgbClr val="55FF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 err="1">
                <a:solidFill>
                  <a:srgbClr val="55FF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棋盤規格</a:t>
            </a:r>
            <a:r>
              <a:rPr lang="en-US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br>
              <a:rPr lang="en-US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altLang="en-US" dirty="0" err="1">
                <a:solidFill>
                  <a:srgbClr val="FFFF55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struct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 err="1">
                <a:solidFill>
                  <a:srgbClr val="55FF55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GnNode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>
                <a:solidFill>
                  <a:srgbClr val="AAAAA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*</a:t>
            </a:r>
            <a:r>
              <a:rPr lang="en-US" altLang="en-US" dirty="0">
                <a:solidFill>
                  <a:srgbClr val="008B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root</a:t>
            </a:r>
            <a:r>
              <a:rPr lang="en-US" altLang="en-US" dirty="0">
                <a:solidFill>
                  <a:srgbClr val="AAAAA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>
                <a:solidFill>
                  <a:srgbClr val="55FF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 err="1">
                <a:solidFill>
                  <a:srgbClr val="55FF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根節點</a:t>
            </a:r>
            <a:r>
              <a:rPr lang="en-US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br>
              <a:rPr lang="en-US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altLang="en-US" dirty="0">
                <a:solidFill>
                  <a:srgbClr val="FFFF55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char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>
                <a:solidFill>
                  <a:srgbClr val="008B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reader</a:t>
            </a:r>
            <a:r>
              <a:rPr lang="en-US" altLang="en-US" dirty="0">
                <a:solidFill>
                  <a:srgbClr val="AAAAA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endParaRPr lang="en-US" altLang="en-US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defTabSz="95317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55FF55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FileOpenBuff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>
                <a:solidFill>
                  <a:srgbClr val="008B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read</a:t>
            </a:r>
            <a:r>
              <a:rPr lang="en-US" altLang="en-US" dirty="0">
                <a:solidFill>
                  <a:srgbClr val="AAAAA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lang="en-US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br>
              <a:rPr lang="en-US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altLang="en-US" dirty="0" err="1">
                <a:solidFill>
                  <a:srgbClr val="FFFF55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struct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 err="1">
                <a:solidFill>
                  <a:srgbClr val="55FF55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GnNode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>
                <a:solidFill>
                  <a:srgbClr val="AAAAA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*</a:t>
            </a:r>
            <a:r>
              <a:rPr lang="en-US" altLang="en-US" dirty="0" err="1">
                <a:solidFill>
                  <a:srgbClr val="008B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curNode</a:t>
            </a:r>
            <a:r>
              <a:rPr lang="en-US" altLang="en-US" dirty="0">
                <a:solidFill>
                  <a:srgbClr val="AAAAA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>
                <a:solidFill>
                  <a:srgbClr val="55FF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 err="1">
                <a:solidFill>
                  <a:srgbClr val="55FF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當前節點指針</a:t>
            </a:r>
            <a:endParaRPr lang="en-US" altLang="en-US" dirty="0">
              <a:solidFill>
                <a:srgbClr val="55FFFF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defTabSz="95317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FFFF55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struct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 err="1">
                <a:solidFill>
                  <a:srgbClr val="55FF55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GnNode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>
                <a:solidFill>
                  <a:srgbClr val="AAAAA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*</a:t>
            </a:r>
            <a:r>
              <a:rPr lang="en-US" altLang="en-US" dirty="0" err="1">
                <a:solidFill>
                  <a:srgbClr val="008B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tmpNode</a:t>
            </a:r>
            <a:r>
              <a:rPr lang="en-US" altLang="en-US" dirty="0">
                <a:solidFill>
                  <a:srgbClr val="AAAAA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>
                <a:solidFill>
                  <a:srgbClr val="55FF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 err="1">
                <a:solidFill>
                  <a:srgbClr val="55FF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臨時指針</a:t>
            </a:r>
            <a:endParaRPr lang="en-US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defTabSz="95317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55FF55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std</a:t>
            </a:r>
            <a:r>
              <a:rPr lang="en-US" altLang="en-US" dirty="0">
                <a:solidFill>
                  <a:srgbClr val="AAAAA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::</a:t>
            </a:r>
            <a:r>
              <a:rPr lang="en-US" altLang="en-US" dirty="0">
                <a:solidFill>
                  <a:srgbClr val="55FF55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stack</a:t>
            </a:r>
            <a:r>
              <a:rPr lang="en-US" altLang="en-US" dirty="0">
                <a:solidFill>
                  <a:srgbClr val="AAAAA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&lt;</a:t>
            </a:r>
            <a:r>
              <a:rPr lang="en-US" altLang="en-US" dirty="0" err="1">
                <a:solidFill>
                  <a:srgbClr val="FFFF55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struct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 err="1">
                <a:solidFill>
                  <a:srgbClr val="55FF55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GnNode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>
                <a:solidFill>
                  <a:srgbClr val="AAAAA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*&gt;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 err="1">
                <a:solidFill>
                  <a:srgbClr val="008B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branchStack</a:t>
            </a:r>
            <a:r>
              <a:rPr lang="en-US" altLang="en-US" dirty="0">
                <a:solidFill>
                  <a:srgbClr val="AAAAAA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;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>
                <a:solidFill>
                  <a:srgbClr val="55FF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//</a:t>
            </a:r>
            <a:r>
              <a:rPr lang="en-US" altLang="en-US" dirty="0">
                <a:solidFill>
                  <a:srgbClr val="C0C0C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en-US" dirty="0" err="1">
                <a:solidFill>
                  <a:srgbClr val="55FFFF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分支棧</a:t>
            </a:r>
            <a:endParaRPr lang="en-US" altLang="en-US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0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FormLancifolium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2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29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Fangsong</vt:lpstr>
      <vt:lpstr>等线 Light</vt:lpstr>
      <vt:lpstr>Arial</vt:lpstr>
      <vt:lpstr>Calibri</vt:lpstr>
      <vt:lpstr>Calibri Light</vt:lpstr>
      <vt:lpstr>Office Theme</vt:lpstr>
      <vt:lpstr>PowerPoint Presentation</vt:lpstr>
      <vt:lpstr>GnNode</vt:lpstr>
      <vt:lpstr>MovLancifolium</vt:lpstr>
      <vt:lpstr>DevLancifolium</vt:lpstr>
      <vt:lpstr>FormLancifolium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Stlritz Fierralin</dc:creator>
  <cp:lastModifiedBy>Stlritz Fierralin</cp:lastModifiedBy>
  <cp:revision>5</cp:revision>
  <dcterms:created xsi:type="dcterms:W3CDTF">2016-05-31T11:36:31Z</dcterms:created>
  <dcterms:modified xsi:type="dcterms:W3CDTF">2016-05-31T12:21:42Z</dcterms:modified>
</cp:coreProperties>
</file>