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80"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Lst>
  <p:sldSz cy="5143500" cx="9144000"/>
  <p:notesSz cx="6858000" cy="9144000"/>
  <p:embeddedFontLst>
    <p:embeddedFont>
      <p:font typeface="DM Sans Medium"/>
      <p:regular r:id="rId53"/>
      <p:bold r:id="rId54"/>
      <p:italic r:id="rId55"/>
      <p:boldItalic r:id="rId56"/>
    </p:embeddedFont>
    <p:embeddedFont>
      <p:font typeface="Nunito"/>
      <p:regular r:id="rId57"/>
      <p:bold r:id="rId58"/>
      <p:italic r:id="rId59"/>
      <p:boldItalic r:id="rId60"/>
    </p:embeddedFont>
    <p:embeddedFont>
      <p:font typeface="Kumbh Sans"/>
      <p:regular r:id="rId61"/>
      <p:bold r:id="rId62"/>
    </p:embeddedFont>
    <p:embeddedFont>
      <p:font typeface="Outfit"/>
      <p:regular r:id="rId63"/>
      <p:bold r:id="rId64"/>
    </p:embeddedFont>
    <p:embeddedFont>
      <p:font typeface="Outfit Medium"/>
      <p:regular r:id="rId65"/>
      <p:bold r:id="rId66"/>
    </p:embeddedFont>
    <p:embeddedFont>
      <p:font typeface="Roboto Mono"/>
      <p:regular r:id="rId67"/>
      <p:bold r:id="rId68"/>
      <p:italic r:id="rId69"/>
      <p:boldItalic r:id="rId70"/>
    </p:embeddedFont>
    <p:embeddedFont>
      <p:font typeface="DM Sans"/>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5" roundtripDataSignature="AMtx7mgJaLfl5nf7HI1JXVlJZ/IU+KAM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702ED1-1690-417E-942A-77AE52EF1D22}">
  <a:tblStyle styleId="{C4702ED1-1690-417E-942A-77AE52EF1D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D5C6411-FDE7-4F45-9466-22E8BC618B2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DMSans-italic.fntdata"/><Relationship Id="rId72" Type="http://schemas.openxmlformats.org/officeDocument/2006/relationships/font" Target="fonts/DMSans-bold.fntdata"/><Relationship Id="rId31" Type="http://schemas.openxmlformats.org/officeDocument/2006/relationships/slide" Target="slides/slide23.xml"/><Relationship Id="rId75" Type="http://customschemas.google.com/relationships/presentationmetadata" Target="metadata"/><Relationship Id="rId30" Type="http://schemas.openxmlformats.org/officeDocument/2006/relationships/slide" Target="slides/slide22.xml"/><Relationship Id="rId74" Type="http://schemas.openxmlformats.org/officeDocument/2006/relationships/font" Target="fonts/DMSans-boldItalic.fntdata"/><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DMSans-regular.fntdata"/><Relationship Id="rId70" Type="http://schemas.openxmlformats.org/officeDocument/2006/relationships/font" Target="fonts/RobotoMono-boldItalic.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KumbhSans-bold.fntdata"/><Relationship Id="rId61" Type="http://schemas.openxmlformats.org/officeDocument/2006/relationships/font" Target="fonts/KumbhSans-regular.fntdata"/><Relationship Id="rId20" Type="http://schemas.openxmlformats.org/officeDocument/2006/relationships/slide" Target="slides/slide12.xml"/><Relationship Id="rId64" Type="http://schemas.openxmlformats.org/officeDocument/2006/relationships/font" Target="fonts/Outfit-bold.fntdata"/><Relationship Id="rId63" Type="http://schemas.openxmlformats.org/officeDocument/2006/relationships/font" Target="fonts/Outfit-regular.fntdata"/><Relationship Id="rId22" Type="http://schemas.openxmlformats.org/officeDocument/2006/relationships/slide" Target="slides/slide14.xml"/><Relationship Id="rId66" Type="http://schemas.openxmlformats.org/officeDocument/2006/relationships/font" Target="fonts/OutfitMedium-bold.fntdata"/><Relationship Id="rId21" Type="http://schemas.openxmlformats.org/officeDocument/2006/relationships/slide" Target="slides/slide13.xml"/><Relationship Id="rId65" Type="http://schemas.openxmlformats.org/officeDocument/2006/relationships/font" Target="fonts/OutfitMedium-regular.fntdata"/><Relationship Id="rId24" Type="http://schemas.openxmlformats.org/officeDocument/2006/relationships/slide" Target="slides/slide16.xml"/><Relationship Id="rId68" Type="http://schemas.openxmlformats.org/officeDocument/2006/relationships/font" Target="fonts/RobotoMono-bold.fntdata"/><Relationship Id="rId23" Type="http://schemas.openxmlformats.org/officeDocument/2006/relationships/slide" Target="slides/slide15.xml"/><Relationship Id="rId67" Type="http://schemas.openxmlformats.org/officeDocument/2006/relationships/font" Target="fonts/RobotoMono-regular.fntdata"/><Relationship Id="rId60" Type="http://schemas.openxmlformats.org/officeDocument/2006/relationships/font" Target="fonts/Nunito-boldItalic.fntdata"/><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RobotoMono-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font" Target="fonts/DMSansMedium-regular.fntdata"/><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font" Target="fonts/DMSansMedium-italic.fntdata"/><Relationship Id="rId10" Type="http://schemas.openxmlformats.org/officeDocument/2006/relationships/slide" Target="slides/slide2.xml"/><Relationship Id="rId54" Type="http://schemas.openxmlformats.org/officeDocument/2006/relationships/font" Target="fonts/DMSansMedium-bold.fntdata"/><Relationship Id="rId13" Type="http://schemas.openxmlformats.org/officeDocument/2006/relationships/slide" Target="slides/slide5.xml"/><Relationship Id="rId57" Type="http://schemas.openxmlformats.org/officeDocument/2006/relationships/font" Target="fonts/Nunito-regular.fntdata"/><Relationship Id="rId12" Type="http://schemas.openxmlformats.org/officeDocument/2006/relationships/slide" Target="slides/slide4.xml"/><Relationship Id="rId56" Type="http://schemas.openxmlformats.org/officeDocument/2006/relationships/font" Target="fonts/DMSansMedium-boldItalic.fntdata"/><Relationship Id="rId15" Type="http://schemas.openxmlformats.org/officeDocument/2006/relationships/slide" Target="slides/slide7.xml"/><Relationship Id="rId59" Type="http://schemas.openxmlformats.org/officeDocument/2006/relationships/font" Target="fonts/Nunito-italic.fntdata"/><Relationship Id="rId14" Type="http://schemas.openxmlformats.org/officeDocument/2006/relationships/slide" Target="slides/slide6.xml"/><Relationship Id="rId58" Type="http://schemas.openxmlformats.org/officeDocument/2006/relationships/font" Target="fonts/Nunito-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4" name="Google Shape;9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we are </a:t>
            </a:r>
            <a:r>
              <a:rPr lang="en"/>
              <a:t>group 17. I’m Sha Long, and I’ll be the presenter for our project on improving NMT on legal documents.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8" name="Google Shape;107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4" name="Google Shape;108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5" name="Google Shape;113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2" name="Google Shape;114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7" name="Google Shape;116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3" name="Google Shape;118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6" name="Google Shape;120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7" name="Google Shape;124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9" name="Google Shape;129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8" name="Google Shape;10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our table of contents. We’ll start with introduction, and then dataset, data processing, evaluation method, model finetuning, and results &amp;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4" name="Google Shape;132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0" name="Google Shape;133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4" name="Google Shape;134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1" name="Google Shape;135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6" name="Google Shape;137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4" name="Google Shape;140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4" name="Google Shape;142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6" name="Google Shape;143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7" name="Google Shape;144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0" name="Google Shape;151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5" name="Google Shape;10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final objective is to achieve a better legal domain translation model. Instead of building a new system from scratch, we fine-tuned the existing OpusNMT model—the Helsinki-NLP/opus-mt-en-de—so it can better handle the unique challenges of legal text translation. We leveraged domain-specific data from the JRC-Acquis dataset, using documents from the year 2000 as our training set and those from 2006 for testing. In addition to the fine-tuning, we applied enhanced XML processing and regex-based term adjustments to further adapt the model to our targeted dataset. Our goal throughout this process has been to deliver a translation system that is more accurate and robust for real-world legal documents.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4" name="Google Shape;155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8" name="Google Shape;160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1" name="Google Shape;162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2" name="Google Shape;163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1" name="Google Shape;165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7" name="Google Shape;165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5" name="Google Shape;166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1" name="Google Shape;167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6" name="Google Shape;1686;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3" name="Google Shape;169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1" name="Google Shape;10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slide, I’ll discuss the dataset we used. Our data source is the JRC-Acquis English and German dataset. This dataset is especially suitable for our needs because it provides well-aligned legal document pairs. For our project, we specifically selected documents from the year 2000 as our training data and reserved documents from 2006 as our testing data. This clear separation of training and testing data allows us to fine-tune the model on one period and evaluate its performance on another, thereby ensuring that our improvements are robust and generalize well to unseen legal texts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2" name="Google Shape;172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2" name="Google Shape;175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8" name="Google Shape;178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9" name="Google Shape;205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8" name="Google Shape;209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34eb0de52b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7" name="Google Shape;1047;g34eb0de52b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Next, let’s move on to data processing. Our approach starts by extracting parallel English and German sentence pairs from aligned XML files. We specifically match files ending in '-en.xml' with their corresponding '-de.xml' versions. To do this, we use Python’s ElementTree library to parse each XML file and then iterate over all elements.</a:t>
            </a:r>
            <a:endParaRPr/>
          </a:p>
          <a:p>
            <a:pPr indent="0" lvl="0" marL="0" rtl="0" algn="l">
              <a:lnSpc>
                <a:spcPct val="115000"/>
              </a:lnSpc>
              <a:spcBef>
                <a:spcPts val="1200"/>
              </a:spcBef>
              <a:spcAft>
                <a:spcPts val="0"/>
              </a:spcAft>
              <a:buClr>
                <a:schemeClr val="dk1"/>
              </a:buClr>
              <a:buSzPts val="1100"/>
              <a:buFont typeface="Arial"/>
              <a:buNone/>
            </a:pPr>
            <a:r>
              <a:rPr lang="en"/>
              <a:t>We target key XML tags like &lt;title&gt;, &lt;head&gt;, &lt;p&gt;, and &lt;note&gt;, since these contain the text we need to translate. For each element, we first clean and normalize the text using a custom function. In our implementation, we call Python’s unicodedata.normalize with the 'NFKC' mode to standardize the text, and then use regular expressions to remove control characters and extra whitespace.</a:t>
            </a:r>
            <a:endParaRPr/>
          </a:p>
          <a:p>
            <a:pPr indent="0" lvl="0" marL="0" rtl="0" algn="l">
              <a:lnSpc>
                <a:spcPct val="115000"/>
              </a:lnSpc>
              <a:spcBef>
                <a:spcPts val="1200"/>
              </a:spcBef>
              <a:spcAft>
                <a:spcPts val="0"/>
              </a:spcAft>
              <a:buClr>
                <a:schemeClr val="dk1"/>
              </a:buClr>
              <a:buSzPts val="1100"/>
              <a:buFont typeface="Arial"/>
              <a:buNone/>
            </a:pPr>
            <a:r>
              <a:rPr lang="en"/>
              <a:t>To further enhance our dataset for fine-tuning, we augment the extracted data by appending a set of carefully curated legal term pairs—like substituting 'Official Journal' with 'Amtsblatt', 'paper edition' with 'Papierausgabe', and others. This step ensures our model learns the appropriate translations for these key terms.</a:t>
            </a:r>
            <a:endParaRPr/>
          </a:p>
          <a:p>
            <a:pPr indent="0" lvl="0" marL="0" rtl="0" algn="l">
              <a:lnSpc>
                <a:spcPct val="115000"/>
              </a:lnSpc>
              <a:spcBef>
                <a:spcPts val="1200"/>
              </a:spcBef>
              <a:spcAft>
                <a:spcPts val="0"/>
              </a:spcAft>
              <a:buClr>
                <a:schemeClr val="dk1"/>
              </a:buClr>
              <a:buSzPts val="1100"/>
              <a:buFont typeface="Arial"/>
              <a:buNone/>
            </a:pPr>
            <a:r>
              <a:rPr lang="en"/>
              <a:t>After this extraction and augmentation process, our translation pipeline processes the XML files with our custom XML Translator class. The translator selectively translates only the designated tags while preserving the structural integrity of the XML document. If the text in a tag exceeds a specific length (we use a threshold of 100 tokens), our ‘split_long_text’ function divides the text into smaller, manageable chunks. Each chunk is translated separately using a transformers pipeline with parameters such as a 5-beam search and a maximum length of 256 tokens. Once the chunks are translated, they are reassembled into the final translated text.</a:t>
            </a:r>
            <a:endParaRPr/>
          </a:p>
          <a:p>
            <a:pPr indent="0" lvl="0" marL="0" rtl="0" algn="l">
              <a:lnSpc>
                <a:spcPct val="115000"/>
              </a:lnSpc>
              <a:spcBef>
                <a:spcPts val="1200"/>
              </a:spcBef>
              <a:spcAft>
                <a:spcPts val="0"/>
              </a:spcAft>
              <a:buClr>
                <a:schemeClr val="dk1"/>
              </a:buClr>
              <a:buSzPts val="1100"/>
              <a:buFont typeface="Arial"/>
              <a:buNone/>
            </a:pPr>
            <a:r>
              <a:rPr lang="en"/>
              <a:t>After translation, we apply regex-based post-processing on the output. This means that any predefined legal term patterns in the translated text are substituted with their target equivalents. Finally, our code updates the XML language attributes (setting the language to 'de') and writes the modified XML tree back to disk, ensuring that the document structure is fully preserved.</a:t>
            </a:r>
            <a:endParaRPr/>
          </a:p>
          <a:p>
            <a:pPr indent="0" lvl="0" marL="0" rtl="0" algn="l">
              <a:lnSpc>
                <a:spcPct val="115000"/>
              </a:lnSpc>
              <a:spcBef>
                <a:spcPts val="1200"/>
              </a:spcBef>
              <a:spcAft>
                <a:spcPts val="0"/>
              </a:spcAft>
              <a:buClr>
                <a:schemeClr val="dk1"/>
              </a:buClr>
              <a:buSzPts val="1100"/>
              <a:buFont typeface="Arial"/>
              <a:buNone/>
            </a:pPr>
            <a:r>
              <a:rPr lang="en"/>
              <a:t>All these steps—extraction, cleaning, augmentation, chunked translation, and regex post-processing—work together to prepare our legal documents for fine-tuning and subsequent evaluation</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34eb0de52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3" name="Google Shape;1053;g34eb0de52b6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order to objectively measure the improvements achieved by our enhanced model, we use the evaluate library to compute several key metrics. Specifically, we calculate the BLEU, METEOR, TER, and COMET-QE scores. These metrics provide a comprehensive view of the translation quality improvements compared to our baseline model. By comparing the automated evaluation scores, we can quantify the effectiveness of our fine-tuning and data processing enhancements in terms of output fluency, accuracy, and overall coherence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34eb0de52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0" name="Google Shape;1060;g34eb0de52b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let’s delve into the fine-tuning process in more detail. We started with the existing Helsinki-NLP/opus-mt-en-de model as our base OpusNMT, loading it along with its corresponding tokenizer from Hugging Face. Our legal corpus, which we curated and prepared as a TSV file, contains aligned English–German sentence pairs.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ensure that the model retains its robust pretrained representations, we freeze the encoder layers by iterating through the encoder parameters and setting their </a:t>
            </a:r>
            <a:r>
              <a:rPr lang="en">
                <a:solidFill>
                  <a:srgbClr val="188038"/>
                </a:solidFill>
                <a:latin typeface="Roboto Mono"/>
                <a:ea typeface="Roboto Mono"/>
                <a:cs typeface="Roboto Mono"/>
                <a:sym typeface="Roboto Mono"/>
              </a:rPr>
              <a:t>requires_grad</a:t>
            </a:r>
            <a:r>
              <a:rPr lang="en">
                <a:solidFill>
                  <a:schemeClr val="dk1"/>
                </a:solidFill>
              </a:rPr>
              <a:t> attribute to False. This means that during training, only the decoder and other trainable parts of the model are updated. We even printed out the number and names of the trainable parameters to verify this setup.</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 defined a custom preprocessing function that tokenizes the input English texts and target German texts. This function uses a maximum token length of 256, ensures that sequences are padded to a uniform length, and, crucially, replaces padding tokens in the target with -100 so that these tokens are ignored during loss computation. We then map this function over our entire dataset using the Hugging Face </a:t>
            </a:r>
            <a:r>
              <a:rPr lang="en">
                <a:solidFill>
                  <a:srgbClr val="188038"/>
                </a:solidFill>
                <a:latin typeface="Roboto Mono"/>
                <a:ea typeface="Roboto Mono"/>
                <a:cs typeface="Roboto Mono"/>
                <a:sym typeface="Roboto Mono"/>
              </a:rPr>
              <a:t>Dataset.map</a:t>
            </a:r>
            <a:r>
              <a:rPr lang="en">
                <a:solidFill>
                  <a:schemeClr val="dk1"/>
                </a:solidFill>
              </a:rPr>
              <a:t> method, thereby converting our raw text data into tokenized inputs ready for training.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training, we configured our training settings with the following parameters: a per-device batch size of 8, a learning rate of 5e-6, and training for 3 epochs. We also set a weight decay of 0.01 to help regularize the model and prevent overfitting. The training arguments also include settings for logging every 10 steps, saving a checkpoint at every epoch, and enabling FP16 precision if a compatible GPU is available, which significantly speeds up training while keeping memory usage in check. Additionally, during inference, we use a 5-beam search to generate higher quality translations.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we used Hugging Face’s Seq2SeqTrainer to combine our model, the training arguments, our tokenized dataset, and the tokenizer into one training loop. After training, we save the fine-tuned model and tokenizer to the output directory for subsequent use. All these implementation details in our fine-tuning process have been critical for adapting the model effectively to our specific legal domain.</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6" name="Google Shape;106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now review our results and analysis. Our enhanced model shows significant performance gains over the baseline. To give you specific numbers, the BLEU score increased substantially from 15.24 to 26.45, which indicates a strong improvement in n-gram overlap with reference translations. METEOR also rose from 32.81 to 40.04, demonstrating better handling of synonyms and morphological variations. Additionally, our COMET-QE score jumped from 44 to 63, providing evidence of higher quality translations even in reference-free evaluation. TER, on the other hand, was reduced from 125 to 95, meaning fewer edits are needed to match the reference, which shows enhanced coherence and accuracy. Overall, these results clearly confirm that our fine-tuning and post-processing methods have transformed the baseline into a more robust legal translation model ready for real-world applications.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34eb0de52b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2" name="Google Shape;1072;g34eb0de52b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conclusion, our project has successfully enhanced the existing OpusNMT model for legal document translation. Through careful domain-specific fine-tuning and comprehensive data processing—including advanced XML handling and targeted regex-based term adjustments—we have achieved significant improvements in translation quality as evidenced by the evaluation metrics. Our work not only demonstrates the feasibility of adapting a general-purpose NMT model to a specialized legal domain but also provides a pathway for further optimization by expanding our terminology database and refining the fine-tuning parameters. Ultimately, this refined model is better suited to handle complex legal texts in practical applications. Thank you for your attention, and I’d be happy to answer any questions you might have.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 name="Shape 8"/>
        <p:cNvGrpSpPr/>
        <p:nvPr/>
      </p:nvGrpSpPr>
      <p:grpSpPr>
        <a:xfrm>
          <a:off x="0" y="0"/>
          <a:ext cx="0" cy="0"/>
          <a:chOff x="0" y="0"/>
          <a:chExt cx="0" cy="0"/>
        </a:xfrm>
      </p:grpSpPr>
      <p:sp>
        <p:nvSpPr>
          <p:cNvPr id="9" name="Google Shape;9;p61"/>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0" name="Google Shape;10;p61"/>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74"/>
          <p:cNvSpPr txBox="1"/>
          <p:nvPr>
            <p:ph type="title"/>
          </p:nvPr>
        </p:nvSpPr>
        <p:spPr>
          <a:xfrm>
            <a:off x="4292275" y="1663850"/>
            <a:ext cx="4138500" cy="18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9" name="Shape 119"/>
        <p:cNvGrpSpPr/>
        <p:nvPr/>
      </p:nvGrpSpPr>
      <p:grpSpPr>
        <a:xfrm>
          <a:off x="0" y="0"/>
          <a:ext cx="0" cy="0"/>
          <a:chOff x="0" y="0"/>
          <a:chExt cx="0" cy="0"/>
        </a:xfrm>
      </p:grpSpPr>
      <p:grpSp>
        <p:nvGrpSpPr>
          <p:cNvPr id="120" name="Google Shape;120;p75"/>
          <p:cNvGrpSpPr/>
          <p:nvPr/>
        </p:nvGrpSpPr>
        <p:grpSpPr>
          <a:xfrm>
            <a:off x="-247298" y="-446215"/>
            <a:ext cx="9638600" cy="6030088"/>
            <a:chOff x="-247298" y="-446215"/>
            <a:chExt cx="9638600" cy="6030088"/>
          </a:xfrm>
        </p:grpSpPr>
        <p:sp>
          <p:nvSpPr>
            <p:cNvPr id="121" name="Google Shape;121;p7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7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7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5"/>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5"/>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5"/>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75"/>
          <p:cNvSpPr txBox="1"/>
          <p:nvPr>
            <p:ph type="title"/>
          </p:nvPr>
        </p:nvSpPr>
        <p:spPr>
          <a:xfrm>
            <a:off x="1226425" y="3229500"/>
            <a:ext cx="66912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0" name="Google Shape;130;p75"/>
          <p:cNvSpPr txBox="1"/>
          <p:nvPr>
            <p:ph idx="1" type="subTitle"/>
          </p:nvPr>
        </p:nvSpPr>
        <p:spPr>
          <a:xfrm>
            <a:off x="1226413" y="1366200"/>
            <a:ext cx="6691200" cy="18633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76"/>
          <p:cNvSpPr/>
          <p:nvPr>
            <p:ph idx="2" type="pic"/>
          </p:nvPr>
        </p:nvSpPr>
        <p:spPr>
          <a:xfrm>
            <a:off x="-25" y="-13725"/>
            <a:ext cx="9144000" cy="5157300"/>
          </a:xfrm>
          <a:prstGeom prst="rect">
            <a:avLst/>
          </a:prstGeom>
          <a:noFill/>
          <a:ln>
            <a:noFill/>
          </a:ln>
        </p:spPr>
      </p:sp>
      <p:sp>
        <p:nvSpPr>
          <p:cNvPr id="133" name="Google Shape;133;p76"/>
          <p:cNvSpPr txBox="1"/>
          <p:nvPr>
            <p:ph type="title"/>
          </p:nvPr>
        </p:nvSpPr>
        <p:spPr>
          <a:xfrm>
            <a:off x="720000" y="3942625"/>
            <a:ext cx="7704000" cy="6444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4" name="Shape 134"/>
        <p:cNvGrpSpPr/>
        <p:nvPr/>
      </p:nvGrpSpPr>
      <p:grpSpPr>
        <a:xfrm>
          <a:off x="0" y="0"/>
          <a:ext cx="0" cy="0"/>
          <a:chOff x="0" y="0"/>
          <a:chExt cx="0" cy="0"/>
        </a:xfrm>
      </p:grpSpPr>
      <p:grpSp>
        <p:nvGrpSpPr>
          <p:cNvPr id="135" name="Google Shape;135;p77"/>
          <p:cNvGrpSpPr/>
          <p:nvPr/>
        </p:nvGrpSpPr>
        <p:grpSpPr>
          <a:xfrm>
            <a:off x="-145083" y="-503840"/>
            <a:ext cx="9434170" cy="6151188"/>
            <a:chOff x="-145083" y="-503840"/>
            <a:chExt cx="9434170" cy="6151188"/>
          </a:xfrm>
        </p:grpSpPr>
        <p:sp>
          <p:nvSpPr>
            <p:cNvPr id="136" name="Google Shape;136;p77"/>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7"/>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77"/>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77"/>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77"/>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7"/>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77"/>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7"/>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77"/>
          <p:cNvSpPr txBox="1"/>
          <p:nvPr>
            <p:ph type="title"/>
          </p:nvPr>
        </p:nvSpPr>
        <p:spPr>
          <a:xfrm>
            <a:off x="720000" y="1270313"/>
            <a:ext cx="3777300" cy="170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5" name="Google Shape;145;p77"/>
          <p:cNvSpPr txBox="1"/>
          <p:nvPr>
            <p:ph idx="1" type="subTitle"/>
          </p:nvPr>
        </p:nvSpPr>
        <p:spPr>
          <a:xfrm>
            <a:off x="720000" y="2979813"/>
            <a:ext cx="3777300" cy="89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77"/>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78"/>
          <p:cNvSpPr txBox="1"/>
          <p:nvPr>
            <p:ph hasCustomPrompt="1" type="title"/>
          </p:nvPr>
        </p:nvSpPr>
        <p:spPr>
          <a:xfrm>
            <a:off x="713225" y="1774100"/>
            <a:ext cx="4676100" cy="109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49" name="Google Shape;149;p78"/>
          <p:cNvSpPr txBox="1"/>
          <p:nvPr>
            <p:ph idx="1" type="subTitle"/>
          </p:nvPr>
        </p:nvSpPr>
        <p:spPr>
          <a:xfrm>
            <a:off x="713225" y="2872275"/>
            <a:ext cx="4676100" cy="49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0" name="Shape 150"/>
        <p:cNvGrpSpPr/>
        <p:nvPr/>
      </p:nvGrpSpPr>
      <p:grpSpPr>
        <a:xfrm>
          <a:off x="0" y="0"/>
          <a:ext cx="0" cy="0"/>
          <a:chOff x="0" y="0"/>
          <a:chExt cx="0" cy="0"/>
        </a:xfrm>
      </p:grpSpPr>
      <p:sp>
        <p:nvSpPr>
          <p:cNvPr id="151" name="Google Shape;151;p79"/>
          <p:cNvSpPr txBox="1"/>
          <p:nvPr>
            <p:ph type="title"/>
          </p:nvPr>
        </p:nvSpPr>
        <p:spPr>
          <a:xfrm>
            <a:off x="4351975" y="638350"/>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52" name="Google Shape;152;p79"/>
          <p:cNvSpPr txBox="1"/>
          <p:nvPr>
            <p:ph idx="1" type="subTitle"/>
          </p:nvPr>
        </p:nvSpPr>
        <p:spPr>
          <a:xfrm>
            <a:off x="4351975" y="1327275"/>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53" name="Google Shape;153;p79"/>
          <p:cNvSpPr txBox="1"/>
          <p:nvPr>
            <p:ph idx="2" type="title"/>
          </p:nvPr>
        </p:nvSpPr>
        <p:spPr>
          <a:xfrm>
            <a:off x="4351975" y="1990612"/>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54" name="Google Shape;154;p79"/>
          <p:cNvSpPr txBox="1"/>
          <p:nvPr>
            <p:ph idx="3" type="subTitle"/>
          </p:nvPr>
        </p:nvSpPr>
        <p:spPr>
          <a:xfrm>
            <a:off x="4351975" y="267952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55" name="Google Shape;155;p79"/>
          <p:cNvSpPr txBox="1"/>
          <p:nvPr>
            <p:ph idx="4" type="title"/>
          </p:nvPr>
        </p:nvSpPr>
        <p:spPr>
          <a:xfrm>
            <a:off x="4351975" y="3342874"/>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56" name="Google Shape;156;p79"/>
          <p:cNvSpPr txBox="1"/>
          <p:nvPr>
            <p:ph idx="5" type="subTitle"/>
          </p:nvPr>
        </p:nvSpPr>
        <p:spPr>
          <a:xfrm>
            <a:off x="4351975" y="403179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grpSp>
        <p:nvGrpSpPr>
          <p:cNvPr id="158" name="Google Shape;158;p80"/>
          <p:cNvGrpSpPr/>
          <p:nvPr/>
        </p:nvGrpSpPr>
        <p:grpSpPr>
          <a:xfrm>
            <a:off x="-247298" y="-284290"/>
            <a:ext cx="9638600" cy="5868163"/>
            <a:chOff x="-247298" y="-284290"/>
            <a:chExt cx="9638600" cy="5868163"/>
          </a:xfrm>
        </p:grpSpPr>
        <p:sp>
          <p:nvSpPr>
            <p:cNvPr id="159" name="Google Shape;159;p80"/>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80"/>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8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8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80"/>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80"/>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80"/>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80"/>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8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8" name="Shape 168"/>
        <p:cNvGrpSpPr/>
        <p:nvPr/>
      </p:nvGrpSpPr>
      <p:grpSpPr>
        <a:xfrm>
          <a:off x="0" y="0"/>
          <a:ext cx="0" cy="0"/>
          <a:chOff x="0" y="0"/>
          <a:chExt cx="0" cy="0"/>
        </a:xfrm>
      </p:grpSpPr>
      <p:grpSp>
        <p:nvGrpSpPr>
          <p:cNvPr id="169" name="Google Shape;169;p81"/>
          <p:cNvGrpSpPr/>
          <p:nvPr/>
        </p:nvGrpSpPr>
        <p:grpSpPr>
          <a:xfrm>
            <a:off x="-247298" y="-446215"/>
            <a:ext cx="9638600" cy="6030088"/>
            <a:chOff x="-247298" y="-446215"/>
            <a:chExt cx="9638600" cy="6030088"/>
          </a:xfrm>
        </p:grpSpPr>
        <p:sp>
          <p:nvSpPr>
            <p:cNvPr id="170" name="Google Shape;170;p81"/>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8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8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8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8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81"/>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81"/>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81"/>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81"/>
          <p:cNvSpPr txBox="1"/>
          <p:nvPr>
            <p:ph type="title"/>
          </p:nvPr>
        </p:nvSpPr>
        <p:spPr>
          <a:xfrm>
            <a:off x="720000" y="1637550"/>
            <a:ext cx="35979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9" name="Google Shape;179;p81"/>
          <p:cNvSpPr txBox="1"/>
          <p:nvPr>
            <p:ph idx="1" type="subTitle"/>
          </p:nvPr>
        </p:nvSpPr>
        <p:spPr>
          <a:xfrm>
            <a:off x="720000" y="2700750"/>
            <a:ext cx="3597900" cy="80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0" name="Shape 180"/>
        <p:cNvGrpSpPr/>
        <p:nvPr/>
      </p:nvGrpSpPr>
      <p:grpSpPr>
        <a:xfrm>
          <a:off x="0" y="0"/>
          <a:ext cx="0" cy="0"/>
          <a:chOff x="0" y="0"/>
          <a:chExt cx="0" cy="0"/>
        </a:xfrm>
      </p:grpSpPr>
      <p:grpSp>
        <p:nvGrpSpPr>
          <p:cNvPr id="181" name="Google Shape;181;p82"/>
          <p:cNvGrpSpPr/>
          <p:nvPr/>
        </p:nvGrpSpPr>
        <p:grpSpPr>
          <a:xfrm flipH="1">
            <a:off x="-247298" y="-446215"/>
            <a:ext cx="9638600" cy="6030088"/>
            <a:chOff x="-247298" y="-446215"/>
            <a:chExt cx="9638600" cy="6030088"/>
          </a:xfrm>
        </p:grpSpPr>
        <p:sp>
          <p:nvSpPr>
            <p:cNvPr id="182" name="Google Shape;182;p82"/>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8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8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8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8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82"/>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82"/>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82"/>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82"/>
          <p:cNvSpPr txBox="1"/>
          <p:nvPr>
            <p:ph type="title"/>
          </p:nvPr>
        </p:nvSpPr>
        <p:spPr>
          <a:xfrm>
            <a:off x="4837200" y="1796350"/>
            <a:ext cx="35934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1" name="Google Shape;191;p82"/>
          <p:cNvSpPr txBox="1"/>
          <p:nvPr>
            <p:ph idx="1" type="subTitle"/>
          </p:nvPr>
        </p:nvSpPr>
        <p:spPr>
          <a:xfrm>
            <a:off x="4837375" y="2441150"/>
            <a:ext cx="3593400" cy="906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2" name="Shape 192"/>
        <p:cNvGrpSpPr/>
        <p:nvPr/>
      </p:nvGrpSpPr>
      <p:grpSpPr>
        <a:xfrm>
          <a:off x="0" y="0"/>
          <a:ext cx="0" cy="0"/>
          <a:chOff x="0" y="0"/>
          <a:chExt cx="0" cy="0"/>
        </a:xfrm>
      </p:grpSpPr>
      <p:grpSp>
        <p:nvGrpSpPr>
          <p:cNvPr id="193" name="Google Shape;193;p83"/>
          <p:cNvGrpSpPr/>
          <p:nvPr/>
        </p:nvGrpSpPr>
        <p:grpSpPr>
          <a:xfrm>
            <a:off x="-535133" y="-37823"/>
            <a:ext cx="10207495" cy="5621696"/>
            <a:chOff x="-535133" y="-37823"/>
            <a:chExt cx="10207495" cy="5621696"/>
          </a:xfrm>
        </p:grpSpPr>
        <p:sp>
          <p:nvSpPr>
            <p:cNvPr id="194" name="Google Shape;194;p83"/>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83"/>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83"/>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83"/>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83"/>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83"/>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83"/>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83"/>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8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1" name="Shape 11"/>
        <p:cNvGrpSpPr/>
        <p:nvPr/>
      </p:nvGrpSpPr>
      <p:grpSpPr>
        <a:xfrm>
          <a:off x="0" y="0"/>
          <a:ext cx="0" cy="0"/>
          <a:chOff x="0" y="0"/>
          <a:chExt cx="0" cy="0"/>
        </a:xfrm>
      </p:grpSpPr>
      <p:sp>
        <p:nvSpPr>
          <p:cNvPr id="12" name="Google Shape;12;p6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3" name="Google Shape;13;p66"/>
          <p:cNvGrpSpPr/>
          <p:nvPr/>
        </p:nvGrpSpPr>
        <p:grpSpPr>
          <a:xfrm>
            <a:off x="-476796" y="2900252"/>
            <a:ext cx="10097585" cy="2865204"/>
            <a:chOff x="-476796" y="2900252"/>
            <a:chExt cx="10097585" cy="2865204"/>
          </a:xfrm>
        </p:grpSpPr>
        <p:grpSp>
          <p:nvGrpSpPr>
            <p:cNvPr id="14" name="Google Shape;14;p66"/>
            <p:cNvGrpSpPr/>
            <p:nvPr/>
          </p:nvGrpSpPr>
          <p:grpSpPr>
            <a:xfrm>
              <a:off x="-476796" y="2900252"/>
              <a:ext cx="10097585" cy="2865204"/>
              <a:chOff x="-476796" y="2900252"/>
              <a:chExt cx="10097585" cy="2865204"/>
            </a:xfrm>
          </p:grpSpPr>
          <p:sp>
            <p:nvSpPr>
              <p:cNvPr id="15" name="Google Shape;15;p66"/>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6"/>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6"/>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66"/>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66"/>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66"/>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6"/>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66"/>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03" name="Shape 203"/>
        <p:cNvGrpSpPr/>
        <p:nvPr/>
      </p:nvGrpSpPr>
      <p:grpSpPr>
        <a:xfrm>
          <a:off x="0" y="0"/>
          <a:ext cx="0" cy="0"/>
          <a:chOff x="0" y="0"/>
          <a:chExt cx="0" cy="0"/>
        </a:xfrm>
      </p:grpSpPr>
      <p:grpSp>
        <p:nvGrpSpPr>
          <p:cNvPr id="204" name="Google Shape;204;p84"/>
          <p:cNvGrpSpPr/>
          <p:nvPr/>
        </p:nvGrpSpPr>
        <p:grpSpPr>
          <a:xfrm>
            <a:off x="-247298" y="-446215"/>
            <a:ext cx="9638610" cy="6030088"/>
            <a:chOff x="-247298" y="-446215"/>
            <a:chExt cx="9638610" cy="6030088"/>
          </a:xfrm>
        </p:grpSpPr>
        <p:sp>
          <p:nvSpPr>
            <p:cNvPr id="205" name="Google Shape;205;p84"/>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84"/>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84"/>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4"/>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84"/>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84"/>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84"/>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8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14" name="Shape 214"/>
        <p:cNvGrpSpPr/>
        <p:nvPr/>
      </p:nvGrpSpPr>
      <p:grpSpPr>
        <a:xfrm>
          <a:off x="0" y="0"/>
          <a:ext cx="0" cy="0"/>
          <a:chOff x="0" y="0"/>
          <a:chExt cx="0" cy="0"/>
        </a:xfrm>
      </p:grpSpPr>
      <p:grpSp>
        <p:nvGrpSpPr>
          <p:cNvPr id="215" name="Google Shape;215;p85"/>
          <p:cNvGrpSpPr/>
          <p:nvPr/>
        </p:nvGrpSpPr>
        <p:grpSpPr>
          <a:xfrm>
            <a:off x="-548808" y="-584898"/>
            <a:ext cx="10241610" cy="6168779"/>
            <a:chOff x="-548808" y="-584898"/>
            <a:chExt cx="10241610" cy="6168779"/>
          </a:xfrm>
        </p:grpSpPr>
        <p:sp>
          <p:nvSpPr>
            <p:cNvPr id="216" name="Google Shape;216;p85"/>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5"/>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5"/>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5"/>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5"/>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85"/>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85"/>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8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5" name="Shape 225"/>
        <p:cNvGrpSpPr/>
        <p:nvPr/>
      </p:nvGrpSpPr>
      <p:grpSpPr>
        <a:xfrm>
          <a:off x="0" y="0"/>
          <a:ext cx="0" cy="0"/>
          <a:chOff x="0" y="0"/>
          <a:chExt cx="0" cy="0"/>
        </a:xfrm>
      </p:grpSpPr>
      <p:grpSp>
        <p:nvGrpSpPr>
          <p:cNvPr id="226" name="Google Shape;226;p86"/>
          <p:cNvGrpSpPr/>
          <p:nvPr/>
        </p:nvGrpSpPr>
        <p:grpSpPr>
          <a:xfrm>
            <a:off x="-247298" y="-446215"/>
            <a:ext cx="9638600" cy="6030088"/>
            <a:chOff x="-247298" y="-446215"/>
            <a:chExt cx="9638600" cy="6030088"/>
          </a:xfrm>
        </p:grpSpPr>
        <p:sp>
          <p:nvSpPr>
            <p:cNvPr id="227" name="Google Shape;227;p86"/>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6"/>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6"/>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6"/>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6"/>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6"/>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8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6" name="Google Shape;236;p86"/>
          <p:cNvSpPr txBox="1"/>
          <p:nvPr>
            <p:ph idx="1" type="subTitle"/>
          </p:nvPr>
        </p:nvSpPr>
        <p:spPr>
          <a:xfrm>
            <a:off x="5055284"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7" name="Google Shape;237;p86"/>
          <p:cNvSpPr txBox="1"/>
          <p:nvPr>
            <p:ph idx="2" type="subTitle"/>
          </p:nvPr>
        </p:nvSpPr>
        <p:spPr>
          <a:xfrm>
            <a:off x="1583300"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8" name="Google Shape;238;p86"/>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9" name="Google Shape;239;p86"/>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0" name="Shape 240"/>
        <p:cNvGrpSpPr/>
        <p:nvPr/>
      </p:nvGrpSpPr>
      <p:grpSpPr>
        <a:xfrm>
          <a:off x="0" y="0"/>
          <a:ext cx="0" cy="0"/>
          <a:chOff x="0" y="0"/>
          <a:chExt cx="0" cy="0"/>
        </a:xfrm>
      </p:grpSpPr>
      <p:sp>
        <p:nvSpPr>
          <p:cNvPr id="241" name="Google Shape;241;p87"/>
          <p:cNvSpPr txBox="1"/>
          <p:nvPr>
            <p:ph type="title"/>
          </p:nvPr>
        </p:nvSpPr>
        <p:spPr>
          <a:xfrm>
            <a:off x="713225" y="677525"/>
            <a:ext cx="50946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2" name="Google Shape;242;p87"/>
          <p:cNvSpPr txBox="1"/>
          <p:nvPr>
            <p:ph idx="1" type="subTitle"/>
          </p:nvPr>
        </p:nvSpPr>
        <p:spPr>
          <a:xfrm>
            <a:off x="713225" y="1841450"/>
            <a:ext cx="5094600" cy="1058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 name="Google Shape;243;p87"/>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DM Sans"/>
                <a:ea typeface="DM Sans"/>
                <a:cs typeface="DM Sans"/>
                <a:sym typeface="DM Sans"/>
              </a:rPr>
              <a:t>CREDITS:</a:t>
            </a:r>
            <a:r>
              <a:rPr b="0" i="0" lang="en" sz="1200" u="none" cap="none" strike="noStrike">
                <a:solidFill>
                  <a:schemeClr val="dk1"/>
                </a:solidFill>
                <a:latin typeface="DM Sans"/>
                <a:ea typeface="DM Sans"/>
                <a:cs typeface="DM Sans"/>
                <a:sym typeface="DM Sans"/>
              </a:rPr>
              <a:t> This presentation template was created by </a:t>
            </a:r>
            <a:r>
              <a:rPr b="1" i="0" lang="en"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n" sz="1200" u="none" cap="none" strike="noStrike">
                <a:solidFill>
                  <a:schemeClr val="dk1"/>
                </a:solidFill>
                <a:latin typeface="DM Sans"/>
                <a:ea typeface="DM Sans"/>
                <a:cs typeface="DM Sans"/>
                <a:sym typeface="DM Sans"/>
              </a:rPr>
              <a:t>, and includes icons by </a:t>
            </a:r>
            <a:r>
              <a:rPr b="1" i="0" lang="en"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n" sz="1200" u="none" cap="none" strike="noStrike">
                <a:solidFill>
                  <a:schemeClr val="dk1"/>
                </a:solidFill>
                <a:latin typeface="DM Sans"/>
                <a:ea typeface="DM Sans"/>
                <a:cs typeface="DM Sans"/>
                <a:sym typeface="DM Sans"/>
              </a:rPr>
              <a:t>, and infographics &amp; images by </a:t>
            </a:r>
            <a:r>
              <a:rPr b="1" i="0" lang="en"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n" sz="1200" u="sng" cap="none" strike="noStrike">
                <a:solidFill>
                  <a:schemeClr val="dk1"/>
                </a:solidFill>
                <a:latin typeface="DM Sans"/>
                <a:ea typeface="DM Sans"/>
                <a:cs typeface="DM Sans"/>
                <a:sym typeface="DM Sans"/>
              </a:rPr>
              <a:t> </a:t>
            </a:r>
            <a:endParaRPr b="1"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244" name="Shape 244"/>
        <p:cNvGrpSpPr/>
        <p:nvPr/>
      </p:nvGrpSpPr>
      <p:grpSpPr>
        <a:xfrm>
          <a:off x="0" y="0"/>
          <a:ext cx="0" cy="0"/>
          <a:chOff x="0" y="0"/>
          <a:chExt cx="0" cy="0"/>
        </a:xfrm>
      </p:grpSpPr>
      <p:grpSp>
        <p:nvGrpSpPr>
          <p:cNvPr id="245" name="Google Shape;245;p88"/>
          <p:cNvGrpSpPr/>
          <p:nvPr/>
        </p:nvGrpSpPr>
        <p:grpSpPr>
          <a:xfrm>
            <a:off x="-247298" y="-446215"/>
            <a:ext cx="9638600" cy="6030088"/>
            <a:chOff x="-247298" y="-446215"/>
            <a:chExt cx="9638600" cy="6030088"/>
          </a:xfrm>
        </p:grpSpPr>
        <p:sp>
          <p:nvSpPr>
            <p:cNvPr id="246" name="Google Shape;246;p88"/>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8"/>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8"/>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8"/>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8"/>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88"/>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8"/>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88"/>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8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5" name="Google Shape;255;p88"/>
          <p:cNvSpPr txBox="1"/>
          <p:nvPr>
            <p:ph idx="1" type="body"/>
          </p:nvPr>
        </p:nvSpPr>
        <p:spPr>
          <a:xfrm>
            <a:off x="720000" y="1215742"/>
            <a:ext cx="7704000" cy="1022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56" name="Shape 256"/>
        <p:cNvGrpSpPr/>
        <p:nvPr/>
      </p:nvGrpSpPr>
      <p:grpSpPr>
        <a:xfrm>
          <a:off x="0" y="0"/>
          <a:ext cx="0" cy="0"/>
          <a:chOff x="0" y="0"/>
          <a:chExt cx="0" cy="0"/>
        </a:xfrm>
      </p:grpSpPr>
      <p:grpSp>
        <p:nvGrpSpPr>
          <p:cNvPr id="257" name="Google Shape;257;p89"/>
          <p:cNvGrpSpPr/>
          <p:nvPr/>
        </p:nvGrpSpPr>
        <p:grpSpPr>
          <a:xfrm>
            <a:off x="-535133" y="-37823"/>
            <a:ext cx="10207495" cy="5621696"/>
            <a:chOff x="-535133" y="-37823"/>
            <a:chExt cx="10207495" cy="5621696"/>
          </a:xfrm>
        </p:grpSpPr>
        <p:sp>
          <p:nvSpPr>
            <p:cNvPr id="258" name="Google Shape;258;p89"/>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89"/>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89"/>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89"/>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89"/>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89"/>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89"/>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89"/>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6" name="Google Shape;266;p8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7" name="Google Shape;267;p89"/>
          <p:cNvSpPr txBox="1"/>
          <p:nvPr>
            <p:ph idx="1" type="body"/>
          </p:nvPr>
        </p:nvSpPr>
        <p:spPr>
          <a:xfrm>
            <a:off x="720000" y="1215749"/>
            <a:ext cx="7704000" cy="314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8" name="Shape 268"/>
        <p:cNvGrpSpPr/>
        <p:nvPr/>
      </p:nvGrpSpPr>
      <p:grpSpPr>
        <a:xfrm>
          <a:off x="0" y="0"/>
          <a:ext cx="0" cy="0"/>
          <a:chOff x="0" y="0"/>
          <a:chExt cx="0" cy="0"/>
        </a:xfrm>
      </p:grpSpPr>
      <p:sp>
        <p:nvSpPr>
          <p:cNvPr id="269" name="Google Shape;269;p150"/>
          <p:cNvSpPr txBox="1"/>
          <p:nvPr>
            <p:ph type="ctrTitle"/>
          </p:nvPr>
        </p:nvSpPr>
        <p:spPr>
          <a:xfrm>
            <a:off x="713225" y="1156000"/>
            <a:ext cx="4160700" cy="23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3600">
                <a:latin typeface="Outfit"/>
                <a:ea typeface="Outfit"/>
                <a:cs typeface="Outfit"/>
                <a:sym typeface="Outfi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70" name="Google Shape;270;p150"/>
          <p:cNvSpPr txBox="1"/>
          <p:nvPr>
            <p:ph idx="1" type="subTitle"/>
          </p:nvPr>
        </p:nvSpPr>
        <p:spPr>
          <a:xfrm>
            <a:off x="713225" y="3541600"/>
            <a:ext cx="4160700" cy="4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1" name="Shape 271"/>
        <p:cNvGrpSpPr/>
        <p:nvPr/>
      </p:nvGrpSpPr>
      <p:grpSpPr>
        <a:xfrm>
          <a:off x="0" y="0"/>
          <a:ext cx="0" cy="0"/>
          <a:chOff x="0" y="0"/>
          <a:chExt cx="0" cy="0"/>
        </a:xfrm>
      </p:grpSpPr>
      <p:grpSp>
        <p:nvGrpSpPr>
          <p:cNvPr id="272" name="Google Shape;272;p151"/>
          <p:cNvGrpSpPr/>
          <p:nvPr/>
        </p:nvGrpSpPr>
        <p:grpSpPr>
          <a:xfrm>
            <a:off x="-247298" y="-446215"/>
            <a:ext cx="9638600" cy="6030088"/>
            <a:chOff x="-247298" y="-446215"/>
            <a:chExt cx="9638600" cy="6030088"/>
          </a:xfrm>
        </p:grpSpPr>
        <p:sp>
          <p:nvSpPr>
            <p:cNvPr id="273" name="Google Shape;273;p151"/>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51"/>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5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1"/>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1"/>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 name="Google Shape;281;p15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2" name="Google Shape;282;p151"/>
          <p:cNvSpPr txBox="1"/>
          <p:nvPr>
            <p:ph idx="1" type="body"/>
          </p:nvPr>
        </p:nvSpPr>
        <p:spPr>
          <a:xfrm>
            <a:off x="720000" y="1215751"/>
            <a:ext cx="7704000" cy="397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4" name="Shape 284"/>
        <p:cNvGrpSpPr/>
        <p:nvPr/>
      </p:nvGrpSpPr>
      <p:grpSpPr>
        <a:xfrm>
          <a:off x="0" y="0"/>
          <a:ext cx="0" cy="0"/>
          <a:chOff x="0" y="0"/>
          <a:chExt cx="0" cy="0"/>
        </a:xfrm>
      </p:grpSpPr>
      <p:grpSp>
        <p:nvGrpSpPr>
          <p:cNvPr id="285" name="Google Shape;285;p153"/>
          <p:cNvGrpSpPr/>
          <p:nvPr/>
        </p:nvGrpSpPr>
        <p:grpSpPr>
          <a:xfrm>
            <a:off x="-417711" y="-428628"/>
            <a:ext cx="9979385" cy="6000759"/>
            <a:chOff x="-417711" y="-428628"/>
            <a:chExt cx="9979385" cy="6000759"/>
          </a:xfrm>
        </p:grpSpPr>
        <p:sp>
          <p:nvSpPr>
            <p:cNvPr id="286" name="Google Shape;286;p153"/>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3"/>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3"/>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3"/>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3"/>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3"/>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3"/>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53"/>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 name="Google Shape;294;p1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5" name="Google Shape;295;p153"/>
          <p:cNvSpPr txBox="1"/>
          <p:nvPr>
            <p:ph idx="1" type="subTitle"/>
          </p:nvPr>
        </p:nvSpPr>
        <p:spPr>
          <a:xfrm>
            <a:off x="720000"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6" name="Google Shape;296;p153"/>
          <p:cNvSpPr txBox="1"/>
          <p:nvPr>
            <p:ph idx="2" type="subTitle"/>
          </p:nvPr>
        </p:nvSpPr>
        <p:spPr>
          <a:xfrm>
            <a:off x="3419271"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7" name="Google Shape;297;p153"/>
          <p:cNvSpPr txBox="1"/>
          <p:nvPr>
            <p:ph idx="3" type="subTitle"/>
          </p:nvPr>
        </p:nvSpPr>
        <p:spPr>
          <a:xfrm>
            <a:off x="720000"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8" name="Google Shape;298;p153"/>
          <p:cNvSpPr txBox="1"/>
          <p:nvPr>
            <p:ph idx="4" type="subTitle"/>
          </p:nvPr>
        </p:nvSpPr>
        <p:spPr>
          <a:xfrm>
            <a:off x="3419271"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9" name="Google Shape;299;p153"/>
          <p:cNvSpPr txBox="1"/>
          <p:nvPr>
            <p:ph idx="5" type="subTitle"/>
          </p:nvPr>
        </p:nvSpPr>
        <p:spPr>
          <a:xfrm>
            <a:off x="6118549"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0" name="Google Shape;300;p153"/>
          <p:cNvSpPr txBox="1"/>
          <p:nvPr>
            <p:ph idx="6" type="subTitle"/>
          </p:nvPr>
        </p:nvSpPr>
        <p:spPr>
          <a:xfrm>
            <a:off x="6118549"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1" name="Google Shape;301;p153"/>
          <p:cNvSpPr txBox="1"/>
          <p:nvPr>
            <p:ph idx="7" type="title"/>
          </p:nvPr>
        </p:nvSpPr>
        <p:spPr>
          <a:xfrm>
            <a:off x="150540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2" name="Google Shape;302;p153"/>
          <p:cNvSpPr txBox="1"/>
          <p:nvPr>
            <p:ph idx="8" type="title"/>
          </p:nvPr>
        </p:nvSpPr>
        <p:spPr>
          <a:xfrm>
            <a:off x="150540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3" name="Google Shape;303;p153"/>
          <p:cNvSpPr txBox="1"/>
          <p:nvPr>
            <p:ph idx="9" type="title"/>
          </p:nvPr>
        </p:nvSpPr>
        <p:spPr>
          <a:xfrm>
            <a:off x="4204671"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4" name="Google Shape;304;p153"/>
          <p:cNvSpPr txBox="1"/>
          <p:nvPr>
            <p:ph idx="13" type="title"/>
          </p:nvPr>
        </p:nvSpPr>
        <p:spPr>
          <a:xfrm>
            <a:off x="4204671"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5" name="Google Shape;305;p153"/>
          <p:cNvSpPr txBox="1"/>
          <p:nvPr>
            <p:ph idx="14" type="title"/>
          </p:nvPr>
        </p:nvSpPr>
        <p:spPr>
          <a:xfrm>
            <a:off x="690395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6" name="Google Shape;306;p153"/>
          <p:cNvSpPr txBox="1"/>
          <p:nvPr>
            <p:ph idx="15" type="title"/>
          </p:nvPr>
        </p:nvSpPr>
        <p:spPr>
          <a:xfrm>
            <a:off x="690395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7" name="Google Shape;307;p153"/>
          <p:cNvSpPr txBox="1"/>
          <p:nvPr>
            <p:ph idx="16" type="subTitle"/>
          </p:nvPr>
        </p:nvSpPr>
        <p:spPr>
          <a:xfrm>
            <a:off x="720000"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8" name="Google Shape;308;p153"/>
          <p:cNvSpPr txBox="1"/>
          <p:nvPr>
            <p:ph idx="17" type="subTitle"/>
          </p:nvPr>
        </p:nvSpPr>
        <p:spPr>
          <a:xfrm>
            <a:off x="3419271"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9" name="Google Shape;309;p153"/>
          <p:cNvSpPr txBox="1"/>
          <p:nvPr>
            <p:ph idx="18" type="subTitle"/>
          </p:nvPr>
        </p:nvSpPr>
        <p:spPr>
          <a:xfrm>
            <a:off x="6118549"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10" name="Google Shape;310;p153"/>
          <p:cNvSpPr txBox="1"/>
          <p:nvPr>
            <p:ph idx="19" type="subTitle"/>
          </p:nvPr>
        </p:nvSpPr>
        <p:spPr>
          <a:xfrm>
            <a:off x="720000"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11" name="Google Shape;311;p153"/>
          <p:cNvSpPr txBox="1"/>
          <p:nvPr>
            <p:ph idx="20" type="subTitle"/>
          </p:nvPr>
        </p:nvSpPr>
        <p:spPr>
          <a:xfrm>
            <a:off x="3419271"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12" name="Google Shape;312;p153"/>
          <p:cNvSpPr txBox="1"/>
          <p:nvPr>
            <p:ph idx="21" type="subTitle"/>
          </p:nvPr>
        </p:nvSpPr>
        <p:spPr>
          <a:xfrm>
            <a:off x="6118549"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7"/>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67"/>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6" name="Google Shape;26;p67"/>
          <p:cNvSpPr txBox="1"/>
          <p:nvPr>
            <p:ph idx="1" type="subTitle"/>
          </p:nvPr>
        </p:nvSpPr>
        <p:spPr>
          <a:xfrm>
            <a:off x="713225" y="3300150"/>
            <a:ext cx="4344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154"/>
          <p:cNvGrpSpPr/>
          <p:nvPr/>
        </p:nvGrpSpPr>
        <p:grpSpPr>
          <a:xfrm>
            <a:off x="-247298" y="-446215"/>
            <a:ext cx="9638610" cy="6030088"/>
            <a:chOff x="-247298" y="-446215"/>
            <a:chExt cx="9638610" cy="6030088"/>
          </a:xfrm>
        </p:grpSpPr>
        <p:sp>
          <p:nvSpPr>
            <p:cNvPr id="315" name="Google Shape;315;p154"/>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4"/>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4"/>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4"/>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4"/>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4"/>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4"/>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155"/>
          <p:cNvGrpSpPr/>
          <p:nvPr/>
        </p:nvGrpSpPr>
        <p:grpSpPr>
          <a:xfrm>
            <a:off x="-476796" y="2900252"/>
            <a:ext cx="10097585" cy="2865204"/>
            <a:chOff x="-476796" y="2900252"/>
            <a:chExt cx="10097585" cy="2865204"/>
          </a:xfrm>
        </p:grpSpPr>
        <p:grpSp>
          <p:nvGrpSpPr>
            <p:cNvPr id="325" name="Google Shape;325;p155"/>
            <p:cNvGrpSpPr/>
            <p:nvPr/>
          </p:nvGrpSpPr>
          <p:grpSpPr>
            <a:xfrm>
              <a:off x="-476796" y="2900252"/>
              <a:ext cx="10097585" cy="2865204"/>
              <a:chOff x="-476796" y="2900252"/>
              <a:chExt cx="10097585" cy="2865204"/>
            </a:xfrm>
          </p:grpSpPr>
          <p:sp>
            <p:nvSpPr>
              <p:cNvPr id="326" name="Google Shape;326;p155"/>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5"/>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5"/>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5"/>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5"/>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5"/>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5"/>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155"/>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7" name="Shape 337"/>
        <p:cNvGrpSpPr/>
        <p:nvPr/>
      </p:nvGrpSpPr>
      <p:grpSpPr>
        <a:xfrm>
          <a:off x="0" y="0"/>
          <a:ext cx="0" cy="0"/>
          <a:chOff x="0" y="0"/>
          <a:chExt cx="0" cy="0"/>
        </a:xfrm>
      </p:grpSpPr>
      <p:grpSp>
        <p:nvGrpSpPr>
          <p:cNvPr id="338" name="Google Shape;338;p63"/>
          <p:cNvGrpSpPr/>
          <p:nvPr/>
        </p:nvGrpSpPr>
        <p:grpSpPr>
          <a:xfrm>
            <a:off x="-247298" y="-446215"/>
            <a:ext cx="9638600" cy="6030088"/>
            <a:chOff x="-247298" y="-446215"/>
            <a:chExt cx="9638600" cy="6030088"/>
          </a:xfrm>
        </p:grpSpPr>
        <p:sp>
          <p:nvSpPr>
            <p:cNvPr id="339" name="Google Shape;339;p63"/>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3"/>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3"/>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3"/>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63"/>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3"/>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3"/>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3"/>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8" name="Google Shape;348;p63"/>
          <p:cNvSpPr txBox="1"/>
          <p:nvPr>
            <p:ph idx="1" type="body"/>
          </p:nvPr>
        </p:nvSpPr>
        <p:spPr>
          <a:xfrm>
            <a:off x="720000" y="1215751"/>
            <a:ext cx="7704000" cy="397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9" name="Shape 349"/>
        <p:cNvGrpSpPr/>
        <p:nvPr/>
      </p:nvGrpSpPr>
      <p:grpSpPr>
        <a:xfrm>
          <a:off x="0" y="0"/>
          <a:ext cx="0" cy="0"/>
          <a:chOff x="0" y="0"/>
          <a:chExt cx="0" cy="0"/>
        </a:xfrm>
      </p:grpSpPr>
      <p:sp>
        <p:nvSpPr>
          <p:cNvPr id="350" name="Google Shape;350;p90"/>
          <p:cNvSpPr txBox="1"/>
          <p:nvPr>
            <p:ph type="ctrTitle"/>
          </p:nvPr>
        </p:nvSpPr>
        <p:spPr>
          <a:xfrm>
            <a:off x="713225" y="1156000"/>
            <a:ext cx="4160700" cy="23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3600">
                <a:latin typeface="Outfit"/>
                <a:ea typeface="Outfit"/>
                <a:cs typeface="Outfit"/>
                <a:sym typeface="Outfi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51" name="Google Shape;351;p90"/>
          <p:cNvSpPr txBox="1"/>
          <p:nvPr>
            <p:ph idx="1" type="subTitle"/>
          </p:nvPr>
        </p:nvSpPr>
        <p:spPr>
          <a:xfrm>
            <a:off x="713225" y="3541600"/>
            <a:ext cx="4160700" cy="4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2" name="Shape 352"/>
        <p:cNvGrpSpPr/>
        <p:nvPr/>
      </p:nvGrpSpPr>
      <p:grpSpPr>
        <a:xfrm>
          <a:off x="0" y="0"/>
          <a:ext cx="0" cy="0"/>
          <a:chOff x="0" y="0"/>
          <a:chExt cx="0" cy="0"/>
        </a:xfrm>
      </p:grpSpPr>
      <p:sp>
        <p:nvSpPr>
          <p:cNvPr id="353" name="Google Shape;353;p91"/>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4" name="Google Shape;354;p91"/>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55" name="Google Shape;355;p91"/>
          <p:cNvSpPr txBox="1"/>
          <p:nvPr>
            <p:ph idx="1" type="subTitle"/>
          </p:nvPr>
        </p:nvSpPr>
        <p:spPr>
          <a:xfrm>
            <a:off x="713225" y="3300150"/>
            <a:ext cx="4344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6" name="Shape 356"/>
        <p:cNvGrpSpPr/>
        <p:nvPr/>
      </p:nvGrpSpPr>
      <p:grpSpPr>
        <a:xfrm>
          <a:off x="0" y="0"/>
          <a:ext cx="0" cy="0"/>
          <a:chOff x="0" y="0"/>
          <a:chExt cx="0" cy="0"/>
        </a:xfrm>
      </p:grpSpPr>
      <p:grpSp>
        <p:nvGrpSpPr>
          <p:cNvPr id="357" name="Google Shape;357;p92"/>
          <p:cNvGrpSpPr/>
          <p:nvPr/>
        </p:nvGrpSpPr>
        <p:grpSpPr>
          <a:xfrm>
            <a:off x="-247298" y="-446215"/>
            <a:ext cx="9638600" cy="6030088"/>
            <a:chOff x="-247298" y="-446215"/>
            <a:chExt cx="9638600" cy="6030088"/>
          </a:xfrm>
        </p:grpSpPr>
        <p:sp>
          <p:nvSpPr>
            <p:cNvPr id="358" name="Google Shape;358;p9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9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9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9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9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9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6" name="Google Shape;366;p9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67" name="Google Shape;367;p92"/>
          <p:cNvSpPr txBox="1"/>
          <p:nvPr>
            <p:ph idx="1" type="subTitle"/>
          </p:nvPr>
        </p:nvSpPr>
        <p:spPr>
          <a:xfrm>
            <a:off x="5055284"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8" name="Google Shape;368;p92"/>
          <p:cNvSpPr txBox="1"/>
          <p:nvPr>
            <p:ph idx="2" type="subTitle"/>
          </p:nvPr>
        </p:nvSpPr>
        <p:spPr>
          <a:xfrm>
            <a:off x="1583300"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9" name="Google Shape;369;p92"/>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70" name="Google Shape;370;p92"/>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1" name="Shape 371"/>
        <p:cNvGrpSpPr/>
        <p:nvPr/>
      </p:nvGrpSpPr>
      <p:grpSpPr>
        <a:xfrm>
          <a:off x="0" y="0"/>
          <a:ext cx="0" cy="0"/>
          <a:chOff x="0" y="0"/>
          <a:chExt cx="0" cy="0"/>
        </a:xfrm>
      </p:grpSpPr>
      <p:grpSp>
        <p:nvGrpSpPr>
          <p:cNvPr id="372" name="Google Shape;372;p93"/>
          <p:cNvGrpSpPr/>
          <p:nvPr/>
        </p:nvGrpSpPr>
        <p:grpSpPr>
          <a:xfrm>
            <a:off x="-247298" y="-284290"/>
            <a:ext cx="9638600" cy="5868163"/>
            <a:chOff x="-247298" y="-284290"/>
            <a:chExt cx="9638600" cy="5868163"/>
          </a:xfrm>
        </p:grpSpPr>
        <p:sp>
          <p:nvSpPr>
            <p:cNvPr id="373" name="Google Shape;373;p93"/>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93"/>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93"/>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93"/>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93"/>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93"/>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93"/>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93"/>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1" name="Google Shape;381;p9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2" name="Shape 382"/>
        <p:cNvGrpSpPr/>
        <p:nvPr/>
      </p:nvGrpSpPr>
      <p:grpSpPr>
        <a:xfrm>
          <a:off x="0" y="0"/>
          <a:ext cx="0" cy="0"/>
          <a:chOff x="0" y="0"/>
          <a:chExt cx="0" cy="0"/>
        </a:xfrm>
      </p:grpSpPr>
      <p:sp>
        <p:nvSpPr>
          <p:cNvPr id="383" name="Google Shape;383;p94"/>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4" name="Google Shape;384;p94"/>
          <p:cNvSpPr txBox="1"/>
          <p:nvPr>
            <p:ph idx="1" type="subTitle"/>
          </p:nvPr>
        </p:nvSpPr>
        <p:spPr>
          <a:xfrm>
            <a:off x="720000" y="1652075"/>
            <a:ext cx="4294800" cy="213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5" name="Shape 385"/>
        <p:cNvGrpSpPr/>
        <p:nvPr/>
      </p:nvGrpSpPr>
      <p:grpSpPr>
        <a:xfrm>
          <a:off x="0" y="0"/>
          <a:ext cx="0" cy="0"/>
          <a:chOff x="0" y="0"/>
          <a:chExt cx="0" cy="0"/>
        </a:xfrm>
      </p:grpSpPr>
      <p:sp>
        <p:nvSpPr>
          <p:cNvPr id="386" name="Google Shape;386;p95"/>
          <p:cNvSpPr txBox="1"/>
          <p:nvPr>
            <p:ph type="title"/>
          </p:nvPr>
        </p:nvSpPr>
        <p:spPr>
          <a:xfrm>
            <a:off x="4292275" y="1663850"/>
            <a:ext cx="4138500" cy="18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7" name="Shape 387"/>
        <p:cNvGrpSpPr/>
        <p:nvPr/>
      </p:nvGrpSpPr>
      <p:grpSpPr>
        <a:xfrm>
          <a:off x="0" y="0"/>
          <a:ext cx="0" cy="0"/>
          <a:chOff x="0" y="0"/>
          <a:chExt cx="0" cy="0"/>
        </a:xfrm>
      </p:grpSpPr>
      <p:sp>
        <p:nvSpPr>
          <p:cNvPr id="388" name="Google Shape;388;p96"/>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89" name="Google Shape;389;p96"/>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7" name="Shape 27"/>
        <p:cNvGrpSpPr/>
        <p:nvPr/>
      </p:nvGrpSpPr>
      <p:grpSpPr>
        <a:xfrm>
          <a:off x="0" y="0"/>
          <a:ext cx="0" cy="0"/>
          <a:chOff x="0" y="0"/>
          <a:chExt cx="0" cy="0"/>
        </a:xfrm>
      </p:grpSpPr>
      <p:grpSp>
        <p:nvGrpSpPr>
          <p:cNvPr id="28" name="Google Shape;28;p68"/>
          <p:cNvGrpSpPr/>
          <p:nvPr/>
        </p:nvGrpSpPr>
        <p:grpSpPr>
          <a:xfrm>
            <a:off x="-655296" y="3436585"/>
            <a:ext cx="10454595" cy="2311221"/>
            <a:chOff x="-655296" y="3436585"/>
            <a:chExt cx="10454595" cy="2311221"/>
          </a:xfrm>
        </p:grpSpPr>
        <p:sp>
          <p:nvSpPr>
            <p:cNvPr id="29" name="Google Shape;29;p68"/>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8"/>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8"/>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8"/>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8"/>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8"/>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8"/>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8"/>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6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 name="Google Shape;38;p68"/>
          <p:cNvSpPr txBox="1"/>
          <p:nvPr>
            <p:ph idx="1" type="subTitle"/>
          </p:nvPr>
        </p:nvSpPr>
        <p:spPr>
          <a:xfrm>
            <a:off x="4646250"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8"/>
          <p:cNvSpPr txBox="1"/>
          <p:nvPr>
            <p:ph idx="2" type="subTitle"/>
          </p:nvPr>
        </p:nvSpPr>
        <p:spPr>
          <a:xfrm>
            <a:off x="1099338"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0" name="Shape 390"/>
        <p:cNvGrpSpPr/>
        <p:nvPr/>
      </p:nvGrpSpPr>
      <p:grpSpPr>
        <a:xfrm>
          <a:off x="0" y="0"/>
          <a:ext cx="0" cy="0"/>
          <a:chOff x="0" y="0"/>
          <a:chExt cx="0" cy="0"/>
        </a:xfrm>
      </p:grpSpPr>
      <p:sp>
        <p:nvSpPr>
          <p:cNvPr id="391" name="Google Shape;391;p97"/>
          <p:cNvSpPr/>
          <p:nvPr>
            <p:ph idx="2" type="pic"/>
          </p:nvPr>
        </p:nvSpPr>
        <p:spPr>
          <a:xfrm>
            <a:off x="-25" y="-13725"/>
            <a:ext cx="9144000" cy="5157300"/>
          </a:xfrm>
          <a:prstGeom prst="rect">
            <a:avLst/>
          </a:prstGeom>
          <a:noFill/>
          <a:ln>
            <a:noFill/>
          </a:ln>
        </p:spPr>
      </p:sp>
      <p:sp>
        <p:nvSpPr>
          <p:cNvPr id="392" name="Google Shape;392;p97"/>
          <p:cNvSpPr txBox="1"/>
          <p:nvPr>
            <p:ph type="title"/>
          </p:nvPr>
        </p:nvSpPr>
        <p:spPr>
          <a:xfrm>
            <a:off x="720000" y="3942625"/>
            <a:ext cx="7704000" cy="6444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3" name="Shape 393"/>
        <p:cNvGrpSpPr/>
        <p:nvPr/>
      </p:nvGrpSpPr>
      <p:grpSpPr>
        <a:xfrm>
          <a:off x="0" y="0"/>
          <a:ext cx="0" cy="0"/>
          <a:chOff x="0" y="0"/>
          <a:chExt cx="0" cy="0"/>
        </a:xfrm>
      </p:grpSpPr>
      <p:sp>
        <p:nvSpPr>
          <p:cNvPr id="394" name="Google Shape;394;p98"/>
          <p:cNvSpPr txBox="1"/>
          <p:nvPr>
            <p:ph hasCustomPrompt="1" type="title"/>
          </p:nvPr>
        </p:nvSpPr>
        <p:spPr>
          <a:xfrm>
            <a:off x="713225" y="1774100"/>
            <a:ext cx="4676100" cy="109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95" name="Google Shape;395;p98"/>
          <p:cNvSpPr txBox="1"/>
          <p:nvPr>
            <p:ph idx="1" type="subTitle"/>
          </p:nvPr>
        </p:nvSpPr>
        <p:spPr>
          <a:xfrm>
            <a:off x="713225" y="2872275"/>
            <a:ext cx="4676100" cy="49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6" name="Shape 396"/>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97" name="Shape 397"/>
        <p:cNvGrpSpPr/>
        <p:nvPr/>
      </p:nvGrpSpPr>
      <p:grpSpPr>
        <a:xfrm>
          <a:off x="0" y="0"/>
          <a:ext cx="0" cy="0"/>
          <a:chOff x="0" y="0"/>
          <a:chExt cx="0" cy="0"/>
        </a:xfrm>
      </p:grpSpPr>
      <p:grpSp>
        <p:nvGrpSpPr>
          <p:cNvPr id="398" name="Google Shape;398;p100"/>
          <p:cNvGrpSpPr/>
          <p:nvPr/>
        </p:nvGrpSpPr>
        <p:grpSpPr>
          <a:xfrm>
            <a:off x="-417711" y="-428628"/>
            <a:ext cx="9979385" cy="6000759"/>
            <a:chOff x="-417711" y="-428628"/>
            <a:chExt cx="9979385" cy="6000759"/>
          </a:xfrm>
        </p:grpSpPr>
        <p:sp>
          <p:nvSpPr>
            <p:cNvPr id="399" name="Google Shape;399;p100"/>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00"/>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00"/>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00"/>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0"/>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00"/>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00"/>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00"/>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7" name="Google Shape;407;p10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08" name="Google Shape;408;p100"/>
          <p:cNvSpPr txBox="1"/>
          <p:nvPr>
            <p:ph idx="1" type="subTitle"/>
          </p:nvPr>
        </p:nvSpPr>
        <p:spPr>
          <a:xfrm>
            <a:off x="720000"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9" name="Google Shape;409;p100"/>
          <p:cNvSpPr txBox="1"/>
          <p:nvPr>
            <p:ph idx="2" type="subTitle"/>
          </p:nvPr>
        </p:nvSpPr>
        <p:spPr>
          <a:xfrm>
            <a:off x="3419271"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0" name="Google Shape;410;p100"/>
          <p:cNvSpPr txBox="1"/>
          <p:nvPr>
            <p:ph idx="3" type="subTitle"/>
          </p:nvPr>
        </p:nvSpPr>
        <p:spPr>
          <a:xfrm>
            <a:off x="720000"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1" name="Google Shape;411;p100"/>
          <p:cNvSpPr txBox="1"/>
          <p:nvPr>
            <p:ph idx="4" type="subTitle"/>
          </p:nvPr>
        </p:nvSpPr>
        <p:spPr>
          <a:xfrm>
            <a:off x="3419271"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2" name="Google Shape;412;p100"/>
          <p:cNvSpPr txBox="1"/>
          <p:nvPr>
            <p:ph idx="5" type="subTitle"/>
          </p:nvPr>
        </p:nvSpPr>
        <p:spPr>
          <a:xfrm>
            <a:off x="6118549"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3" name="Google Shape;413;p100"/>
          <p:cNvSpPr txBox="1"/>
          <p:nvPr>
            <p:ph idx="6" type="subTitle"/>
          </p:nvPr>
        </p:nvSpPr>
        <p:spPr>
          <a:xfrm>
            <a:off x="6118549"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4" name="Google Shape;414;p100"/>
          <p:cNvSpPr txBox="1"/>
          <p:nvPr>
            <p:ph idx="7" type="title"/>
          </p:nvPr>
        </p:nvSpPr>
        <p:spPr>
          <a:xfrm>
            <a:off x="150540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5" name="Google Shape;415;p100"/>
          <p:cNvSpPr txBox="1"/>
          <p:nvPr>
            <p:ph idx="8" type="title"/>
          </p:nvPr>
        </p:nvSpPr>
        <p:spPr>
          <a:xfrm>
            <a:off x="150540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6" name="Google Shape;416;p100"/>
          <p:cNvSpPr txBox="1"/>
          <p:nvPr>
            <p:ph idx="9" type="title"/>
          </p:nvPr>
        </p:nvSpPr>
        <p:spPr>
          <a:xfrm>
            <a:off x="4204671"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7" name="Google Shape;417;p100"/>
          <p:cNvSpPr txBox="1"/>
          <p:nvPr>
            <p:ph idx="13" type="title"/>
          </p:nvPr>
        </p:nvSpPr>
        <p:spPr>
          <a:xfrm>
            <a:off x="4204671"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8" name="Google Shape;418;p100"/>
          <p:cNvSpPr txBox="1"/>
          <p:nvPr>
            <p:ph idx="14" type="title"/>
          </p:nvPr>
        </p:nvSpPr>
        <p:spPr>
          <a:xfrm>
            <a:off x="690395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9" name="Google Shape;419;p100"/>
          <p:cNvSpPr txBox="1"/>
          <p:nvPr>
            <p:ph idx="15" type="title"/>
          </p:nvPr>
        </p:nvSpPr>
        <p:spPr>
          <a:xfrm>
            <a:off x="690395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0" name="Google Shape;420;p100"/>
          <p:cNvSpPr txBox="1"/>
          <p:nvPr>
            <p:ph idx="16" type="subTitle"/>
          </p:nvPr>
        </p:nvSpPr>
        <p:spPr>
          <a:xfrm>
            <a:off x="720000"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21" name="Google Shape;421;p100"/>
          <p:cNvSpPr txBox="1"/>
          <p:nvPr>
            <p:ph idx="17" type="subTitle"/>
          </p:nvPr>
        </p:nvSpPr>
        <p:spPr>
          <a:xfrm>
            <a:off x="3419271"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22" name="Google Shape;422;p100"/>
          <p:cNvSpPr txBox="1"/>
          <p:nvPr>
            <p:ph idx="18" type="subTitle"/>
          </p:nvPr>
        </p:nvSpPr>
        <p:spPr>
          <a:xfrm>
            <a:off x="6118549"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23" name="Google Shape;423;p100"/>
          <p:cNvSpPr txBox="1"/>
          <p:nvPr>
            <p:ph idx="19" type="subTitle"/>
          </p:nvPr>
        </p:nvSpPr>
        <p:spPr>
          <a:xfrm>
            <a:off x="720000"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24" name="Google Shape;424;p100"/>
          <p:cNvSpPr txBox="1"/>
          <p:nvPr>
            <p:ph idx="20" type="subTitle"/>
          </p:nvPr>
        </p:nvSpPr>
        <p:spPr>
          <a:xfrm>
            <a:off x="3419271"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25" name="Google Shape;425;p100"/>
          <p:cNvSpPr txBox="1"/>
          <p:nvPr>
            <p:ph idx="21" type="subTitle"/>
          </p:nvPr>
        </p:nvSpPr>
        <p:spPr>
          <a:xfrm>
            <a:off x="6118549"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6" name="Shape 426"/>
        <p:cNvGrpSpPr/>
        <p:nvPr/>
      </p:nvGrpSpPr>
      <p:grpSpPr>
        <a:xfrm>
          <a:off x="0" y="0"/>
          <a:ext cx="0" cy="0"/>
          <a:chOff x="0" y="0"/>
          <a:chExt cx="0" cy="0"/>
        </a:xfrm>
      </p:grpSpPr>
      <p:grpSp>
        <p:nvGrpSpPr>
          <p:cNvPr id="427" name="Google Shape;427;p101"/>
          <p:cNvGrpSpPr/>
          <p:nvPr/>
        </p:nvGrpSpPr>
        <p:grpSpPr>
          <a:xfrm>
            <a:off x="-247298" y="-446215"/>
            <a:ext cx="9638600" cy="6030088"/>
            <a:chOff x="-247298" y="-446215"/>
            <a:chExt cx="9638600" cy="6030088"/>
          </a:xfrm>
        </p:grpSpPr>
        <p:sp>
          <p:nvSpPr>
            <p:cNvPr id="428" name="Google Shape;428;p101"/>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1"/>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0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0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0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01"/>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01"/>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6" name="Google Shape;436;p101"/>
          <p:cNvSpPr txBox="1"/>
          <p:nvPr>
            <p:ph type="title"/>
          </p:nvPr>
        </p:nvSpPr>
        <p:spPr>
          <a:xfrm>
            <a:off x="1226425" y="3229500"/>
            <a:ext cx="66912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7" name="Google Shape;437;p101"/>
          <p:cNvSpPr txBox="1"/>
          <p:nvPr>
            <p:ph idx="1" type="subTitle"/>
          </p:nvPr>
        </p:nvSpPr>
        <p:spPr>
          <a:xfrm>
            <a:off x="1226413" y="1366200"/>
            <a:ext cx="6691200" cy="18633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38" name="Shape 438"/>
        <p:cNvGrpSpPr/>
        <p:nvPr/>
      </p:nvGrpSpPr>
      <p:grpSpPr>
        <a:xfrm>
          <a:off x="0" y="0"/>
          <a:ext cx="0" cy="0"/>
          <a:chOff x="0" y="0"/>
          <a:chExt cx="0" cy="0"/>
        </a:xfrm>
      </p:grpSpPr>
      <p:grpSp>
        <p:nvGrpSpPr>
          <p:cNvPr id="439" name="Google Shape;439;p102"/>
          <p:cNvGrpSpPr/>
          <p:nvPr/>
        </p:nvGrpSpPr>
        <p:grpSpPr>
          <a:xfrm>
            <a:off x="-535133" y="-37823"/>
            <a:ext cx="10207495" cy="5621696"/>
            <a:chOff x="-535133" y="-37823"/>
            <a:chExt cx="10207495" cy="5621696"/>
          </a:xfrm>
        </p:grpSpPr>
        <p:sp>
          <p:nvSpPr>
            <p:cNvPr id="440" name="Google Shape;440;p102"/>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02"/>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02"/>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02"/>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02"/>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02"/>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02"/>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02"/>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10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49" name="Shape 449"/>
        <p:cNvGrpSpPr/>
        <p:nvPr/>
      </p:nvGrpSpPr>
      <p:grpSpPr>
        <a:xfrm>
          <a:off x="0" y="0"/>
          <a:ext cx="0" cy="0"/>
          <a:chOff x="0" y="0"/>
          <a:chExt cx="0" cy="0"/>
        </a:xfrm>
      </p:grpSpPr>
      <p:grpSp>
        <p:nvGrpSpPr>
          <p:cNvPr id="450" name="Google Shape;450;p103"/>
          <p:cNvGrpSpPr/>
          <p:nvPr/>
        </p:nvGrpSpPr>
        <p:grpSpPr>
          <a:xfrm>
            <a:off x="-247298" y="-446215"/>
            <a:ext cx="9638610" cy="6030088"/>
            <a:chOff x="-247298" y="-446215"/>
            <a:chExt cx="9638610" cy="6030088"/>
          </a:xfrm>
        </p:grpSpPr>
        <p:sp>
          <p:nvSpPr>
            <p:cNvPr id="451" name="Google Shape;451;p103"/>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03"/>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03"/>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03"/>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03"/>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03"/>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03"/>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03"/>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9" name="Google Shape;459;p10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460" name="Shape 460"/>
        <p:cNvGrpSpPr/>
        <p:nvPr/>
      </p:nvGrpSpPr>
      <p:grpSpPr>
        <a:xfrm>
          <a:off x="0" y="0"/>
          <a:ext cx="0" cy="0"/>
          <a:chOff x="0" y="0"/>
          <a:chExt cx="0" cy="0"/>
        </a:xfrm>
      </p:grpSpPr>
      <p:grpSp>
        <p:nvGrpSpPr>
          <p:cNvPr id="461" name="Google Shape;461;p104"/>
          <p:cNvGrpSpPr/>
          <p:nvPr/>
        </p:nvGrpSpPr>
        <p:grpSpPr>
          <a:xfrm>
            <a:off x="-548808" y="-584898"/>
            <a:ext cx="10241610" cy="6168779"/>
            <a:chOff x="-548808" y="-584898"/>
            <a:chExt cx="10241610" cy="6168779"/>
          </a:xfrm>
        </p:grpSpPr>
        <p:sp>
          <p:nvSpPr>
            <p:cNvPr id="462" name="Google Shape;462;p104"/>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0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04"/>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04"/>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04"/>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04"/>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04"/>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04"/>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0" name="Google Shape;470;p10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471" name="Shape 471"/>
        <p:cNvGrpSpPr/>
        <p:nvPr/>
      </p:nvGrpSpPr>
      <p:grpSpPr>
        <a:xfrm>
          <a:off x="0" y="0"/>
          <a:ext cx="0" cy="0"/>
          <a:chOff x="0" y="0"/>
          <a:chExt cx="0" cy="0"/>
        </a:xfrm>
      </p:grpSpPr>
      <p:sp>
        <p:nvSpPr>
          <p:cNvPr id="472" name="Google Shape;472;p10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73" name="Google Shape;473;p105"/>
          <p:cNvGrpSpPr/>
          <p:nvPr/>
        </p:nvGrpSpPr>
        <p:grpSpPr>
          <a:xfrm>
            <a:off x="-476796" y="2900252"/>
            <a:ext cx="10097585" cy="2865204"/>
            <a:chOff x="-476796" y="2900252"/>
            <a:chExt cx="10097585" cy="2865204"/>
          </a:xfrm>
        </p:grpSpPr>
        <p:grpSp>
          <p:nvGrpSpPr>
            <p:cNvPr id="474" name="Google Shape;474;p105"/>
            <p:cNvGrpSpPr/>
            <p:nvPr/>
          </p:nvGrpSpPr>
          <p:grpSpPr>
            <a:xfrm>
              <a:off x="-476796" y="2900252"/>
              <a:ext cx="10097585" cy="2865204"/>
              <a:chOff x="-476796" y="2900252"/>
              <a:chExt cx="10097585" cy="2865204"/>
            </a:xfrm>
          </p:grpSpPr>
          <p:sp>
            <p:nvSpPr>
              <p:cNvPr id="475" name="Google Shape;475;p105"/>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05"/>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05"/>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05"/>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05"/>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05"/>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05"/>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2" name="Google Shape;482;p105"/>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83" name="Shape 483"/>
        <p:cNvGrpSpPr/>
        <p:nvPr/>
      </p:nvGrpSpPr>
      <p:grpSpPr>
        <a:xfrm>
          <a:off x="0" y="0"/>
          <a:ext cx="0" cy="0"/>
          <a:chOff x="0" y="0"/>
          <a:chExt cx="0" cy="0"/>
        </a:xfrm>
      </p:grpSpPr>
      <p:grpSp>
        <p:nvGrpSpPr>
          <p:cNvPr id="484" name="Google Shape;484;p106"/>
          <p:cNvGrpSpPr/>
          <p:nvPr/>
        </p:nvGrpSpPr>
        <p:grpSpPr>
          <a:xfrm>
            <a:off x="-145083" y="-503840"/>
            <a:ext cx="9434170" cy="6151188"/>
            <a:chOff x="-145083" y="-503840"/>
            <a:chExt cx="9434170" cy="6151188"/>
          </a:xfrm>
        </p:grpSpPr>
        <p:sp>
          <p:nvSpPr>
            <p:cNvPr id="485" name="Google Shape;485;p106"/>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06"/>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06"/>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06"/>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06"/>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06"/>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06"/>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06"/>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106"/>
          <p:cNvSpPr txBox="1"/>
          <p:nvPr>
            <p:ph type="title"/>
          </p:nvPr>
        </p:nvSpPr>
        <p:spPr>
          <a:xfrm>
            <a:off x="720000" y="1270313"/>
            <a:ext cx="3777300" cy="170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4" name="Google Shape;494;p106"/>
          <p:cNvSpPr txBox="1"/>
          <p:nvPr>
            <p:ph idx="1" type="subTitle"/>
          </p:nvPr>
        </p:nvSpPr>
        <p:spPr>
          <a:xfrm>
            <a:off x="720000" y="2979813"/>
            <a:ext cx="3777300" cy="89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5" name="Google Shape;495;p106"/>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69"/>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2" name="Google Shape;42;p69"/>
          <p:cNvSpPr txBox="1"/>
          <p:nvPr>
            <p:ph idx="1" type="subTitle"/>
          </p:nvPr>
        </p:nvSpPr>
        <p:spPr>
          <a:xfrm>
            <a:off x="720000" y="1652075"/>
            <a:ext cx="4294800" cy="213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96" name="Shape 496"/>
        <p:cNvGrpSpPr/>
        <p:nvPr/>
      </p:nvGrpSpPr>
      <p:grpSpPr>
        <a:xfrm>
          <a:off x="0" y="0"/>
          <a:ext cx="0" cy="0"/>
          <a:chOff x="0" y="0"/>
          <a:chExt cx="0" cy="0"/>
        </a:xfrm>
      </p:grpSpPr>
      <p:grpSp>
        <p:nvGrpSpPr>
          <p:cNvPr id="497" name="Google Shape;497;p107"/>
          <p:cNvGrpSpPr/>
          <p:nvPr/>
        </p:nvGrpSpPr>
        <p:grpSpPr>
          <a:xfrm>
            <a:off x="-247298" y="-446215"/>
            <a:ext cx="9638600" cy="6030088"/>
            <a:chOff x="-247298" y="-446215"/>
            <a:chExt cx="9638600" cy="6030088"/>
          </a:xfrm>
        </p:grpSpPr>
        <p:sp>
          <p:nvSpPr>
            <p:cNvPr id="498" name="Google Shape;498;p107"/>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07"/>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0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07"/>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07"/>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07"/>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07"/>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07"/>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6" name="Google Shape;506;p107"/>
          <p:cNvSpPr txBox="1"/>
          <p:nvPr>
            <p:ph type="title"/>
          </p:nvPr>
        </p:nvSpPr>
        <p:spPr>
          <a:xfrm>
            <a:off x="720000" y="1637550"/>
            <a:ext cx="35979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07" name="Google Shape;507;p107"/>
          <p:cNvSpPr txBox="1"/>
          <p:nvPr>
            <p:ph idx="1" type="subTitle"/>
          </p:nvPr>
        </p:nvSpPr>
        <p:spPr>
          <a:xfrm>
            <a:off x="720000" y="2700750"/>
            <a:ext cx="3597900" cy="80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08" name="Shape 508"/>
        <p:cNvGrpSpPr/>
        <p:nvPr/>
      </p:nvGrpSpPr>
      <p:grpSpPr>
        <a:xfrm>
          <a:off x="0" y="0"/>
          <a:ext cx="0" cy="0"/>
          <a:chOff x="0" y="0"/>
          <a:chExt cx="0" cy="0"/>
        </a:xfrm>
      </p:grpSpPr>
      <p:grpSp>
        <p:nvGrpSpPr>
          <p:cNvPr id="509" name="Google Shape;509;p108"/>
          <p:cNvGrpSpPr/>
          <p:nvPr/>
        </p:nvGrpSpPr>
        <p:grpSpPr>
          <a:xfrm flipH="1">
            <a:off x="-247298" y="-446215"/>
            <a:ext cx="9638600" cy="6030088"/>
            <a:chOff x="-247298" y="-446215"/>
            <a:chExt cx="9638600" cy="6030088"/>
          </a:xfrm>
        </p:grpSpPr>
        <p:sp>
          <p:nvSpPr>
            <p:cNvPr id="510" name="Google Shape;510;p108"/>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08"/>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08"/>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08"/>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08"/>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08"/>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08"/>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08"/>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8" name="Google Shape;518;p108"/>
          <p:cNvSpPr txBox="1"/>
          <p:nvPr>
            <p:ph type="title"/>
          </p:nvPr>
        </p:nvSpPr>
        <p:spPr>
          <a:xfrm>
            <a:off x="4837200" y="1796350"/>
            <a:ext cx="35934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9" name="Google Shape;519;p108"/>
          <p:cNvSpPr txBox="1"/>
          <p:nvPr>
            <p:ph idx="1" type="subTitle"/>
          </p:nvPr>
        </p:nvSpPr>
        <p:spPr>
          <a:xfrm>
            <a:off x="4837375" y="2441150"/>
            <a:ext cx="3593400" cy="906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520" name="Shape 520"/>
        <p:cNvGrpSpPr/>
        <p:nvPr/>
      </p:nvGrpSpPr>
      <p:grpSpPr>
        <a:xfrm>
          <a:off x="0" y="0"/>
          <a:ext cx="0" cy="0"/>
          <a:chOff x="0" y="0"/>
          <a:chExt cx="0" cy="0"/>
        </a:xfrm>
      </p:grpSpPr>
      <p:grpSp>
        <p:nvGrpSpPr>
          <p:cNvPr id="521" name="Google Shape;521;p109"/>
          <p:cNvGrpSpPr/>
          <p:nvPr/>
        </p:nvGrpSpPr>
        <p:grpSpPr>
          <a:xfrm>
            <a:off x="-247298" y="-446215"/>
            <a:ext cx="9638600" cy="6030088"/>
            <a:chOff x="-247298" y="-446215"/>
            <a:chExt cx="9638600" cy="6030088"/>
          </a:xfrm>
        </p:grpSpPr>
        <p:sp>
          <p:nvSpPr>
            <p:cNvPr id="522" name="Google Shape;522;p109"/>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09"/>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09"/>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09"/>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09"/>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09"/>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09"/>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09"/>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0" name="Google Shape;530;p10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31" name="Google Shape;531;p109"/>
          <p:cNvSpPr txBox="1"/>
          <p:nvPr>
            <p:ph idx="1" type="body"/>
          </p:nvPr>
        </p:nvSpPr>
        <p:spPr>
          <a:xfrm>
            <a:off x="720000" y="1215742"/>
            <a:ext cx="7704000" cy="1022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532" name="Shape 532"/>
        <p:cNvGrpSpPr/>
        <p:nvPr/>
      </p:nvGrpSpPr>
      <p:grpSpPr>
        <a:xfrm>
          <a:off x="0" y="0"/>
          <a:ext cx="0" cy="0"/>
          <a:chOff x="0" y="0"/>
          <a:chExt cx="0" cy="0"/>
        </a:xfrm>
      </p:grpSpPr>
      <p:grpSp>
        <p:nvGrpSpPr>
          <p:cNvPr id="533" name="Google Shape;533;p110"/>
          <p:cNvGrpSpPr/>
          <p:nvPr/>
        </p:nvGrpSpPr>
        <p:grpSpPr>
          <a:xfrm>
            <a:off x="-535133" y="-37823"/>
            <a:ext cx="10207495" cy="5621696"/>
            <a:chOff x="-535133" y="-37823"/>
            <a:chExt cx="10207495" cy="5621696"/>
          </a:xfrm>
        </p:grpSpPr>
        <p:sp>
          <p:nvSpPr>
            <p:cNvPr id="534" name="Google Shape;534;p110"/>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10"/>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10"/>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10"/>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10"/>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10"/>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10"/>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10"/>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2" name="Google Shape;542;p1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3" name="Google Shape;543;p110"/>
          <p:cNvSpPr txBox="1"/>
          <p:nvPr>
            <p:ph idx="1" type="body"/>
          </p:nvPr>
        </p:nvSpPr>
        <p:spPr>
          <a:xfrm>
            <a:off x="720000" y="1215749"/>
            <a:ext cx="7704000" cy="314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44" name="Shape 544"/>
        <p:cNvGrpSpPr/>
        <p:nvPr/>
      </p:nvGrpSpPr>
      <p:grpSpPr>
        <a:xfrm>
          <a:off x="0" y="0"/>
          <a:ext cx="0" cy="0"/>
          <a:chOff x="0" y="0"/>
          <a:chExt cx="0" cy="0"/>
        </a:xfrm>
      </p:grpSpPr>
      <p:grpSp>
        <p:nvGrpSpPr>
          <p:cNvPr id="545" name="Google Shape;545;p111"/>
          <p:cNvGrpSpPr/>
          <p:nvPr/>
        </p:nvGrpSpPr>
        <p:grpSpPr>
          <a:xfrm>
            <a:off x="-310473" y="3500727"/>
            <a:ext cx="9764950" cy="2327954"/>
            <a:chOff x="-310473" y="3500727"/>
            <a:chExt cx="9764950" cy="2327954"/>
          </a:xfrm>
        </p:grpSpPr>
        <p:sp>
          <p:nvSpPr>
            <p:cNvPr id="546" name="Google Shape;546;p111"/>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11"/>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11"/>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11"/>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11"/>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11"/>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11"/>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11"/>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4" name="Google Shape;554;p1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5" name="Google Shape;555;p111"/>
          <p:cNvSpPr txBox="1"/>
          <p:nvPr>
            <p:ph idx="1" type="subTitle"/>
          </p:nvPr>
        </p:nvSpPr>
        <p:spPr>
          <a:xfrm>
            <a:off x="4821081"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6" name="Google Shape;556;p111"/>
          <p:cNvSpPr txBox="1"/>
          <p:nvPr>
            <p:ph idx="2" type="subTitle"/>
          </p:nvPr>
        </p:nvSpPr>
        <p:spPr>
          <a:xfrm>
            <a:off x="1478950"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7" name="Google Shape;557;p111"/>
          <p:cNvSpPr txBox="1"/>
          <p:nvPr>
            <p:ph idx="3" type="subTitle"/>
          </p:nvPr>
        </p:nvSpPr>
        <p:spPr>
          <a:xfrm>
            <a:off x="1478950"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58" name="Google Shape;558;p111"/>
          <p:cNvSpPr txBox="1"/>
          <p:nvPr>
            <p:ph idx="4" type="subTitle"/>
          </p:nvPr>
        </p:nvSpPr>
        <p:spPr>
          <a:xfrm>
            <a:off x="4821091"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59" name="Shape 559"/>
        <p:cNvGrpSpPr/>
        <p:nvPr/>
      </p:nvGrpSpPr>
      <p:grpSpPr>
        <a:xfrm>
          <a:off x="0" y="0"/>
          <a:ext cx="0" cy="0"/>
          <a:chOff x="0" y="0"/>
          <a:chExt cx="0" cy="0"/>
        </a:xfrm>
      </p:grpSpPr>
      <p:grpSp>
        <p:nvGrpSpPr>
          <p:cNvPr id="560" name="Google Shape;560;p112"/>
          <p:cNvGrpSpPr/>
          <p:nvPr/>
        </p:nvGrpSpPr>
        <p:grpSpPr>
          <a:xfrm>
            <a:off x="-655296" y="3436585"/>
            <a:ext cx="10454595" cy="2311221"/>
            <a:chOff x="-655296" y="3436585"/>
            <a:chExt cx="10454595" cy="2311221"/>
          </a:xfrm>
        </p:grpSpPr>
        <p:sp>
          <p:nvSpPr>
            <p:cNvPr id="561" name="Google Shape;561;p112"/>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12"/>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12"/>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12"/>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12"/>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12"/>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12"/>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12"/>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9" name="Google Shape;569;p1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0" name="Google Shape;570;p112"/>
          <p:cNvSpPr txBox="1"/>
          <p:nvPr>
            <p:ph idx="1" type="subTitle"/>
          </p:nvPr>
        </p:nvSpPr>
        <p:spPr>
          <a:xfrm>
            <a:off x="4646250"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1" name="Google Shape;571;p112"/>
          <p:cNvSpPr txBox="1"/>
          <p:nvPr>
            <p:ph idx="2" type="subTitle"/>
          </p:nvPr>
        </p:nvSpPr>
        <p:spPr>
          <a:xfrm>
            <a:off x="1099338"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72" name="Shape 572"/>
        <p:cNvGrpSpPr/>
        <p:nvPr/>
      </p:nvGrpSpPr>
      <p:grpSpPr>
        <a:xfrm>
          <a:off x="0" y="0"/>
          <a:ext cx="0" cy="0"/>
          <a:chOff x="0" y="0"/>
          <a:chExt cx="0" cy="0"/>
        </a:xfrm>
      </p:grpSpPr>
      <p:grpSp>
        <p:nvGrpSpPr>
          <p:cNvPr id="573" name="Google Shape;573;p113"/>
          <p:cNvGrpSpPr/>
          <p:nvPr/>
        </p:nvGrpSpPr>
        <p:grpSpPr>
          <a:xfrm>
            <a:off x="-512036" y="-358023"/>
            <a:ext cx="10169413" cy="5930154"/>
            <a:chOff x="-512036" y="-358023"/>
            <a:chExt cx="10169413" cy="5930154"/>
          </a:xfrm>
        </p:grpSpPr>
        <p:sp>
          <p:nvSpPr>
            <p:cNvPr id="574" name="Google Shape;574;p113"/>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13"/>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13"/>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13"/>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13"/>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13"/>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13"/>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13"/>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2" name="Google Shape;582;p1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83" name="Google Shape;583;p113"/>
          <p:cNvSpPr txBox="1"/>
          <p:nvPr>
            <p:ph idx="1" type="subTitle"/>
          </p:nvPr>
        </p:nvSpPr>
        <p:spPr>
          <a:xfrm>
            <a:off x="881225"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4" name="Google Shape;584;p113"/>
          <p:cNvSpPr txBox="1"/>
          <p:nvPr>
            <p:ph idx="2" type="subTitle"/>
          </p:nvPr>
        </p:nvSpPr>
        <p:spPr>
          <a:xfrm>
            <a:off x="342795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5" name="Google Shape;585;p113"/>
          <p:cNvSpPr txBox="1"/>
          <p:nvPr>
            <p:ph idx="3" type="subTitle"/>
          </p:nvPr>
        </p:nvSpPr>
        <p:spPr>
          <a:xfrm>
            <a:off x="597470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6" name="Google Shape;586;p113"/>
          <p:cNvSpPr txBox="1"/>
          <p:nvPr>
            <p:ph idx="4" type="subTitle"/>
          </p:nvPr>
        </p:nvSpPr>
        <p:spPr>
          <a:xfrm>
            <a:off x="881225"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87" name="Google Shape;587;p113"/>
          <p:cNvSpPr txBox="1"/>
          <p:nvPr>
            <p:ph idx="5" type="subTitle"/>
          </p:nvPr>
        </p:nvSpPr>
        <p:spPr>
          <a:xfrm>
            <a:off x="3427954"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88" name="Google Shape;588;p113"/>
          <p:cNvSpPr txBox="1"/>
          <p:nvPr>
            <p:ph idx="6" type="subTitle"/>
          </p:nvPr>
        </p:nvSpPr>
        <p:spPr>
          <a:xfrm>
            <a:off x="5974700"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89" name="Shape 589"/>
        <p:cNvGrpSpPr/>
        <p:nvPr/>
      </p:nvGrpSpPr>
      <p:grpSpPr>
        <a:xfrm>
          <a:off x="0" y="0"/>
          <a:ext cx="0" cy="0"/>
          <a:chOff x="0" y="0"/>
          <a:chExt cx="0" cy="0"/>
        </a:xfrm>
      </p:grpSpPr>
      <p:grpSp>
        <p:nvGrpSpPr>
          <p:cNvPr id="590" name="Google Shape;590;p114"/>
          <p:cNvGrpSpPr/>
          <p:nvPr/>
        </p:nvGrpSpPr>
        <p:grpSpPr>
          <a:xfrm>
            <a:off x="-519458" y="2674710"/>
            <a:ext cx="10224210" cy="2744938"/>
            <a:chOff x="-519458" y="2674710"/>
            <a:chExt cx="10224210" cy="2744938"/>
          </a:xfrm>
        </p:grpSpPr>
        <p:sp>
          <p:nvSpPr>
            <p:cNvPr id="591" name="Google Shape;591;p114"/>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14"/>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14"/>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14"/>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14"/>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14"/>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14"/>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14"/>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9" name="Google Shape;599;p1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00" name="Google Shape;600;p114"/>
          <p:cNvSpPr txBox="1"/>
          <p:nvPr>
            <p:ph idx="1" type="subTitle"/>
          </p:nvPr>
        </p:nvSpPr>
        <p:spPr>
          <a:xfrm>
            <a:off x="1142950"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1" name="Google Shape;601;p114"/>
          <p:cNvSpPr txBox="1"/>
          <p:nvPr>
            <p:ph idx="2" type="subTitle"/>
          </p:nvPr>
        </p:nvSpPr>
        <p:spPr>
          <a:xfrm>
            <a:off x="4749341"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2" name="Google Shape;602;p114"/>
          <p:cNvSpPr txBox="1"/>
          <p:nvPr>
            <p:ph idx="3" type="subTitle"/>
          </p:nvPr>
        </p:nvSpPr>
        <p:spPr>
          <a:xfrm>
            <a:off x="1142950"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3" name="Google Shape;603;p114"/>
          <p:cNvSpPr txBox="1"/>
          <p:nvPr>
            <p:ph idx="4" type="subTitle"/>
          </p:nvPr>
        </p:nvSpPr>
        <p:spPr>
          <a:xfrm>
            <a:off x="4749341"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4" name="Google Shape;604;p114"/>
          <p:cNvSpPr txBox="1"/>
          <p:nvPr>
            <p:ph idx="5" type="subTitle"/>
          </p:nvPr>
        </p:nvSpPr>
        <p:spPr>
          <a:xfrm>
            <a:off x="1142962"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05" name="Google Shape;605;p114"/>
          <p:cNvSpPr txBox="1"/>
          <p:nvPr>
            <p:ph idx="6" type="subTitle"/>
          </p:nvPr>
        </p:nvSpPr>
        <p:spPr>
          <a:xfrm>
            <a:off x="1142962"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06" name="Google Shape;606;p114"/>
          <p:cNvSpPr txBox="1"/>
          <p:nvPr>
            <p:ph idx="7" type="subTitle"/>
          </p:nvPr>
        </p:nvSpPr>
        <p:spPr>
          <a:xfrm>
            <a:off x="4749338"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07" name="Google Shape;607;p114"/>
          <p:cNvSpPr txBox="1"/>
          <p:nvPr>
            <p:ph idx="8" type="subTitle"/>
          </p:nvPr>
        </p:nvSpPr>
        <p:spPr>
          <a:xfrm>
            <a:off x="4749338"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08" name="Shape 608"/>
        <p:cNvGrpSpPr/>
        <p:nvPr/>
      </p:nvGrpSpPr>
      <p:grpSpPr>
        <a:xfrm>
          <a:off x="0" y="0"/>
          <a:ext cx="0" cy="0"/>
          <a:chOff x="0" y="0"/>
          <a:chExt cx="0" cy="0"/>
        </a:xfrm>
      </p:grpSpPr>
      <p:grpSp>
        <p:nvGrpSpPr>
          <p:cNvPr id="609" name="Google Shape;609;p115"/>
          <p:cNvGrpSpPr/>
          <p:nvPr/>
        </p:nvGrpSpPr>
        <p:grpSpPr>
          <a:xfrm>
            <a:off x="-266473" y="3341397"/>
            <a:ext cx="9676960" cy="2321921"/>
            <a:chOff x="-266473" y="3341397"/>
            <a:chExt cx="9676960" cy="2321921"/>
          </a:xfrm>
        </p:grpSpPr>
        <p:sp>
          <p:nvSpPr>
            <p:cNvPr id="610" name="Google Shape;610;p115"/>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15"/>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15"/>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15"/>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15"/>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15"/>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15"/>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15"/>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8" name="Google Shape;618;p1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9" name="Google Shape;619;p115"/>
          <p:cNvSpPr txBox="1"/>
          <p:nvPr>
            <p:ph idx="1" type="subTitle"/>
          </p:nvPr>
        </p:nvSpPr>
        <p:spPr>
          <a:xfrm>
            <a:off x="968524" y="2235613"/>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0" name="Google Shape;620;p115"/>
          <p:cNvSpPr txBox="1"/>
          <p:nvPr>
            <p:ph idx="2" type="subTitle"/>
          </p:nvPr>
        </p:nvSpPr>
        <p:spPr>
          <a:xfrm>
            <a:off x="3439063"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1" name="Google Shape;621;p115"/>
          <p:cNvSpPr txBox="1"/>
          <p:nvPr>
            <p:ph idx="3" type="subTitle"/>
          </p:nvPr>
        </p:nvSpPr>
        <p:spPr>
          <a:xfrm>
            <a:off x="968524" y="3967325"/>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2" name="Google Shape;622;p115"/>
          <p:cNvSpPr txBox="1"/>
          <p:nvPr>
            <p:ph idx="4" type="subTitle"/>
          </p:nvPr>
        </p:nvSpPr>
        <p:spPr>
          <a:xfrm>
            <a:off x="3439063"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3" name="Google Shape;623;p115"/>
          <p:cNvSpPr txBox="1"/>
          <p:nvPr>
            <p:ph idx="5" type="subTitle"/>
          </p:nvPr>
        </p:nvSpPr>
        <p:spPr>
          <a:xfrm>
            <a:off x="5909375"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4" name="Google Shape;624;p115"/>
          <p:cNvSpPr txBox="1"/>
          <p:nvPr>
            <p:ph idx="6" type="subTitle"/>
          </p:nvPr>
        </p:nvSpPr>
        <p:spPr>
          <a:xfrm>
            <a:off x="5909375"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5" name="Google Shape;625;p115"/>
          <p:cNvSpPr txBox="1"/>
          <p:nvPr>
            <p:ph idx="7" type="subTitle"/>
          </p:nvPr>
        </p:nvSpPr>
        <p:spPr>
          <a:xfrm>
            <a:off x="968524" y="1890138"/>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26" name="Google Shape;626;p115"/>
          <p:cNvSpPr txBox="1"/>
          <p:nvPr>
            <p:ph idx="8" type="subTitle"/>
          </p:nvPr>
        </p:nvSpPr>
        <p:spPr>
          <a:xfrm>
            <a:off x="3439063"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27" name="Google Shape;627;p115"/>
          <p:cNvSpPr txBox="1"/>
          <p:nvPr>
            <p:ph idx="9" type="subTitle"/>
          </p:nvPr>
        </p:nvSpPr>
        <p:spPr>
          <a:xfrm>
            <a:off x="5909375"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28" name="Google Shape;628;p115"/>
          <p:cNvSpPr txBox="1"/>
          <p:nvPr>
            <p:ph idx="13" type="subTitle"/>
          </p:nvPr>
        </p:nvSpPr>
        <p:spPr>
          <a:xfrm>
            <a:off x="968524" y="3621825"/>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29" name="Google Shape;629;p115"/>
          <p:cNvSpPr txBox="1"/>
          <p:nvPr>
            <p:ph idx="14" type="subTitle"/>
          </p:nvPr>
        </p:nvSpPr>
        <p:spPr>
          <a:xfrm>
            <a:off x="3439063"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30" name="Google Shape;630;p115"/>
          <p:cNvSpPr txBox="1"/>
          <p:nvPr>
            <p:ph idx="15" type="subTitle"/>
          </p:nvPr>
        </p:nvSpPr>
        <p:spPr>
          <a:xfrm>
            <a:off x="5909375"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31" name="Shape 631"/>
        <p:cNvGrpSpPr/>
        <p:nvPr/>
      </p:nvGrpSpPr>
      <p:grpSpPr>
        <a:xfrm>
          <a:off x="0" y="0"/>
          <a:ext cx="0" cy="0"/>
          <a:chOff x="0" y="0"/>
          <a:chExt cx="0" cy="0"/>
        </a:xfrm>
      </p:grpSpPr>
      <p:sp>
        <p:nvSpPr>
          <p:cNvPr id="632" name="Google Shape;632;p116"/>
          <p:cNvSpPr txBox="1"/>
          <p:nvPr>
            <p:ph type="title"/>
          </p:nvPr>
        </p:nvSpPr>
        <p:spPr>
          <a:xfrm>
            <a:off x="4351975" y="638350"/>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33" name="Google Shape;633;p116"/>
          <p:cNvSpPr txBox="1"/>
          <p:nvPr>
            <p:ph idx="1" type="subTitle"/>
          </p:nvPr>
        </p:nvSpPr>
        <p:spPr>
          <a:xfrm>
            <a:off x="4351975" y="1327275"/>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634" name="Google Shape;634;p116"/>
          <p:cNvSpPr txBox="1"/>
          <p:nvPr>
            <p:ph idx="2" type="title"/>
          </p:nvPr>
        </p:nvSpPr>
        <p:spPr>
          <a:xfrm>
            <a:off x="4351975" y="1990612"/>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35" name="Google Shape;635;p116"/>
          <p:cNvSpPr txBox="1"/>
          <p:nvPr>
            <p:ph idx="3" type="subTitle"/>
          </p:nvPr>
        </p:nvSpPr>
        <p:spPr>
          <a:xfrm>
            <a:off x="4351975" y="267952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636" name="Google Shape;636;p116"/>
          <p:cNvSpPr txBox="1"/>
          <p:nvPr>
            <p:ph idx="4" type="title"/>
          </p:nvPr>
        </p:nvSpPr>
        <p:spPr>
          <a:xfrm>
            <a:off x="4351975" y="3342874"/>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37" name="Google Shape;637;p116"/>
          <p:cNvSpPr txBox="1"/>
          <p:nvPr>
            <p:ph idx="5" type="subTitle"/>
          </p:nvPr>
        </p:nvSpPr>
        <p:spPr>
          <a:xfrm>
            <a:off x="4351975" y="403179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3" name="Shape 43"/>
        <p:cNvGrpSpPr/>
        <p:nvPr/>
      </p:nvGrpSpPr>
      <p:grpSpPr>
        <a:xfrm>
          <a:off x="0" y="0"/>
          <a:ext cx="0" cy="0"/>
          <a:chOff x="0" y="0"/>
          <a:chExt cx="0" cy="0"/>
        </a:xfrm>
      </p:grpSpPr>
      <p:grpSp>
        <p:nvGrpSpPr>
          <p:cNvPr id="44" name="Google Shape;44;p70"/>
          <p:cNvGrpSpPr/>
          <p:nvPr/>
        </p:nvGrpSpPr>
        <p:grpSpPr>
          <a:xfrm>
            <a:off x="-310473" y="3500727"/>
            <a:ext cx="9764950" cy="2327954"/>
            <a:chOff x="-310473" y="3500727"/>
            <a:chExt cx="9764950" cy="2327954"/>
          </a:xfrm>
        </p:grpSpPr>
        <p:sp>
          <p:nvSpPr>
            <p:cNvPr id="45" name="Google Shape;45;p70"/>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0"/>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0"/>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0"/>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0"/>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0"/>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0"/>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0"/>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7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 name="Google Shape;54;p70"/>
          <p:cNvSpPr txBox="1"/>
          <p:nvPr>
            <p:ph idx="1" type="subTitle"/>
          </p:nvPr>
        </p:nvSpPr>
        <p:spPr>
          <a:xfrm>
            <a:off x="4821081"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70"/>
          <p:cNvSpPr txBox="1"/>
          <p:nvPr>
            <p:ph idx="2" type="subTitle"/>
          </p:nvPr>
        </p:nvSpPr>
        <p:spPr>
          <a:xfrm>
            <a:off x="1478950"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70"/>
          <p:cNvSpPr txBox="1"/>
          <p:nvPr>
            <p:ph idx="3" type="subTitle"/>
          </p:nvPr>
        </p:nvSpPr>
        <p:spPr>
          <a:xfrm>
            <a:off x="1478950"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7" name="Google Shape;57;p70"/>
          <p:cNvSpPr txBox="1"/>
          <p:nvPr>
            <p:ph idx="4" type="subTitle"/>
          </p:nvPr>
        </p:nvSpPr>
        <p:spPr>
          <a:xfrm>
            <a:off x="4821091"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38" name="Shape 638"/>
        <p:cNvGrpSpPr/>
        <p:nvPr/>
      </p:nvGrpSpPr>
      <p:grpSpPr>
        <a:xfrm>
          <a:off x="0" y="0"/>
          <a:ext cx="0" cy="0"/>
          <a:chOff x="0" y="0"/>
          <a:chExt cx="0" cy="0"/>
        </a:xfrm>
      </p:grpSpPr>
      <p:sp>
        <p:nvSpPr>
          <p:cNvPr id="639" name="Google Shape;639;p117"/>
          <p:cNvSpPr txBox="1"/>
          <p:nvPr>
            <p:ph type="title"/>
          </p:nvPr>
        </p:nvSpPr>
        <p:spPr>
          <a:xfrm>
            <a:off x="713225" y="677525"/>
            <a:ext cx="50946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0" name="Google Shape;640;p117"/>
          <p:cNvSpPr txBox="1"/>
          <p:nvPr>
            <p:ph idx="1" type="subTitle"/>
          </p:nvPr>
        </p:nvSpPr>
        <p:spPr>
          <a:xfrm>
            <a:off x="713225" y="1841450"/>
            <a:ext cx="5094600" cy="1058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1" name="Google Shape;641;p117"/>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DM Sans"/>
                <a:ea typeface="DM Sans"/>
                <a:cs typeface="DM Sans"/>
                <a:sym typeface="DM Sans"/>
              </a:rPr>
              <a:t>CREDITS:</a:t>
            </a:r>
            <a:r>
              <a:rPr b="0" i="0" lang="en" sz="1200" u="none" cap="none" strike="noStrike">
                <a:solidFill>
                  <a:schemeClr val="dk1"/>
                </a:solidFill>
                <a:latin typeface="DM Sans"/>
                <a:ea typeface="DM Sans"/>
                <a:cs typeface="DM Sans"/>
                <a:sym typeface="DM Sans"/>
              </a:rPr>
              <a:t> This presentation template was created by </a:t>
            </a:r>
            <a:r>
              <a:rPr b="1" i="0" lang="en"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n" sz="1200" u="none" cap="none" strike="noStrike">
                <a:solidFill>
                  <a:schemeClr val="dk1"/>
                </a:solidFill>
                <a:latin typeface="DM Sans"/>
                <a:ea typeface="DM Sans"/>
                <a:cs typeface="DM Sans"/>
                <a:sym typeface="DM Sans"/>
              </a:rPr>
              <a:t>, and includes icons by </a:t>
            </a:r>
            <a:r>
              <a:rPr b="1" i="0" lang="en"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n" sz="1200" u="none" cap="none" strike="noStrike">
                <a:solidFill>
                  <a:schemeClr val="dk1"/>
                </a:solidFill>
                <a:latin typeface="DM Sans"/>
                <a:ea typeface="DM Sans"/>
                <a:cs typeface="DM Sans"/>
                <a:sym typeface="DM Sans"/>
              </a:rPr>
              <a:t>, and infographics &amp; images by </a:t>
            </a:r>
            <a:r>
              <a:rPr b="1" i="0" lang="en"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n" sz="1200" u="sng" cap="none" strike="noStrike">
                <a:solidFill>
                  <a:schemeClr val="dk1"/>
                </a:solidFill>
                <a:latin typeface="DM Sans"/>
                <a:ea typeface="DM Sans"/>
                <a:cs typeface="DM Sans"/>
                <a:sym typeface="DM Sans"/>
              </a:rPr>
              <a:t> </a:t>
            </a:r>
            <a:endParaRPr b="1"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42" name="Shape 642"/>
        <p:cNvGrpSpPr/>
        <p:nvPr/>
      </p:nvGrpSpPr>
      <p:grpSpPr>
        <a:xfrm>
          <a:off x="0" y="0"/>
          <a:ext cx="0" cy="0"/>
          <a:chOff x="0" y="0"/>
          <a:chExt cx="0" cy="0"/>
        </a:xfrm>
      </p:grpSpPr>
      <p:grpSp>
        <p:nvGrpSpPr>
          <p:cNvPr id="643" name="Google Shape;643;p118"/>
          <p:cNvGrpSpPr/>
          <p:nvPr/>
        </p:nvGrpSpPr>
        <p:grpSpPr>
          <a:xfrm>
            <a:off x="-247298" y="-446215"/>
            <a:ext cx="9638610" cy="6030088"/>
            <a:chOff x="-247298" y="-446215"/>
            <a:chExt cx="9638610" cy="6030088"/>
          </a:xfrm>
        </p:grpSpPr>
        <p:sp>
          <p:nvSpPr>
            <p:cNvPr id="644" name="Google Shape;644;p118"/>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18"/>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18"/>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18"/>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18"/>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18"/>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18"/>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18"/>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52" name="Shape 652"/>
        <p:cNvGrpSpPr/>
        <p:nvPr/>
      </p:nvGrpSpPr>
      <p:grpSpPr>
        <a:xfrm>
          <a:off x="0" y="0"/>
          <a:ext cx="0" cy="0"/>
          <a:chOff x="0" y="0"/>
          <a:chExt cx="0" cy="0"/>
        </a:xfrm>
      </p:grpSpPr>
      <p:grpSp>
        <p:nvGrpSpPr>
          <p:cNvPr id="653" name="Google Shape;653;p119"/>
          <p:cNvGrpSpPr/>
          <p:nvPr/>
        </p:nvGrpSpPr>
        <p:grpSpPr>
          <a:xfrm>
            <a:off x="-476796" y="2900252"/>
            <a:ext cx="10097585" cy="2865204"/>
            <a:chOff x="-476796" y="2900252"/>
            <a:chExt cx="10097585" cy="2865204"/>
          </a:xfrm>
        </p:grpSpPr>
        <p:grpSp>
          <p:nvGrpSpPr>
            <p:cNvPr id="654" name="Google Shape;654;p119"/>
            <p:cNvGrpSpPr/>
            <p:nvPr/>
          </p:nvGrpSpPr>
          <p:grpSpPr>
            <a:xfrm>
              <a:off x="-476796" y="2900252"/>
              <a:ext cx="10097585" cy="2865204"/>
              <a:chOff x="-476796" y="2900252"/>
              <a:chExt cx="10097585" cy="2865204"/>
            </a:xfrm>
          </p:grpSpPr>
          <p:sp>
            <p:nvSpPr>
              <p:cNvPr id="655" name="Google Shape;655;p119"/>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19"/>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19"/>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19"/>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19"/>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19"/>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19"/>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2" name="Google Shape;662;p119"/>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66" name="Shape 666"/>
        <p:cNvGrpSpPr/>
        <p:nvPr/>
      </p:nvGrpSpPr>
      <p:grpSpPr>
        <a:xfrm>
          <a:off x="0" y="0"/>
          <a:ext cx="0" cy="0"/>
          <a:chOff x="0" y="0"/>
          <a:chExt cx="0" cy="0"/>
        </a:xfrm>
      </p:grpSpPr>
      <p:grpSp>
        <p:nvGrpSpPr>
          <p:cNvPr id="667" name="Google Shape;667;p65"/>
          <p:cNvGrpSpPr/>
          <p:nvPr/>
        </p:nvGrpSpPr>
        <p:grpSpPr>
          <a:xfrm>
            <a:off x="-417711" y="-428628"/>
            <a:ext cx="9979385" cy="6000759"/>
            <a:chOff x="-417711" y="-428628"/>
            <a:chExt cx="9979385" cy="6000759"/>
          </a:xfrm>
        </p:grpSpPr>
        <p:sp>
          <p:nvSpPr>
            <p:cNvPr id="668" name="Google Shape;668;p65"/>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5"/>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5"/>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5"/>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5"/>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5"/>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5"/>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5"/>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6" name="Google Shape;676;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77" name="Google Shape;677;p65"/>
          <p:cNvSpPr txBox="1"/>
          <p:nvPr>
            <p:ph idx="1" type="subTitle"/>
          </p:nvPr>
        </p:nvSpPr>
        <p:spPr>
          <a:xfrm>
            <a:off x="720000"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8" name="Google Shape;678;p65"/>
          <p:cNvSpPr txBox="1"/>
          <p:nvPr>
            <p:ph idx="2" type="subTitle"/>
          </p:nvPr>
        </p:nvSpPr>
        <p:spPr>
          <a:xfrm>
            <a:off x="3419271"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9" name="Google Shape;679;p65"/>
          <p:cNvSpPr txBox="1"/>
          <p:nvPr>
            <p:ph idx="3" type="subTitle"/>
          </p:nvPr>
        </p:nvSpPr>
        <p:spPr>
          <a:xfrm>
            <a:off x="720000"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0" name="Google Shape;680;p65"/>
          <p:cNvSpPr txBox="1"/>
          <p:nvPr>
            <p:ph idx="4" type="subTitle"/>
          </p:nvPr>
        </p:nvSpPr>
        <p:spPr>
          <a:xfrm>
            <a:off x="3419271"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1" name="Google Shape;681;p65"/>
          <p:cNvSpPr txBox="1"/>
          <p:nvPr>
            <p:ph idx="5" type="subTitle"/>
          </p:nvPr>
        </p:nvSpPr>
        <p:spPr>
          <a:xfrm>
            <a:off x="6118549"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2" name="Google Shape;682;p65"/>
          <p:cNvSpPr txBox="1"/>
          <p:nvPr>
            <p:ph idx="6" type="subTitle"/>
          </p:nvPr>
        </p:nvSpPr>
        <p:spPr>
          <a:xfrm>
            <a:off x="6118549"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3" name="Google Shape;683;p65"/>
          <p:cNvSpPr txBox="1"/>
          <p:nvPr>
            <p:ph idx="7" type="title"/>
          </p:nvPr>
        </p:nvSpPr>
        <p:spPr>
          <a:xfrm>
            <a:off x="150540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4" name="Google Shape;684;p65"/>
          <p:cNvSpPr txBox="1"/>
          <p:nvPr>
            <p:ph idx="8" type="title"/>
          </p:nvPr>
        </p:nvSpPr>
        <p:spPr>
          <a:xfrm>
            <a:off x="150540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5" name="Google Shape;685;p65"/>
          <p:cNvSpPr txBox="1"/>
          <p:nvPr>
            <p:ph idx="9" type="title"/>
          </p:nvPr>
        </p:nvSpPr>
        <p:spPr>
          <a:xfrm>
            <a:off x="4204671"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6" name="Google Shape;686;p65"/>
          <p:cNvSpPr txBox="1"/>
          <p:nvPr>
            <p:ph idx="13" type="title"/>
          </p:nvPr>
        </p:nvSpPr>
        <p:spPr>
          <a:xfrm>
            <a:off x="4204671"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7" name="Google Shape;687;p65"/>
          <p:cNvSpPr txBox="1"/>
          <p:nvPr>
            <p:ph idx="14" type="title"/>
          </p:nvPr>
        </p:nvSpPr>
        <p:spPr>
          <a:xfrm>
            <a:off x="690395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8" name="Google Shape;688;p65"/>
          <p:cNvSpPr txBox="1"/>
          <p:nvPr>
            <p:ph idx="15" type="title"/>
          </p:nvPr>
        </p:nvSpPr>
        <p:spPr>
          <a:xfrm>
            <a:off x="690395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9" name="Google Shape;689;p65"/>
          <p:cNvSpPr txBox="1"/>
          <p:nvPr>
            <p:ph idx="16" type="subTitle"/>
          </p:nvPr>
        </p:nvSpPr>
        <p:spPr>
          <a:xfrm>
            <a:off x="720000"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0" name="Google Shape;690;p65"/>
          <p:cNvSpPr txBox="1"/>
          <p:nvPr>
            <p:ph idx="17" type="subTitle"/>
          </p:nvPr>
        </p:nvSpPr>
        <p:spPr>
          <a:xfrm>
            <a:off x="3419271"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1" name="Google Shape;691;p65"/>
          <p:cNvSpPr txBox="1"/>
          <p:nvPr>
            <p:ph idx="18" type="subTitle"/>
          </p:nvPr>
        </p:nvSpPr>
        <p:spPr>
          <a:xfrm>
            <a:off x="6118549"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2" name="Google Shape;692;p65"/>
          <p:cNvSpPr txBox="1"/>
          <p:nvPr>
            <p:ph idx="19" type="subTitle"/>
          </p:nvPr>
        </p:nvSpPr>
        <p:spPr>
          <a:xfrm>
            <a:off x="720000"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3" name="Google Shape;693;p65"/>
          <p:cNvSpPr txBox="1"/>
          <p:nvPr>
            <p:ph idx="20" type="subTitle"/>
          </p:nvPr>
        </p:nvSpPr>
        <p:spPr>
          <a:xfrm>
            <a:off x="3419271"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4" name="Google Shape;694;p65"/>
          <p:cNvSpPr txBox="1"/>
          <p:nvPr>
            <p:ph idx="21" type="subTitle"/>
          </p:nvPr>
        </p:nvSpPr>
        <p:spPr>
          <a:xfrm>
            <a:off x="6118549"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5" name="Shape 695"/>
        <p:cNvGrpSpPr/>
        <p:nvPr/>
      </p:nvGrpSpPr>
      <p:grpSpPr>
        <a:xfrm>
          <a:off x="0" y="0"/>
          <a:ext cx="0" cy="0"/>
          <a:chOff x="0" y="0"/>
          <a:chExt cx="0" cy="0"/>
        </a:xfrm>
      </p:grpSpPr>
      <p:sp>
        <p:nvSpPr>
          <p:cNvPr id="696" name="Google Shape;696;p120"/>
          <p:cNvSpPr txBox="1"/>
          <p:nvPr>
            <p:ph type="ctrTitle"/>
          </p:nvPr>
        </p:nvSpPr>
        <p:spPr>
          <a:xfrm>
            <a:off x="713225" y="1156000"/>
            <a:ext cx="4160700" cy="23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3600">
                <a:latin typeface="Outfit"/>
                <a:ea typeface="Outfit"/>
                <a:cs typeface="Outfit"/>
                <a:sym typeface="Outfi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697" name="Google Shape;697;p120"/>
          <p:cNvSpPr txBox="1"/>
          <p:nvPr>
            <p:ph idx="1" type="subTitle"/>
          </p:nvPr>
        </p:nvSpPr>
        <p:spPr>
          <a:xfrm>
            <a:off x="713225" y="3541600"/>
            <a:ext cx="4160700" cy="4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8" name="Shape 698"/>
        <p:cNvGrpSpPr/>
        <p:nvPr/>
      </p:nvGrpSpPr>
      <p:grpSpPr>
        <a:xfrm>
          <a:off x="0" y="0"/>
          <a:ext cx="0" cy="0"/>
          <a:chOff x="0" y="0"/>
          <a:chExt cx="0" cy="0"/>
        </a:xfrm>
      </p:grpSpPr>
      <p:sp>
        <p:nvSpPr>
          <p:cNvPr id="699" name="Google Shape;699;p121"/>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0" name="Google Shape;700;p121"/>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01" name="Google Shape;701;p121"/>
          <p:cNvSpPr txBox="1"/>
          <p:nvPr>
            <p:ph idx="1" type="subTitle"/>
          </p:nvPr>
        </p:nvSpPr>
        <p:spPr>
          <a:xfrm>
            <a:off x="713225" y="3300150"/>
            <a:ext cx="4344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2" name="Shape 702"/>
        <p:cNvGrpSpPr/>
        <p:nvPr/>
      </p:nvGrpSpPr>
      <p:grpSpPr>
        <a:xfrm>
          <a:off x="0" y="0"/>
          <a:ext cx="0" cy="0"/>
          <a:chOff x="0" y="0"/>
          <a:chExt cx="0" cy="0"/>
        </a:xfrm>
      </p:grpSpPr>
      <p:grpSp>
        <p:nvGrpSpPr>
          <p:cNvPr id="703" name="Google Shape;703;p122"/>
          <p:cNvGrpSpPr/>
          <p:nvPr/>
        </p:nvGrpSpPr>
        <p:grpSpPr>
          <a:xfrm>
            <a:off x="-247298" y="-446215"/>
            <a:ext cx="9638600" cy="6030088"/>
            <a:chOff x="-247298" y="-446215"/>
            <a:chExt cx="9638600" cy="6030088"/>
          </a:xfrm>
        </p:grpSpPr>
        <p:sp>
          <p:nvSpPr>
            <p:cNvPr id="704" name="Google Shape;704;p12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2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2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2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2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2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2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2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2" name="Google Shape;712;p1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3" name="Google Shape;713;p122"/>
          <p:cNvSpPr txBox="1"/>
          <p:nvPr>
            <p:ph idx="1" type="body"/>
          </p:nvPr>
        </p:nvSpPr>
        <p:spPr>
          <a:xfrm>
            <a:off x="720000" y="1215751"/>
            <a:ext cx="7704000" cy="397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4" name="Shape 714"/>
        <p:cNvGrpSpPr/>
        <p:nvPr/>
      </p:nvGrpSpPr>
      <p:grpSpPr>
        <a:xfrm>
          <a:off x="0" y="0"/>
          <a:ext cx="0" cy="0"/>
          <a:chOff x="0" y="0"/>
          <a:chExt cx="0" cy="0"/>
        </a:xfrm>
      </p:grpSpPr>
      <p:grpSp>
        <p:nvGrpSpPr>
          <p:cNvPr id="715" name="Google Shape;715;p123"/>
          <p:cNvGrpSpPr/>
          <p:nvPr/>
        </p:nvGrpSpPr>
        <p:grpSpPr>
          <a:xfrm>
            <a:off x="-247298" y="-446215"/>
            <a:ext cx="9638600" cy="6030088"/>
            <a:chOff x="-247298" y="-446215"/>
            <a:chExt cx="9638600" cy="6030088"/>
          </a:xfrm>
        </p:grpSpPr>
        <p:sp>
          <p:nvSpPr>
            <p:cNvPr id="716" name="Google Shape;716;p123"/>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23"/>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23"/>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23"/>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23"/>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23"/>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23"/>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23"/>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4" name="Google Shape;724;p1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25" name="Google Shape;725;p123"/>
          <p:cNvSpPr txBox="1"/>
          <p:nvPr>
            <p:ph idx="1" type="subTitle"/>
          </p:nvPr>
        </p:nvSpPr>
        <p:spPr>
          <a:xfrm>
            <a:off x="5055284"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26" name="Google Shape;726;p123"/>
          <p:cNvSpPr txBox="1"/>
          <p:nvPr>
            <p:ph idx="2" type="subTitle"/>
          </p:nvPr>
        </p:nvSpPr>
        <p:spPr>
          <a:xfrm>
            <a:off x="1583300"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27" name="Google Shape;727;p123"/>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28" name="Google Shape;728;p123"/>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9" name="Shape 729"/>
        <p:cNvGrpSpPr/>
        <p:nvPr/>
      </p:nvGrpSpPr>
      <p:grpSpPr>
        <a:xfrm>
          <a:off x="0" y="0"/>
          <a:ext cx="0" cy="0"/>
          <a:chOff x="0" y="0"/>
          <a:chExt cx="0" cy="0"/>
        </a:xfrm>
      </p:grpSpPr>
      <p:grpSp>
        <p:nvGrpSpPr>
          <p:cNvPr id="730" name="Google Shape;730;p124"/>
          <p:cNvGrpSpPr/>
          <p:nvPr/>
        </p:nvGrpSpPr>
        <p:grpSpPr>
          <a:xfrm>
            <a:off x="-247298" y="-284290"/>
            <a:ext cx="9638600" cy="5868163"/>
            <a:chOff x="-247298" y="-284290"/>
            <a:chExt cx="9638600" cy="5868163"/>
          </a:xfrm>
        </p:grpSpPr>
        <p:sp>
          <p:nvSpPr>
            <p:cNvPr id="731" name="Google Shape;731;p12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2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2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2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24"/>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24"/>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24"/>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24"/>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9" name="Google Shape;739;p1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0" name="Shape 740"/>
        <p:cNvGrpSpPr/>
        <p:nvPr/>
      </p:nvGrpSpPr>
      <p:grpSpPr>
        <a:xfrm>
          <a:off x="0" y="0"/>
          <a:ext cx="0" cy="0"/>
          <a:chOff x="0" y="0"/>
          <a:chExt cx="0" cy="0"/>
        </a:xfrm>
      </p:grpSpPr>
      <p:sp>
        <p:nvSpPr>
          <p:cNvPr id="741" name="Google Shape;741;p125"/>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42" name="Google Shape;742;p125"/>
          <p:cNvSpPr txBox="1"/>
          <p:nvPr>
            <p:ph idx="1" type="subTitle"/>
          </p:nvPr>
        </p:nvSpPr>
        <p:spPr>
          <a:xfrm>
            <a:off x="720000" y="1652075"/>
            <a:ext cx="4294800" cy="213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8" name="Shape 58"/>
        <p:cNvGrpSpPr/>
        <p:nvPr/>
      </p:nvGrpSpPr>
      <p:grpSpPr>
        <a:xfrm>
          <a:off x="0" y="0"/>
          <a:ext cx="0" cy="0"/>
          <a:chOff x="0" y="0"/>
          <a:chExt cx="0" cy="0"/>
        </a:xfrm>
      </p:grpSpPr>
      <p:grpSp>
        <p:nvGrpSpPr>
          <p:cNvPr id="59" name="Google Shape;59;p71"/>
          <p:cNvGrpSpPr/>
          <p:nvPr/>
        </p:nvGrpSpPr>
        <p:grpSpPr>
          <a:xfrm>
            <a:off x="-512036" y="-358023"/>
            <a:ext cx="10169413" cy="5930154"/>
            <a:chOff x="-512036" y="-358023"/>
            <a:chExt cx="10169413" cy="5930154"/>
          </a:xfrm>
        </p:grpSpPr>
        <p:sp>
          <p:nvSpPr>
            <p:cNvPr id="60" name="Google Shape;60;p71"/>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1"/>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1"/>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1"/>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1"/>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1"/>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71"/>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1"/>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7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9" name="Google Shape;69;p71"/>
          <p:cNvSpPr txBox="1"/>
          <p:nvPr>
            <p:ph idx="1" type="subTitle"/>
          </p:nvPr>
        </p:nvSpPr>
        <p:spPr>
          <a:xfrm>
            <a:off x="881225"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71"/>
          <p:cNvSpPr txBox="1"/>
          <p:nvPr>
            <p:ph idx="2" type="subTitle"/>
          </p:nvPr>
        </p:nvSpPr>
        <p:spPr>
          <a:xfrm>
            <a:off x="342795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71"/>
          <p:cNvSpPr txBox="1"/>
          <p:nvPr>
            <p:ph idx="3" type="subTitle"/>
          </p:nvPr>
        </p:nvSpPr>
        <p:spPr>
          <a:xfrm>
            <a:off x="597470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71"/>
          <p:cNvSpPr txBox="1"/>
          <p:nvPr>
            <p:ph idx="4" type="subTitle"/>
          </p:nvPr>
        </p:nvSpPr>
        <p:spPr>
          <a:xfrm>
            <a:off x="881225"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3" name="Google Shape;73;p71"/>
          <p:cNvSpPr txBox="1"/>
          <p:nvPr>
            <p:ph idx="5" type="subTitle"/>
          </p:nvPr>
        </p:nvSpPr>
        <p:spPr>
          <a:xfrm>
            <a:off x="3427954"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4" name="Google Shape;74;p71"/>
          <p:cNvSpPr txBox="1"/>
          <p:nvPr>
            <p:ph idx="6" type="subTitle"/>
          </p:nvPr>
        </p:nvSpPr>
        <p:spPr>
          <a:xfrm>
            <a:off x="5974700"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3" name="Shape 743"/>
        <p:cNvGrpSpPr/>
        <p:nvPr/>
      </p:nvGrpSpPr>
      <p:grpSpPr>
        <a:xfrm>
          <a:off x="0" y="0"/>
          <a:ext cx="0" cy="0"/>
          <a:chOff x="0" y="0"/>
          <a:chExt cx="0" cy="0"/>
        </a:xfrm>
      </p:grpSpPr>
      <p:sp>
        <p:nvSpPr>
          <p:cNvPr id="744" name="Google Shape;744;p126"/>
          <p:cNvSpPr txBox="1"/>
          <p:nvPr>
            <p:ph type="title"/>
          </p:nvPr>
        </p:nvSpPr>
        <p:spPr>
          <a:xfrm>
            <a:off x="4292275" y="1663850"/>
            <a:ext cx="4138500" cy="18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5" name="Shape 745"/>
        <p:cNvGrpSpPr/>
        <p:nvPr/>
      </p:nvGrpSpPr>
      <p:grpSpPr>
        <a:xfrm>
          <a:off x="0" y="0"/>
          <a:ext cx="0" cy="0"/>
          <a:chOff x="0" y="0"/>
          <a:chExt cx="0" cy="0"/>
        </a:xfrm>
      </p:grpSpPr>
      <p:sp>
        <p:nvSpPr>
          <p:cNvPr id="746" name="Google Shape;746;p127"/>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47" name="Google Shape;747;p127"/>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8" name="Shape 748"/>
        <p:cNvGrpSpPr/>
        <p:nvPr/>
      </p:nvGrpSpPr>
      <p:grpSpPr>
        <a:xfrm>
          <a:off x="0" y="0"/>
          <a:ext cx="0" cy="0"/>
          <a:chOff x="0" y="0"/>
          <a:chExt cx="0" cy="0"/>
        </a:xfrm>
      </p:grpSpPr>
      <p:sp>
        <p:nvSpPr>
          <p:cNvPr id="749" name="Google Shape;749;p128"/>
          <p:cNvSpPr/>
          <p:nvPr>
            <p:ph idx="2" type="pic"/>
          </p:nvPr>
        </p:nvSpPr>
        <p:spPr>
          <a:xfrm>
            <a:off x="-25" y="-13725"/>
            <a:ext cx="9144000" cy="5157300"/>
          </a:xfrm>
          <a:prstGeom prst="rect">
            <a:avLst/>
          </a:prstGeom>
          <a:noFill/>
          <a:ln>
            <a:noFill/>
          </a:ln>
        </p:spPr>
      </p:sp>
      <p:sp>
        <p:nvSpPr>
          <p:cNvPr id="750" name="Google Shape;750;p128"/>
          <p:cNvSpPr txBox="1"/>
          <p:nvPr>
            <p:ph type="title"/>
          </p:nvPr>
        </p:nvSpPr>
        <p:spPr>
          <a:xfrm>
            <a:off x="720000" y="3942625"/>
            <a:ext cx="7704000" cy="6444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1" name="Shape 751"/>
        <p:cNvGrpSpPr/>
        <p:nvPr/>
      </p:nvGrpSpPr>
      <p:grpSpPr>
        <a:xfrm>
          <a:off x="0" y="0"/>
          <a:ext cx="0" cy="0"/>
          <a:chOff x="0" y="0"/>
          <a:chExt cx="0" cy="0"/>
        </a:xfrm>
      </p:grpSpPr>
      <p:sp>
        <p:nvSpPr>
          <p:cNvPr id="752" name="Google Shape;752;p129"/>
          <p:cNvSpPr txBox="1"/>
          <p:nvPr>
            <p:ph hasCustomPrompt="1" type="title"/>
          </p:nvPr>
        </p:nvSpPr>
        <p:spPr>
          <a:xfrm>
            <a:off x="713225" y="1774100"/>
            <a:ext cx="4676100" cy="109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753" name="Google Shape;753;p129"/>
          <p:cNvSpPr txBox="1"/>
          <p:nvPr>
            <p:ph idx="1" type="subTitle"/>
          </p:nvPr>
        </p:nvSpPr>
        <p:spPr>
          <a:xfrm>
            <a:off x="713225" y="2872275"/>
            <a:ext cx="4676100" cy="49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4" name="Shape 754"/>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55" name="Shape 755"/>
        <p:cNvGrpSpPr/>
        <p:nvPr/>
      </p:nvGrpSpPr>
      <p:grpSpPr>
        <a:xfrm>
          <a:off x="0" y="0"/>
          <a:ext cx="0" cy="0"/>
          <a:chOff x="0" y="0"/>
          <a:chExt cx="0" cy="0"/>
        </a:xfrm>
      </p:grpSpPr>
      <p:grpSp>
        <p:nvGrpSpPr>
          <p:cNvPr id="756" name="Google Shape;756;p131"/>
          <p:cNvGrpSpPr/>
          <p:nvPr/>
        </p:nvGrpSpPr>
        <p:grpSpPr>
          <a:xfrm>
            <a:off x="-247298" y="-446215"/>
            <a:ext cx="9638600" cy="6030088"/>
            <a:chOff x="-247298" y="-446215"/>
            <a:chExt cx="9638600" cy="6030088"/>
          </a:xfrm>
        </p:grpSpPr>
        <p:sp>
          <p:nvSpPr>
            <p:cNvPr id="757" name="Google Shape;757;p131"/>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1"/>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31"/>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1"/>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5" name="Google Shape;765;p131"/>
          <p:cNvSpPr txBox="1"/>
          <p:nvPr>
            <p:ph type="title"/>
          </p:nvPr>
        </p:nvSpPr>
        <p:spPr>
          <a:xfrm>
            <a:off x="1226425" y="3229500"/>
            <a:ext cx="66912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66" name="Google Shape;766;p131"/>
          <p:cNvSpPr txBox="1"/>
          <p:nvPr>
            <p:ph idx="1" type="subTitle"/>
          </p:nvPr>
        </p:nvSpPr>
        <p:spPr>
          <a:xfrm>
            <a:off x="1226413" y="1366200"/>
            <a:ext cx="6691200" cy="18633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67" name="Shape 767"/>
        <p:cNvGrpSpPr/>
        <p:nvPr/>
      </p:nvGrpSpPr>
      <p:grpSpPr>
        <a:xfrm>
          <a:off x="0" y="0"/>
          <a:ext cx="0" cy="0"/>
          <a:chOff x="0" y="0"/>
          <a:chExt cx="0" cy="0"/>
        </a:xfrm>
      </p:grpSpPr>
      <p:grpSp>
        <p:nvGrpSpPr>
          <p:cNvPr id="768" name="Google Shape;768;p132"/>
          <p:cNvGrpSpPr/>
          <p:nvPr/>
        </p:nvGrpSpPr>
        <p:grpSpPr>
          <a:xfrm>
            <a:off x="-535133" y="-37823"/>
            <a:ext cx="10207495" cy="5621696"/>
            <a:chOff x="-535133" y="-37823"/>
            <a:chExt cx="10207495" cy="5621696"/>
          </a:xfrm>
        </p:grpSpPr>
        <p:sp>
          <p:nvSpPr>
            <p:cNvPr id="769" name="Google Shape;769;p132"/>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32"/>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32"/>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32"/>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32"/>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32"/>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32"/>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32"/>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1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778" name="Shape 778"/>
        <p:cNvGrpSpPr/>
        <p:nvPr/>
      </p:nvGrpSpPr>
      <p:grpSpPr>
        <a:xfrm>
          <a:off x="0" y="0"/>
          <a:ext cx="0" cy="0"/>
          <a:chOff x="0" y="0"/>
          <a:chExt cx="0" cy="0"/>
        </a:xfrm>
      </p:grpSpPr>
      <p:grpSp>
        <p:nvGrpSpPr>
          <p:cNvPr id="779" name="Google Shape;779;p133"/>
          <p:cNvGrpSpPr/>
          <p:nvPr/>
        </p:nvGrpSpPr>
        <p:grpSpPr>
          <a:xfrm>
            <a:off x="-247298" y="-446215"/>
            <a:ext cx="9638610" cy="6030088"/>
            <a:chOff x="-247298" y="-446215"/>
            <a:chExt cx="9638610" cy="6030088"/>
          </a:xfrm>
        </p:grpSpPr>
        <p:sp>
          <p:nvSpPr>
            <p:cNvPr id="780" name="Google Shape;780;p133"/>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33"/>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33"/>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33"/>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33"/>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33"/>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33"/>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33"/>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8" name="Google Shape;788;p1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789" name="Shape 789"/>
        <p:cNvGrpSpPr/>
        <p:nvPr/>
      </p:nvGrpSpPr>
      <p:grpSpPr>
        <a:xfrm>
          <a:off x="0" y="0"/>
          <a:ext cx="0" cy="0"/>
          <a:chOff x="0" y="0"/>
          <a:chExt cx="0" cy="0"/>
        </a:xfrm>
      </p:grpSpPr>
      <p:grpSp>
        <p:nvGrpSpPr>
          <p:cNvPr id="790" name="Google Shape;790;p134"/>
          <p:cNvGrpSpPr/>
          <p:nvPr/>
        </p:nvGrpSpPr>
        <p:grpSpPr>
          <a:xfrm>
            <a:off x="-548808" y="-584898"/>
            <a:ext cx="10241610" cy="6168779"/>
            <a:chOff x="-548808" y="-584898"/>
            <a:chExt cx="10241610" cy="6168779"/>
          </a:xfrm>
        </p:grpSpPr>
        <p:sp>
          <p:nvSpPr>
            <p:cNvPr id="791" name="Google Shape;791;p134"/>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3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34"/>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34"/>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34"/>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34"/>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34"/>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34"/>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9" name="Google Shape;799;p1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800" name="Shape 800"/>
        <p:cNvGrpSpPr/>
        <p:nvPr/>
      </p:nvGrpSpPr>
      <p:grpSpPr>
        <a:xfrm>
          <a:off x="0" y="0"/>
          <a:ext cx="0" cy="0"/>
          <a:chOff x="0" y="0"/>
          <a:chExt cx="0" cy="0"/>
        </a:xfrm>
      </p:grpSpPr>
      <p:sp>
        <p:nvSpPr>
          <p:cNvPr id="801" name="Google Shape;801;p1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802" name="Google Shape;802;p135"/>
          <p:cNvGrpSpPr/>
          <p:nvPr/>
        </p:nvGrpSpPr>
        <p:grpSpPr>
          <a:xfrm>
            <a:off x="-476796" y="2900252"/>
            <a:ext cx="10097585" cy="2865204"/>
            <a:chOff x="-476796" y="2900252"/>
            <a:chExt cx="10097585" cy="2865204"/>
          </a:xfrm>
        </p:grpSpPr>
        <p:grpSp>
          <p:nvGrpSpPr>
            <p:cNvPr id="803" name="Google Shape;803;p135"/>
            <p:cNvGrpSpPr/>
            <p:nvPr/>
          </p:nvGrpSpPr>
          <p:grpSpPr>
            <a:xfrm>
              <a:off x="-476796" y="2900252"/>
              <a:ext cx="10097585" cy="2865204"/>
              <a:chOff x="-476796" y="2900252"/>
              <a:chExt cx="10097585" cy="2865204"/>
            </a:xfrm>
          </p:grpSpPr>
          <p:sp>
            <p:nvSpPr>
              <p:cNvPr id="804" name="Google Shape;804;p135"/>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35"/>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35"/>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35"/>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35"/>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35"/>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35"/>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1" name="Google Shape;811;p135"/>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5" name="Shape 75"/>
        <p:cNvGrpSpPr/>
        <p:nvPr/>
      </p:nvGrpSpPr>
      <p:grpSpPr>
        <a:xfrm>
          <a:off x="0" y="0"/>
          <a:ext cx="0" cy="0"/>
          <a:chOff x="0" y="0"/>
          <a:chExt cx="0" cy="0"/>
        </a:xfrm>
      </p:grpSpPr>
      <p:grpSp>
        <p:nvGrpSpPr>
          <p:cNvPr id="76" name="Google Shape;76;p72"/>
          <p:cNvGrpSpPr/>
          <p:nvPr/>
        </p:nvGrpSpPr>
        <p:grpSpPr>
          <a:xfrm>
            <a:off x="-519458" y="2674710"/>
            <a:ext cx="10224210" cy="2744938"/>
            <a:chOff x="-519458" y="2674710"/>
            <a:chExt cx="10224210" cy="2744938"/>
          </a:xfrm>
        </p:grpSpPr>
        <p:sp>
          <p:nvSpPr>
            <p:cNvPr id="77" name="Google Shape;77;p72"/>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2"/>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2"/>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2"/>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2"/>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2"/>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2"/>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2"/>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7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6" name="Google Shape;86;p72"/>
          <p:cNvSpPr txBox="1"/>
          <p:nvPr>
            <p:ph idx="1" type="subTitle"/>
          </p:nvPr>
        </p:nvSpPr>
        <p:spPr>
          <a:xfrm>
            <a:off x="1142950"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72"/>
          <p:cNvSpPr txBox="1"/>
          <p:nvPr>
            <p:ph idx="2" type="subTitle"/>
          </p:nvPr>
        </p:nvSpPr>
        <p:spPr>
          <a:xfrm>
            <a:off x="4749341"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72"/>
          <p:cNvSpPr txBox="1"/>
          <p:nvPr>
            <p:ph idx="3" type="subTitle"/>
          </p:nvPr>
        </p:nvSpPr>
        <p:spPr>
          <a:xfrm>
            <a:off x="1142950"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72"/>
          <p:cNvSpPr txBox="1"/>
          <p:nvPr>
            <p:ph idx="4" type="subTitle"/>
          </p:nvPr>
        </p:nvSpPr>
        <p:spPr>
          <a:xfrm>
            <a:off x="4749341"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72"/>
          <p:cNvSpPr txBox="1"/>
          <p:nvPr>
            <p:ph idx="5" type="subTitle"/>
          </p:nvPr>
        </p:nvSpPr>
        <p:spPr>
          <a:xfrm>
            <a:off x="1142962"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1" name="Google Shape;91;p72"/>
          <p:cNvSpPr txBox="1"/>
          <p:nvPr>
            <p:ph idx="6" type="subTitle"/>
          </p:nvPr>
        </p:nvSpPr>
        <p:spPr>
          <a:xfrm>
            <a:off x="1142962"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72"/>
          <p:cNvSpPr txBox="1"/>
          <p:nvPr>
            <p:ph idx="7" type="subTitle"/>
          </p:nvPr>
        </p:nvSpPr>
        <p:spPr>
          <a:xfrm>
            <a:off x="4749338"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72"/>
          <p:cNvSpPr txBox="1"/>
          <p:nvPr>
            <p:ph idx="8" type="subTitle"/>
          </p:nvPr>
        </p:nvSpPr>
        <p:spPr>
          <a:xfrm>
            <a:off x="4749338"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12" name="Shape 812"/>
        <p:cNvGrpSpPr/>
        <p:nvPr/>
      </p:nvGrpSpPr>
      <p:grpSpPr>
        <a:xfrm>
          <a:off x="0" y="0"/>
          <a:ext cx="0" cy="0"/>
          <a:chOff x="0" y="0"/>
          <a:chExt cx="0" cy="0"/>
        </a:xfrm>
      </p:grpSpPr>
      <p:grpSp>
        <p:nvGrpSpPr>
          <p:cNvPr id="813" name="Google Shape;813;p136"/>
          <p:cNvGrpSpPr/>
          <p:nvPr/>
        </p:nvGrpSpPr>
        <p:grpSpPr>
          <a:xfrm>
            <a:off x="-145083" y="-503840"/>
            <a:ext cx="9434170" cy="6151188"/>
            <a:chOff x="-145083" y="-503840"/>
            <a:chExt cx="9434170" cy="6151188"/>
          </a:xfrm>
        </p:grpSpPr>
        <p:sp>
          <p:nvSpPr>
            <p:cNvPr id="814" name="Google Shape;814;p136"/>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36"/>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36"/>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36"/>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36"/>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36"/>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36"/>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36"/>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2" name="Google Shape;822;p136"/>
          <p:cNvSpPr txBox="1"/>
          <p:nvPr>
            <p:ph type="title"/>
          </p:nvPr>
        </p:nvSpPr>
        <p:spPr>
          <a:xfrm>
            <a:off x="720000" y="1270313"/>
            <a:ext cx="3777300" cy="170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23" name="Google Shape;823;p136"/>
          <p:cNvSpPr txBox="1"/>
          <p:nvPr>
            <p:ph idx="1" type="subTitle"/>
          </p:nvPr>
        </p:nvSpPr>
        <p:spPr>
          <a:xfrm>
            <a:off x="720000" y="2979813"/>
            <a:ext cx="3777300" cy="89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4" name="Google Shape;824;p136"/>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25" name="Shape 825"/>
        <p:cNvGrpSpPr/>
        <p:nvPr/>
      </p:nvGrpSpPr>
      <p:grpSpPr>
        <a:xfrm>
          <a:off x="0" y="0"/>
          <a:ext cx="0" cy="0"/>
          <a:chOff x="0" y="0"/>
          <a:chExt cx="0" cy="0"/>
        </a:xfrm>
      </p:grpSpPr>
      <p:grpSp>
        <p:nvGrpSpPr>
          <p:cNvPr id="826" name="Google Shape;826;p137"/>
          <p:cNvGrpSpPr/>
          <p:nvPr/>
        </p:nvGrpSpPr>
        <p:grpSpPr>
          <a:xfrm>
            <a:off x="-247298" y="-446215"/>
            <a:ext cx="9638600" cy="6030088"/>
            <a:chOff x="-247298" y="-446215"/>
            <a:chExt cx="9638600" cy="6030088"/>
          </a:xfrm>
        </p:grpSpPr>
        <p:sp>
          <p:nvSpPr>
            <p:cNvPr id="827" name="Google Shape;827;p137"/>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37"/>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3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37"/>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37"/>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37"/>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37"/>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37"/>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5" name="Google Shape;835;p137"/>
          <p:cNvSpPr txBox="1"/>
          <p:nvPr>
            <p:ph type="title"/>
          </p:nvPr>
        </p:nvSpPr>
        <p:spPr>
          <a:xfrm>
            <a:off x="720000" y="1637550"/>
            <a:ext cx="35979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36" name="Google Shape;836;p137"/>
          <p:cNvSpPr txBox="1"/>
          <p:nvPr>
            <p:ph idx="1" type="subTitle"/>
          </p:nvPr>
        </p:nvSpPr>
        <p:spPr>
          <a:xfrm>
            <a:off x="720000" y="2700750"/>
            <a:ext cx="3597900" cy="80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37" name="Shape 837"/>
        <p:cNvGrpSpPr/>
        <p:nvPr/>
      </p:nvGrpSpPr>
      <p:grpSpPr>
        <a:xfrm>
          <a:off x="0" y="0"/>
          <a:ext cx="0" cy="0"/>
          <a:chOff x="0" y="0"/>
          <a:chExt cx="0" cy="0"/>
        </a:xfrm>
      </p:grpSpPr>
      <p:grpSp>
        <p:nvGrpSpPr>
          <p:cNvPr id="838" name="Google Shape;838;p138"/>
          <p:cNvGrpSpPr/>
          <p:nvPr/>
        </p:nvGrpSpPr>
        <p:grpSpPr>
          <a:xfrm flipH="1">
            <a:off x="-247298" y="-446215"/>
            <a:ext cx="9638600" cy="6030088"/>
            <a:chOff x="-247298" y="-446215"/>
            <a:chExt cx="9638600" cy="6030088"/>
          </a:xfrm>
        </p:grpSpPr>
        <p:sp>
          <p:nvSpPr>
            <p:cNvPr id="839" name="Google Shape;839;p138"/>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38"/>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38"/>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38"/>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38"/>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38"/>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38"/>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38"/>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7" name="Google Shape;847;p138"/>
          <p:cNvSpPr txBox="1"/>
          <p:nvPr>
            <p:ph type="title"/>
          </p:nvPr>
        </p:nvSpPr>
        <p:spPr>
          <a:xfrm>
            <a:off x="4837200" y="1796350"/>
            <a:ext cx="35934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48" name="Google Shape;848;p138"/>
          <p:cNvSpPr txBox="1"/>
          <p:nvPr>
            <p:ph idx="1" type="subTitle"/>
          </p:nvPr>
        </p:nvSpPr>
        <p:spPr>
          <a:xfrm>
            <a:off x="4837375" y="2441150"/>
            <a:ext cx="3593400" cy="906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849" name="Shape 849"/>
        <p:cNvGrpSpPr/>
        <p:nvPr/>
      </p:nvGrpSpPr>
      <p:grpSpPr>
        <a:xfrm>
          <a:off x="0" y="0"/>
          <a:ext cx="0" cy="0"/>
          <a:chOff x="0" y="0"/>
          <a:chExt cx="0" cy="0"/>
        </a:xfrm>
      </p:grpSpPr>
      <p:grpSp>
        <p:nvGrpSpPr>
          <p:cNvPr id="850" name="Google Shape;850;p139"/>
          <p:cNvGrpSpPr/>
          <p:nvPr/>
        </p:nvGrpSpPr>
        <p:grpSpPr>
          <a:xfrm>
            <a:off x="-247298" y="-446215"/>
            <a:ext cx="9638600" cy="6030088"/>
            <a:chOff x="-247298" y="-446215"/>
            <a:chExt cx="9638600" cy="6030088"/>
          </a:xfrm>
        </p:grpSpPr>
        <p:sp>
          <p:nvSpPr>
            <p:cNvPr id="851" name="Google Shape;851;p139"/>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39"/>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39"/>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39"/>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39"/>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39"/>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39"/>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39"/>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9" name="Google Shape;859;p1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60" name="Google Shape;860;p139"/>
          <p:cNvSpPr txBox="1"/>
          <p:nvPr>
            <p:ph idx="1" type="body"/>
          </p:nvPr>
        </p:nvSpPr>
        <p:spPr>
          <a:xfrm>
            <a:off x="720000" y="1215742"/>
            <a:ext cx="7704000" cy="1022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861" name="Shape 861"/>
        <p:cNvGrpSpPr/>
        <p:nvPr/>
      </p:nvGrpSpPr>
      <p:grpSpPr>
        <a:xfrm>
          <a:off x="0" y="0"/>
          <a:ext cx="0" cy="0"/>
          <a:chOff x="0" y="0"/>
          <a:chExt cx="0" cy="0"/>
        </a:xfrm>
      </p:grpSpPr>
      <p:grpSp>
        <p:nvGrpSpPr>
          <p:cNvPr id="862" name="Google Shape;862;p140"/>
          <p:cNvGrpSpPr/>
          <p:nvPr/>
        </p:nvGrpSpPr>
        <p:grpSpPr>
          <a:xfrm>
            <a:off x="-535133" y="-37823"/>
            <a:ext cx="10207495" cy="5621696"/>
            <a:chOff x="-535133" y="-37823"/>
            <a:chExt cx="10207495" cy="5621696"/>
          </a:xfrm>
        </p:grpSpPr>
        <p:sp>
          <p:nvSpPr>
            <p:cNvPr id="863" name="Google Shape;863;p140"/>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40"/>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40"/>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40"/>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40"/>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40"/>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40"/>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40"/>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1" name="Google Shape;871;p1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72" name="Google Shape;872;p140"/>
          <p:cNvSpPr txBox="1"/>
          <p:nvPr>
            <p:ph idx="1" type="body"/>
          </p:nvPr>
        </p:nvSpPr>
        <p:spPr>
          <a:xfrm>
            <a:off x="720000" y="1215749"/>
            <a:ext cx="7704000" cy="314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73" name="Shape 873"/>
        <p:cNvGrpSpPr/>
        <p:nvPr/>
      </p:nvGrpSpPr>
      <p:grpSpPr>
        <a:xfrm>
          <a:off x="0" y="0"/>
          <a:ext cx="0" cy="0"/>
          <a:chOff x="0" y="0"/>
          <a:chExt cx="0" cy="0"/>
        </a:xfrm>
      </p:grpSpPr>
      <p:grpSp>
        <p:nvGrpSpPr>
          <p:cNvPr id="874" name="Google Shape;874;p141"/>
          <p:cNvGrpSpPr/>
          <p:nvPr/>
        </p:nvGrpSpPr>
        <p:grpSpPr>
          <a:xfrm>
            <a:off x="-310473" y="3500727"/>
            <a:ext cx="9764950" cy="2327954"/>
            <a:chOff x="-310473" y="3500727"/>
            <a:chExt cx="9764950" cy="2327954"/>
          </a:xfrm>
        </p:grpSpPr>
        <p:sp>
          <p:nvSpPr>
            <p:cNvPr id="875" name="Google Shape;875;p141"/>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41"/>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41"/>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41"/>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41"/>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41"/>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41"/>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41"/>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3" name="Google Shape;883;p14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84" name="Google Shape;884;p141"/>
          <p:cNvSpPr txBox="1"/>
          <p:nvPr>
            <p:ph idx="1" type="subTitle"/>
          </p:nvPr>
        </p:nvSpPr>
        <p:spPr>
          <a:xfrm>
            <a:off x="4821081"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5" name="Google Shape;885;p141"/>
          <p:cNvSpPr txBox="1"/>
          <p:nvPr>
            <p:ph idx="2" type="subTitle"/>
          </p:nvPr>
        </p:nvSpPr>
        <p:spPr>
          <a:xfrm>
            <a:off x="1478950"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6" name="Google Shape;886;p141"/>
          <p:cNvSpPr txBox="1"/>
          <p:nvPr>
            <p:ph idx="3" type="subTitle"/>
          </p:nvPr>
        </p:nvSpPr>
        <p:spPr>
          <a:xfrm>
            <a:off x="1478950"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87" name="Google Shape;887;p141"/>
          <p:cNvSpPr txBox="1"/>
          <p:nvPr>
            <p:ph idx="4" type="subTitle"/>
          </p:nvPr>
        </p:nvSpPr>
        <p:spPr>
          <a:xfrm>
            <a:off x="4821091"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888" name="Shape 888"/>
        <p:cNvGrpSpPr/>
        <p:nvPr/>
      </p:nvGrpSpPr>
      <p:grpSpPr>
        <a:xfrm>
          <a:off x="0" y="0"/>
          <a:ext cx="0" cy="0"/>
          <a:chOff x="0" y="0"/>
          <a:chExt cx="0" cy="0"/>
        </a:xfrm>
      </p:grpSpPr>
      <p:grpSp>
        <p:nvGrpSpPr>
          <p:cNvPr id="889" name="Google Shape;889;p142"/>
          <p:cNvGrpSpPr/>
          <p:nvPr/>
        </p:nvGrpSpPr>
        <p:grpSpPr>
          <a:xfrm>
            <a:off x="-655296" y="3436585"/>
            <a:ext cx="10454595" cy="2311221"/>
            <a:chOff x="-655296" y="3436585"/>
            <a:chExt cx="10454595" cy="2311221"/>
          </a:xfrm>
        </p:grpSpPr>
        <p:sp>
          <p:nvSpPr>
            <p:cNvPr id="890" name="Google Shape;890;p142"/>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42"/>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42"/>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42"/>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42"/>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42"/>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42"/>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42"/>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8" name="Google Shape;898;p14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99" name="Google Shape;899;p142"/>
          <p:cNvSpPr txBox="1"/>
          <p:nvPr>
            <p:ph idx="1" type="subTitle"/>
          </p:nvPr>
        </p:nvSpPr>
        <p:spPr>
          <a:xfrm>
            <a:off x="4646250"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0" name="Google Shape;900;p142"/>
          <p:cNvSpPr txBox="1"/>
          <p:nvPr>
            <p:ph idx="2" type="subTitle"/>
          </p:nvPr>
        </p:nvSpPr>
        <p:spPr>
          <a:xfrm>
            <a:off x="1099338"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01" name="Shape 901"/>
        <p:cNvGrpSpPr/>
        <p:nvPr/>
      </p:nvGrpSpPr>
      <p:grpSpPr>
        <a:xfrm>
          <a:off x="0" y="0"/>
          <a:ext cx="0" cy="0"/>
          <a:chOff x="0" y="0"/>
          <a:chExt cx="0" cy="0"/>
        </a:xfrm>
      </p:grpSpPr>
      <p:grpSp>
        <p:nvGrpSpPr>
          <p:cNvPr id="902" name="Google Shape;902;p143"/>
          <p:cNvGrpSpPr/>
          <p:nvPr/>
        </p:nvGrpSpPr>
        <p:grpSpPr>
          <a:xfrm>
            <a:off x="-512036" y="-358023"/>
            <a:ext cx="10169413" cy="5930154"/>
            <a:chOff x="-512036" y="-358023"/>
            <a:chExt cx="10169413" cy="5930154"/>
          </a:xfrm>
        </p:grpSpPr>
        <p:sp>
          <p:nvSpPr>
            <p:cNvPr id="903" name="Google Shape;903;p143"/>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43"/>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43"/>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43"/>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43"/>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43"/>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43"/>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43"/>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1" name="Google Shape;911;p1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2" name="Google Shape;912;p143"/>
          <p:cNvSpPr txBox="1"/>
          <p:nvPr>
            <p:ph idx="1" type="subTitle"/>
          </p:nvPr>
        </p:nvSpPr>
        <p:spPr>
          <a:xfrm>
            <a:off x="881225"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3" name="Google Shape;913;p143"/>
          <p:cNvSpPr txBox="1"/>
          <p:nvPr>
            <p:ph idx="2" type="subTitle"/>
          </p:nvPr>
        </p:nvSpPr>
        <p:spPr>
          <a:xfrm>
            <a:off x="342795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4" name="Google Shape;914;p143"/>
          <p:cNvSpPr txBox="1"/>
          <p:nvPr>
            <p:ph idx="3" type="subTitle"/>
          </p:nvPr>
        </p:nvSpPr>
        <p:spPr>
          <a:xfrm>
            <a:off x="597470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5" name="Google Shape;915;p143"/>
          <p:cNvSpPr txBox="1"/>
          <p:nvPr>
            <p:ph idx="4" type="subTitle"/>
          </p:nvPr>
        </p:nvSpPr>
        <p:spPr>
          <a:xfrm>
            <a:off x="881225"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16" name="Google Shape;916;p143"/>
          <p:cNvSpPr txBox="1"/>
          <p:nvPr>
            <p:ph idx="5" type="subTitle"/>
          </p:nvPr>
        </p:nvSpPr>
        <p:spPr>
          <a:xfrm>
            <a:off x="3427954"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17" name="Google Shape;917;p143"/>
          <p:cNvSpPr txBox="1"/>
          <p:nvPr>
            <p:ph idx="6" type="subTitle"/>
          </p:nvPr>
        </p:nvSpPr>
        <p:spPr>
          <a:xfrm>
            <a:off x="5974700"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18" name="Shape 918"/>
        <p:cNvGrpSpPr/>
        <p:nvPr/>
      </p:nvGrpSpPr>
      <p:grpSpPr>
        <a:xfrm>
          <a:off x="0" y="0"/>
          <a:ext cx="0" cy="0"/>
          <a:chOff x="0" y="0"/>
          <a:chExt cx="0" cy="0"/>
        </a:xfrm>
      </p:grpSpPr>
      <p:grpSp>
        <p:nvGrpSpPr>
          <p:cNvPr id="919" name="Google Shape;919;p144"/>
          <p:cNvGrpSpPr/>
          <p:nvPr/>
        </p:nvGrpSpPr>
        <p:grpSpPr>
          <a:xfrm>
            <a:off x="-519458" y="2674710"/>
            <a:ext cx="10224210" cy="2744938"/>
            <a:chOff x="-519458" y="2674710"/>
            <a:chExt cx="10224210" cy="2744938"/>
          </a:xfrm>
        </p:grpSpPr>
        <p:sp>
          <p:nvSpPr>
            <p:cNvPr id="920" name="Google Shape;920;p144"/>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44"/>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44"/>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44"/>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44"/>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44"/>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44"/>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44"/>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8" name="Google Shape;928;p1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29" name="Google Shape;929;p144"/>
          <p:cNvSpPr txBox="1"/>
          <p:nvPr>
            <p:ph idx="1" type="subTitle"/>
          </p:nvPr>
        </p:nvSpPr>
        <p:spPr>
          <a:xfrm>
            <a:off x="1142950"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0" name="Google Shape;930;p144"/>
          <p:cNvSpPr txBox="1"/>
          <p:nvPr>
            <p:ph idx="2" type="subTitle"/>
          </p:nvPr>
        </p:nvSpPr>
        <p:spPr>
          <a:xfrm>
            <a:off x="4749341"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1" name="Google Shape;931;p144"/>
          <p:cNvSpPr txBox="1"/>
          <p:nvPr>
            <p:ph idx="3" type="subTitle"/>
          </p:nvPr>
        </p:nvSpPr>
        <p:spPr>
          <a:xfrm>
            <a:off x="1142950"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2" name="Google Shape;932;p144"/>
          <p:cNvSpPr txBox="1"/>
          <p:nvPr>
            <p:ph idx="4" type="subTitle"/>
          </p:nvPr>
        </p:nvSpPr>
        <p:spPr>
          <a:xfrm>
            <a:off x="4749341"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3" name="Google Shape;933;p144"/>
          <p:cNvSpPr txBox="1"/>
          <p:nvPr>
            <p:ph idx="5" type="subTitle"/>
          </p:nvPr>
        </p:nvSpPr>
        <p:spPr>
          <a:xfrm>
            <a:off x="1142962"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4" name="Google Shape;934;p144"/>
          <p:cNvSpPr txBox="1"/>
          <p:nvPr>
            <p:ph idx="6" type="subTitle"/>
          </p:nvPr>
        </p:nvSpPr>
        <p:spPr>
          <a:xfrm>
            <a:off x="1142962"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5" name="Google Shape;935;p144"/>
          <p:cNvSpPr txBox="1"/>
          <p:nvPr>
            <p:ph idx="7" type="subTitle"/>
          </p:nvPr>
        </p:nvSpPr>
        <p:spPr>
          <a:xfrm>
            <a:off x="4749338"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6" name="Google Shape;936;p144"/>
          <p:cNvSpPr txBox="1"/>
          <p:nvPr>
            <p:ph idx="8" type="subTitle"/>
          </p:nvPr>
        </p:nvSpPr>
        <p:spPr>
          <a:xfrm>
            <a:off x="4749338"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37" name="Shape 937"/>
        <p:cNvGrpSpPr/>
        <p:nvPr/>
      </p:nvGrpSpPr>
      <p:grpSpPr>
        <a:xfrm>
          <a:off x="0" y="0"/>
          <a:ext cx="0" cy="0"/>
          <a:chOff x="0" y="0"/>
          <a:chExt cx="0" cy="0"/>
        </a:xfrm>
      </p:grpSpPr>
      <p:grpSp>
        <p:nvGrpSpPr>
          <p:cNvPr id="938" name="Google Shape;938;p145"/>
          <p:cNvGrpSpPr/>
          <p:nvPr/>
        </p:nvGrpSpPr>
        <p:grpSpPr>
          <a:xfrm>
            <a:off x="-266473" y="3341397"/>
            <a:ext cx="9676960" cy="2321921"/>
            <a:chOff x="-266473" y="3341397"/>
            <a:chExt cx="9676960" cy="2321921"/>
          </a:xfrm>
        </p:grpSpPr>
        <p:sp>
          <p:nvSpPr>
            <p:cNvPr id="939" name="Google Shape;939;p145"/>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45"/>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45"/>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45"/>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45"/>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45"/>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45"/>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45"/>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7" name="Google Shape;947;p14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48" name="Google Shape;948;p145"/>
          <p:cNvSpPr txBox="1"/>
          <p:nvPr>
            <p:ph idx="1" type="subTitle"/>
          </p:nvPr>
        </p:nvSpPr>
        <p:spPr>
          <a:xfrm>
            <a:off x="968524" y="2235613"/>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9" name="Google Shape;949;p145"/>
          <p:cNvSpPr txBox="1"/>
          <p:nvPr>
            <p:ph idx="2" type="subTitle"/>
          </p:nvPr>
        </p:nvSpPr>
        <p:spPr>
          <a:xfrm>
            <a:off x="3439063"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0" name="Google Shape;950;p145"/>
          <p:cNvSpPr txBox="1"/>
          <p:nvPr>
            <p:ph idx="3" type="subTitle"/>
          </p:nvPr>
        </p:nvSpPr>
        <p:spPr>
          <a:xfrm>
            <a:off x="968524" y="3967325"/>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1" name="Google Shape;951;p145"/>
          <p:cNvSpPr txBox="1"/>
          <p:nvPr>
            <p:ph idx="4" type="subTitle"/>
          </p:nvPr>
        </p:nvSpPr>
        <p:spPr>
          <a:xfrm>
            <a:off x="3439063"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2" name="Google Shape;952;p145"/>
          <p:cNvSpPr txBox="1"/>
          <p:nvPr>
            <p:ph idx="5" type="subTitle"/>
          </p:nvPr>
        </p:nvSpPr>
        <p:spPr>
          <a:xfrm>
            <a:off x="5909375"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3" name="Google Shape;953;p145"/>
          <p:cNvSpPr txBox="1"/>
          <p:nvPr>
            <p:ph idx="6" type="subTitle"/>
          </p:nvPr>
        </p:nvSpPr>
        <p:spPr>
          <a:xfrm>
            <a:off x="5909375"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4" name="Google Shape;954;p145"/>
          <p:cNvSpPr txBox="1"/>
          <p:nvPr>
            <p:ph idx="7" type="subTitle"/>
          </p:nvPr>
        </p:nvSpPr>
        <p:spPr>
          <a:xfrm>
            <a:off x="968524" y="1890138"/>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5" name="Google Shape;955;p145"/>
          <p:cNvSpPr txBox="1"/>
          <p:nvPr>
            <p:ph idx="8" type="subTitle"/>
          </p:nvPr>
        </p:nvSpPr>
        <p:spPr>
          <a:xfrm>
            <a:off x="3439063"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6" name="Google Shape;956;p145"/>
          <p:cNvSpPr txBox="1"/>
          <p:nvPr>
            <p:ph idx="9" type="subTitle"/>
          </p:nvPr>
        </p:nvSpPr>
        <p:spPr>
          <a:xfrm>
            <a:off x="5909375"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7" name="Google Shape;957;p145"/>
          <p:cNvSpPr txBox="1"/>
          <p:nvPr>
            <p:ph idx="13" type="subTitle"/>
          </p:nvPr>
        </p:nvSpPr>
        <p:spPr>
          <a:xfrm>
            <a:off x="968524" y="3621825"/>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8" name="Google Shape;958;p145"/>
          <p:cNvSpPr txBox="1"/>
          <p:nvPr>
            <p:ph idx="14" type="subTitle"/>
          </p:nvPr>
        </p:nvSpPr>
        <p:spPr>
          <a:xfrm>
            <a:off x="3439063"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9" name="Google Shape;959;p145"/>
          <p:cNvSpPr txBox="1"/>
          <p:nvPr>
            <p:ph idx="15" type="subTitle"/>
          </p:nvPr>
        </p:nvSpPr>
        <p:spPr>
          <a:xfrm>
            <a:off x="5909375"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4" name="Shape 94"/>
        <p:cNvGrpSpPr/>
        <p:nvPr/>
      </p:nvGrpSpPr>
      <p:grpSpPr>
        <a:xfrm>
          <a:off x="0" y="0"/>
          <a:ext cx="0" cy="0"/>
          <a:chOff x="0" y="0"/>
          <a:chExt cx="0" cy="0"/>
        </a:xfrm>
      </p:grpSpPr>
      <p:grpSp>
        <p:nvGrpSpPr>
          <p:cNvPr id="95" name="Google Shape;95;p73"/>
          <p:cNvGrpSpPr/>
          <p:nvPr/>
        </p:nvGrpSpPr>
        <p:grpSpPr>
          <a:xfrm>
            <a:off x="-266473" y="3341397"/>
            <a:ext cx="9676960" cy="2321921"/>
            <a:chOff x="-266473" y="3341397"/>
            <a:chExt cx="9676960" cy="2321921"/>
          </a:xfrm>
        </p:grpSpPr>
        <p:sp>
          <p:nvSpPr>
            <p:cNvPr id="96" name="Google Shape;96;p73"/>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3"/>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73"/>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3"/>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3"/>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73"/>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3"/>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3"/>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7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 name="Google Shape;105;p73"/>
          <p:cNvSpPr txBox="1"/>
          <p:nvPr>
            <p:ph idx="1" type="subTitle"/>
          </p:nvPr>
        </p:nvSpPr>
        <p:spPr>
          <a:xfrm>
            <a:off x="968524" y="2235613"/>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73"/>
          <p:cNvSpPr txBox="1"/>
          <p:nvPr>
            <p:ph idx="2" type="subTitle"/>
          </p:nvPr>
        </p:nvSpPr>
        <p:spPr>
          <a:xfrm>
            <a:off x="3439063"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 name="Google Shape;107;p73"/>
          <p:cNvSpPr txBox="1"/>
          <p:nvPr>
            <p:ph idx="3" type="subTitle"/>
          </p:nvPr>
        </p:nvSpPr>
        <p:spPr>
          <a:xfrm>
            <a:off x="968524" y="3967325"/>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73"/>
          <p:cNvSpPr txBox="1"/>
          <p:nvPr>
            <p:ph idx="4" type="subTitle"/>
          </p:nvPr>
        </p:nvSpPr>
        <p:spPr>
          <a:xfrm>
            <a:off x="3439063"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 name="Google Shape;109;p73"/>
          <p:cNvSpPr txBox="1"/>
          <p:nvPr>
            <p:ph idx="5" type="subTitle"/>
          </p:nvPr>
        </p:nvSpPr>
        <p:spPr>
          <a:xfrm>
            <a:off x="5909375"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 name="Google Shape;110;p73"/>
          <p:cNvSpPr txBox="1"/>
          <p:nvPr>
            <p:ph idx="6" type="subTitle"/>
          </p:nvPr>
        </p:nvSpPr>
        <p:spPr>
          <a:xfrm>
            <a:off x="5909375"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73"/>
          <p:cNvSpPr txBox="1"/>
          <p:nvPr>
            <p:ph idx="7" type="subTitle"/>
          </p:nvPr>
        </p:nvSpPr>
        <p:spPr>
          <a:xfrm>
            <a:off x="968524" y="1890138"/>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2" name="Google Shape;112;p73"/>
          <p:cNvSpPr txBox="1"/>
          <p:nvPr>
            <p:ph idx="8" type="subTitle"/>
          </p:nvPr>
        </p:nvSpPr>
        <p:spPr>
          <a:xfrm>
            <a:off x="3439063"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3" name="Google Shape;113;p73"/>
          <p:cNvSpPr txBox="1"/>
          <p:nvPr>
            <p:ph idx="9" type="subTitle"/>
          </p:nvPr>
        </p:nvSpPr>
        <p:spPr>
          <a:xfrm>
            <a:off x="5909375"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4" name="Google Shape;114;p73"/>
          <p:cNvSpPr txBox="1"/>
          <p:nvPr>
            <p:ph idx="13" type="subTitle"/>
          </p:nvPr>
        </p:nvSpPr>
        <p:spPr>
          <a:xfrm>
            <a:off x="968524" y="3621825"/>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5" name="Google Shape;115;p73"/>
          <p:cNvSpPr txBox="1"/>
          <p:nvPr>
            <p:ph idx="14" type="subTitle"/>
          </p:nvPr>
        </p:nvSpPr>
        <p:spPr>
          <a:xfrm>
            <a:off x="3439063"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 name="Google Shape;116;p73"/>
          <p:cNvSpPr txBox="1"/>
          <p:nvPr>
            <p:ph idx="15" type="subTitle"/>
          </p:nvPr>
        </p:nvSpPr>
        <p:spPr>
          <a:xfrm>
            <a:off x="5909375"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960" name="Shape 960"/>
        <p:cNvGrpSpPr/>
        <p:nvPr/>
      </p:nvGrpSpPr>
      <p:grpSpPr>
        <a:xfrm>
          <a:off x="0" y="0"/>
          <a:ext cx="0" cy="0"/>
          <a:chOff x="0" y="0"/>
          <a:chExt cx="0" cy="0"/>
        </a:xfrm>
      </p:grpSpPr>
      <p:sp>
        <p:nvSpPr>
          <p:cNvPr id="961" name="Google Shape;961;p146"/>
          <p:cNvSpPr txBox="1"/>
          <p:nvPr>
            <p:ph type="title"/>
          </p:nvPr>
        </p:nvSpPr>
        <p:spPr>
          <a:xfrm>
            <a:off x="4351975" y="638350"/>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62" name="Google Shape;962;p146"/>
          <p:cNvSpPr txBox="1"/>
          <p:nvPr>
            <p:ph idx="1" type="subTitle"/>
          </p:nvPr>
        </p:nvSpPr>
        <p:spPr>
          <a:xfrm>
            <a:off x="4351975" y="1327275"/>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963" name="Google Shape;963;p146"/>
          <p:cNvSpPr txBox="1"/>
          <p:nvPr>
            <p:ph idx="2" type="title"/>
          </p:nvPr>
        </p:nvSpPr>
        <p:spPr>
          <a:xfrm>
            <a:off x="4351975" y="1990612"/>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64" name="Google Shape;964;p146"/>
          <p:cNvSpPr txBox="1"/>
          <p:nvPr>
            <p:ph idx="3" type="subTitle"/>
          </p:nvPr>
        </p:nvSpPr>
        <p:spPr>
          <a:xfrm>
            <a:off x="4351975" y="267952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965" name="Google Shape;965;p146"/>
          <p:cNvSpPr txBox="1"/>
          <p:nvPr>
            <p:ph idx="4" type="title"/>
          </p:nvPr>
        </p:nvSpPr>
        <p:spPr>
          <a:xfrm>
            <a:off x="4351975" y="3342874"/>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66" name="Google Shape;966;p146"/>
          <p:cNvSpPr txBox="1"/>
          <p:nvPr>
            <p:ph idx="5" type="subTitle"/>
          </p:nvPr>
        </p:nvSpPr>
        <p:spPr>
          <a:xfrm>
            <a:off x="4351975" y="403179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67" name="Shape 967"/>
        <p:cNvGrpSpPr/>
        <p:nvPr/>
      </p:nvGrpSpPr>
      <p:grpSpPr>
        <a:xfrm>
          <a:off x="0" y="0"/>
          <a:ext cx="0" cy="0"/>
          <a:chOff x="0" y="0"/>
          <a:chExt cx="0" cy="0"/>
        </a:xfrm>
      </p:grpSpPr>
      <p:sp>
        <p:nvSpPr>
          <p:cNvPr id="968" name="Google Shape;968;p147"/>
          <p:cNvSpPr txBox="1"/>
          <p:nvPr>
            <p:ph type="title"/>
          </p:nvPr>
        </p:nvSpPr>
        <p:spPr>
          <a:xfrm>
            <a:off x="713225" y="677525"/>
            <a:ext cx="50946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69" name="Google Shape;969;p147"/>
          <p:cNvSpPr txBox="1"/>
          <p:nvPr>
            <p:ph idx="1" type="subTitle"/>
          </p:nvPr>
        </p:nvSpPr>
        <p:spPr>
          <a:xfrm>
            <a:off x="713225" y="1841450"/>
            <a:ext cx="5094600" cy="1058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0" name="Google Shape;970;p147"/>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DM Sans"/>
                <a:ea typeface="DM Sans"/>
                <a:cs typeface="DM Sans"/>
                <a:sym typeface="DM Sans"/>
              </a:rPr>
              <a:t>CREDITS:</a:t>
            </a:r>
            <a:r>
              <a:rPr b="0" i="0" lang="en" sz="1200" u="none" cap="none" strike="noStrike">
                <a:solidFill>
                  <a:schemeClr val="dk1"/>
                </a:solidFill>
                <a:latin typeface="DM Sans"/>
                <a:ea typeface="DM Sans"/>
                <a:cs typeface="DM Sans"/>
                <a:sym typeface="DM Sans"/>
              </a:rPr>
              <a:t> This presentation template was created by </a:t>
            </a:r>
            <a:r>
              <a:rPr b="1" i="0" lang="en"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n" sz="1200" u="none" cap="none" strike="noStrike">
                <a:solidFill>
                  <a:schemeClr val="dk1"/>
                </a:solidFill>
                <a:latin typeface="DM Sans"/>
                <a:ea typeface="DM Sans"/>
                <a:cs typeface="DM Sans"/>
                <a:sym typeface="DM Sans"/>
              </a:rPr>
              <a:t>, and includes icons by </a:t>
            </a:r>
            <a:r>
              <a:rPr b="1" i="0" lang="en"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n" sz="1200" u="none" cap="none" strike="noStrike">
                <a:solidFill>
                  <a:schemeClr val="dk1"/>
                </a:solidFill>
                <a:latin typeface="DM Sans"/>
                <a:ea typeface="DM Sans"/>
                <a:cs typeface="DM Sans"/>
                <a:sym typeface="DM Sans"/>
              </a:rPr>
              <a:t>, and infographics &amp; images by </a:t>
            </a:r>
            <a:r>
              <a:rPr b="1" i="0" lang="en"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n" sz="1200" u="sng" cap="none" strike="noStrike">
                <a:solidFill>
                  <a:schemeClr val="dk1"/>
                </a:solidFill>
                <a:latin typeface="DM Sans"/>
                <a:ea typeface="DM Sans"/>
                <a:cs typeface="DM Sans"/>
                <a:sym typeface="DM Sans"/>
              </a:rPr>
              <a:t> </a:t>
            </a:r>
            <a:endParaRPr b="1"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71" name="Shape 971"/>
        <p:cNvGrpSpPr/>
        <p:nvPr/>
      </p:nvGrpSpPr>
      <p:grpSpPr>
        <a:xfrm>
          <a:off x="0" y="0"/>
          <a:ext cx="0" cy="0"/>
          <a:chOff x="0" y="0"/>
          <a:chExt cx="0" cy="0"/>
        </a:xfrm>
      </p:grpSpPr>
      <p:grpSp>
        <p:nvGrpSpPr>
          <p:cNvPr id="972" name="Google Shape;972;p148"/>
          <p:cNvGrpSpPr/>
          <p:nvPr/>
        </p:nvGrpSpPr>
        <p:grpSpPr>
          <a:xfrm>
            <a:off x="-247298" y="-446215"/>
            <a:ext cx="9638610" cy="6030088"/>
            <a:chOff x="-247298" y="-446215"/>
            <a:chExt cx="9638610" cy="6030088"/>
          </a:xfrm>
        </p:grpSpPr>
        <p:sp>
          <p:nvSpPr>
            <p:cNvPr id="973" name="Google Shape;973;p148"/>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48"/>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48"/>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48"/>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48"/>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48"/>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48"/>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48"/>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81" name="Shape 981"/>
        <p:cNvGrpSpPr/>
        <p:nvPr/>
      </p:nvGrpSpPr>
      <p:grpSpPr>
        <a:xfrm>
          <a:off x="0" y="0"/>
          <a:ext cx="0" cy="0"/>
          <a:chOff x="0" y="0"/>
          <a:chExt cx="0" cy="0"/>
        </a:xfrm>
      </p:grpSpPr>
      <p:grpSp>
        <p:nvGrpSpPr>
          <p:cNvPr id="982" name="Google Shape;982;p149"/>
          <p:cNvGrpSpPr/>
          <p:nvPr/>
        </p:nvGrpSpPr>
        <p:grpSpPr>
          <a:xfrm>
            <a:off x="-476796" y="2900252"/>
            <a:ext cx="10097585" cy="2865204"/>
            <a:chOff x="-476796" y="2900252"/>
            <a:chExt cx="10097585" cy="2865204"/>
          </a:xfrm>
        </p:grpSpPr>
        <p:grpSp>
          <p:nvGrpSpPr>
            <p:cNvPr id="983" name="Google Shape;983;p149"/>
            <p:cNvGrpSpPr/>
            <p:nvPr/>
          </p:nvGrpSpPr>
          <p:grpSpPr>
            <a:xfrm>
              <a:off x="-476796" y="2900252"/>
              <a:ext cx="10097585" cy="2865204"/>
              <a:chOff x="-476796" y="2900252"/>
              <a:chExt cx="10097585" cy="2865204"/>
            </a:xfrm>
          </p:grpSpPr>
          <p:sp>
            <p:nvSpPr>
              <p:cNvPr id="984" name="Google Shape;984;p149"/>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49"/>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49"/>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49"/>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49"/>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49"/>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49"/>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1" name="Google Shape;991;p149"/>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2.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82.xml"/><Relationship Id="rId22" Type="http://schemas.openxmlformats.org/officeDocument/2006/relationships/slideLayout" Target="../slideLayouts/slideLayout84.xml"/><Relationship Id="rId21" Type="http://schemas.openxmlformats.org/officeDocument/2006/relationships/slideLayout" Target="../slideLayouts/slideLayout83.xml"/><Relationship Id="rId24" Type="http://schemas.openxmlformats.org/officeDocument/2006/relationships/slideLayout" Target="../slideLayouts/slideLayout86.xml"/><Relationship Id="rId23" Type="http://schemas.openxmlformats.org/officeDocument/2006/relationships/slideLayout" Target="../slideLayouts/slideLayout85.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9" Type="http://schemas.openxmlformats.org/officeDocument/2006/relationships/slideLayout" Target="../slideLayouts/slideLayout71.xml"/><Relationship Id="rId26" Type="http://schemas.openxmlformats.org/officeDocument/2006/relationships/slideLayout" Target="../slideLayouts/slideLayout88.xml"/><Relationship Id="rId25" Type="http://schemas.openxmlformats.org/officeDocument/2006/relationships/slideLayout" Target="../slideLayouts/slideLayout87.xml"/><Relationship Id="rId28" Type="http://schemas.openxmlformats.org/officeDocument/2006/relationships/slideLayout" Target="../slideLayouts/slideLayout90.xml"/><Relationship Id="rId27" Type="http://schemas.openxmlformats.org/officeDocument/2006/relationships/slideLayout" Target="../slideLayouts/slideLayout89.xml"/><Relationship Id="rId5" Type="http://schemas.openxmlformats.org/officeDocument/2006/relationships/slideLayout" Target="../slideLayouts/slideLayout67.xml"/><Relationship Id="rId6" Type="http://schemas.openxmlformats.org/officeDocument/2006/relationships/slideLayout" Target="../slideLayouts/slideLayout68.xml"/><Relationship Id="rId29" Type="http://schemas.openxmlformats.org/officeDocument/2006/relationships/slideLayout" Target="../slideLayouts/slideLayout91.xml"/><Relationship Id="rId7" Type="http://schemas.openxmlformats.org/officeDocument/2006/relationships/slideLayout" Target="../slideLayouts/slideLayout69.xml"/><Relationship Id="rId8" Type="http://schemas.openxmlformats.org/officeDocument/2006/relationships/slideLayout" Target="../slideLayouts/slideLayout70.xml"/><Relationship Id="rId31" Type="http://schemas.openxmlformats.org/officeDocument/2006/relationships/slideLayout" Target="../slideLayouts/slideLayout93.xml"/><Relationship Id="rId30" Type="http://schemas.openxmlformats.org/officeDocument/2006/relationships/slideLayout" Target="../slideLayouts/slideLayout92.xml"/><Relationship Id="rId11" Type="http://schemas.openxmlformats.org/officeDocument/2006/relationships/slideLayout" Target="../slideLayouts/slideLayout73.xml"/><Relationship Id="rId10" Type="http://schemas.openxmlformats.org/officeDocument/2006/relationships/slideLayout" Target="../slideLayouts/slideLayout72.xml"/><Relationship Id="rId32" Type="http://schemas.openxmlformats.org/officeDocument/2006/relationships/theme" Target="../theme/theme3.xml"/><Relationship Id="rId13" Type="http://schemas.openxmlformats.org/officeDocument/2006/relationships/slideLayout" Target="../slideLayouts/slideLayout75.xml"/><Relationship Id="rId12" Type="http://schemas.openxmlformats.org/officeDocument/2006/relationships/slideLayout" Target="../slideLayouts/slideLayout74.xml"/><Relationship Id="rId15" Type="http://schemas.openxmlformats.org/officeDocument/2006/relationships/slideLayout" Target="../slideLayouts/slideLayout77.xml"/><Relationship Id="rId14" Type="http://schemas.openxmlformats.org/officeDocument/2006/relationships/slideLayout" Target="../slideLayouts/slideLayout76.xml"/><Relationship Id="rId17" Type="http://schemas.openxmlformats.org/officeDocument/2006/relationships/slideLayout" Target="../slideLayouts/slideLayout79.xml"/><Relationship Id="rId16" Type="http://schemas.openxmlformats.org/officeDocument/2006/relationships/slideLayout" Target="../slideLayouts/slideLayout78.xml"/><Relationship Id="rId19" Type="http://schemas.openxmlformats.org/officeDocument/2006/relationships/slideLayout" Target="../slideLayouts/slideLayout81.xml"/><Relationship Id="rId18"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1pPr>
            <a:lvl2pPr lvl="1"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2pPr>
            <a:lvl3pPr lvl="2"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3pPr>
            <a:lvl4pPr lvl="3"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4pPr>
            <a:lvl5pPr lvl="4"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5pPr>
            <a:lvl6pPr lvl="5"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6pPr>
            <a:lvl7pPr lvl="6"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7pPr>
            <a:lvl8pPr lvl="7"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8pPr>
            <a:lvl9pPr lvl="8"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9pPr>
          </a:lstStyle>
          <a:p/>
        </p:txBody>
      </p:sp>
      <p:sp>
        <p:nvSpPr>
          <p:cNvPr id="7" name="Google Shape;7;p6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34" name="Shape 334"/>
        <p:cNvGrpSpPr/>
        <p:nvPr/>
      </p:nvGrpSpPr>
      <p:grpSpPr>
        <a:xfrm>
          <a:off x="0" y="0"/>
          <a:ext cx="0" cy="0"/>
          <a:chOff x="0" y="0"/>
          <a:chExt cx="0" cy="0"/>
        </a:xfrm>
      </p:grpSpPr>
      <p:sp>
        <p:nvSpPr>
          <p:cNvPr id="335" name="Google Shape;335;p6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1pPr>
            <a:lvl2pPr lvl="1"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2pPr>
            <a:lvl3pPr lvl="2"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3pPr>
            <a:lvl4pPr lvl="3"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4pPr>
            <a:lvl5pPr lvl="4"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5pPr>
            <a:lvl6pPr lvl="5"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6pPr>
            <a:lvl7pPr lvl="6"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7pPr>
            <a:lvl8pPr lvl="7"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8pPr>
            <a:lvl9pPr lvl="8"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9pPr>
          </a:lstStyle>
          <a:p/>
        </p:txBody>
      </p:sp>
      <p:sp>
        <p:nvSpPr>
          <p:cNvPr id="336" name="Google Shape;336;p6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63" name="Shape 663"/>
        <p:cNvGrpSpPr/>
        <p:nvPr/>
      </p:nvGrpSpPr>
      <p:grpSpPr>
        <a:xfrm>
          <a:off x="0" y="0"/>
          <a:ext cx="0" cy="0"/>
          <a:chOff x="0" y="0"/>
          <a:chExt cx="0" cy="0"/>
        </a:xfrm>
      </p:grpSpPr>
      <p:sp>
        <p:nvSpPr>
          <p:cNvPr id="664" name="Google Shape;664;p6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1pPr>
            <a:lvl2pPr lvl="1"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2pPr>
            <a:lvl3pPr lvl="2"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3pPr>
            <a:lvl4pPr lvl="3"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4pPr>
            <a:lvl5pPr lvl="4"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5pPr>
            <a:lvl6pPr lvl="5"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6pPr>
            <a:lvl7pPr lvl="6"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7pPr>
            <a:lvl8pPr lvl="7"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8pPr>
            <a:lvl9pPr lvl="8"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9pPr>
          </a:lstStyle>
          <a:p/>
        </p:txBody>
      </p:sp>
      <p:sp>
        <p:nvSpPr>
          <p:cNvPr id="665" name="Google Shape;665;p64"/>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hyperlink" Target="https://docs.google.com/spreadsheets/d/1sDluubtsMOnrJc3kTdHK0XFBlFdGv73eQc52-WKAAc0/copy" TargetMode="External"/><Relationship Id="rId4" Type="http://schemas.openxmlformats.org/officeDocument/2006/relationships/image" Target="../media/image5.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7.jpg"/><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hyperlink" Target="https://www.freepik.com/free-vector/geometric-models-background-flat-design_6148340.htm/?utm_source=slidesgo_template&amp;utm_medium=referral-link&amp;utm_campaign=sg_resources&amp;utm_content=freepik"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Relationship Id="rId3" Type="http://schemas.openxmlformats.org/officeDocument/2006/relationships/hyperlink" Target="https://www.freepik.com/free-psd/flat-design-international-nurses-day-template_24234046.htm/?utm_source=slidesgo_template&amp;utm_medium=referral-link&amp;utm_campaign=sg_resources&amp;utm_content=freepik" TargetMode="External"/><Relationship Id="rId4" Type="http://schemas.openxmlformats.org/officeDocument/2006/relationships/hyperlink" Target="https://www.flaticon.com/packs/research-and-development-93/?utm_source=slidesgo_template&amp;utm_medium=referral-link&amp;utm_campaign=sg_credits&amp;utm_content=flaticon" TargetMode="External"/><Relationship Id="rId5" Type="http://schemas.openxmlformats.org/officeDocument/2006/relationships/hyperlink" Target="https://www.freepik.com/free-photo/student-posing-during-group-study-session-with-colleagues_21076668.htm/?utm_source=slidesgo_template&amp;utm_medium=referral-link&amp;utm_campaign=sg_resources&amp;utm_content=freepik" TargetMode="External"/><Relationship Id="rId6" Type="http://schemas.openxmlformats.org/officeDocument/2006/relationships/hyperlink" Target="https://www.freepik.com/free-photo/friends-learning-study-group_22377244.htm/?utm_source=slidesgo_template&amp;utm_medium=referral-link&amp;utm_campaign=sg_resources&amp;utm_content=freepik" TargetMode="External"/><Relationship Id="rId7" Type="http://schemas.openxmlformats.org/officeDocument/2006/relationships/hyperlink" Target="https://www.freepik.com/free-photo/front-view-smiley-man-holding-laptop_34598307.htm/?utm_source=slidesgo_template&amp;utm_medium=referral-link&amp;utm_campaign=sg_resources&amp;utm_content=freepik" TargetMode="External"/><Relationship Id="rId8" Type="http://schemas.openxmlformats.org/officeDocument/2006/relationships/hyperlink" Target="https://www.freepik.com/free-photo/portrait-senior-woman-professional-blazer-outdoors_40320518.htm/?utm_source=slidesgo_template&amp;utm_medium=referral-link&amp;utm_campaign=sg_resources&amp;utm_content=freepi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
          <p:cNvSpPr txBox="1"/>
          <p:nvPr>
            <p:ph type="title"/>
          </p:nvPr>
        </p:nvSpPr>
        <p:spPr>
          <a:xfrm>
            <a:off x="3760925" y="1655550"/>
            <a:ext cx="5197200" cy="116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AI6127 Presentation</a:t>
            </a:r>
            <a:endParaRPr/>
          </a:p>
        </p:txBody>
      </p:sp>
      <p:sp>
        <p:nvSpPr>
          <p:cNvPr id="997" name="Google Shape;997;p1"/>
          <p:cNvSpPr txBox="1"/>
          <p:nvPr>
            <p:ph idx="1" type="subTitle"/>
          </p:nvPr>
        </p:nvSpPr>
        <p:spPr>
          <a:xfrm>
            <a:off x="3760925" y="2816850"/>
            <a:ext cx="4567800" cy="20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Sha Long			</a:t>
            </a:r>
            <a:endParaRPr/>
          </a:p>
          <a:p>
            <a:pPr indent="0" lvl="0" marL="0" rtl="0" algn="l">
              <a:lnSpc>
                <a:spcPct val="115000"/>
              </a:lnSpc>
              <a:spcBef>
                <a:spcPts val="0"/>
              </a:spcBef>
              <a:spcAft>
                <a:spcPts val="0"/>
              </a:spcAft>
              <a:buSzPts val="1400"/>
              <a:buNone/>
            </a:pPr>
            <a:r>
              <a:rPr lang="en"/>
              <a:t>Sudhakar Selvaraj	</a:t>
            </a:r>
            <a:endParaRPr/>
          </a:p>
          <a:p>
            <a:pPr indent="0" lvl="0" marL="0" rtl="0" algn="l">
              <a:lnSpc>
                <a:spcPct val="115000"/>
              </a:lnSpc>
              <a:spcBef>
                <a:spcPts val="0"/>
              </a:spcBef>
              <a:spcAft>
                <a:spcPts val="0"/>
              </a:spcAft>
              <a:buSzPts val="1400"/>
              <a:buNone/>
            </a:pPr>
            <a:r>
              <a:rPr lang="en"/>
              <a:t>Deng Jie			</a:t>
            </a:r>
            <a:endParaRPr/>
          </a:p>
          <a:p>
            <a:pPr indent="0" lvl="0" marL="0" rtl="0" algn="l">
              <a:lnSpc>
                <a:spcPct val="115000"/>
              </a:lnSpc>
              <a:spcBef>
                <a:spcPts val="0"/>
              </a:spcBef>
              <a:spcAft>
                <a:spcPts val="0"/>
              </a:spcAft>
              <a:buSzPts val="1400"/>
              <a:buNone/>
            </a:pPr>
            <a:r>
              <a:rPr lang="en"/>
              <a:t>Lei Litian</a:t>
            </a:r>
            <a:endParaRPr/>
          </a:p>
          <a:p>
            <a:pPr indent="0" lvl="0" marL="0" rtl="0" algn="l">
              <a:lnSpc>
                <a:spcPct val="115000"/>
              </a:lnSpc>
              <a:spcBef>
                <a:spcPts val="0"/>
              </a:spcBef>
              <a:spcAft>
                <a:spcPts val="0"/>
              </a:spcAft>
              <a:buSzPts val="1400"/>
              <a:buNone/>
            </a:pPr>
            <a:r>
              <a:rPr lang="en"/>
              <a:t>Chai Weichen</a:t>
            </a:r>
            <a:endParaRPr/>
          </a:p>
        </p:txBody>
      </p:sp>
      <p:grpSp>
        <p:nvGrpSpPr>
          <p:cNvPr id="998" name="Google Shape;998;p1"/>
          <p:cNvGrpSpPr/>
          <p:nvPr/>
        </p:nvGrpSpPr>
        <p:grpSpPr>
          <a:xfrm>
            <a:off x="-541907" y="-622274"/>
            <a:ext cx="4136119" cy="6091166"/>
            <a:chOff x="-541907" y="-622274"/>
            <a:chExt cx="4136119" cy="6091166"/>
          </a:xfrm>
        </p:grpSpPr>
        <p:sp>
          <p:nvSpPr>
            <p:cNvPr id="999" name="Google Shape;999;p1"/>
            <p:cNvSpPr/>
            <p:nvPr/>
          </p:nvSpPr>
          <p:spPr>
            <a:xfrm rot="10800000">
              <a:off x="84193" y="4041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
            <p:cNvSpPr/>
            <p:nvPr/>
          </p:nvSpPr>
          <p:spPr>
            <a:xfrm rot="10800000">
              <a:off x="993581" y="4569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
            <p:cNvSpPr/>
            <p:nvPr/>
          </p:nvSpPr>
          <p:spPr>
            <a:xfrm rot="10800000">
              <a:off x="2040588" y="96213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
            <p:cNvSpPr/>
            <p:nvPr/>
          </p:nvSpPr>
          <p:spPr>
            <a:xfrm rot="10800000">
              <a:off x="-541907" y="9621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
            <p:cNvSpPr/>
            <p:nvPr/>
          </p:nvSpPr>
          <p:spPr>
            <a:xfrm flipH="1">
              <a:off x="993584" y="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
            <p:cNvSpPr/>
            <p:nvPr/>
          </p:nvSpPr>
          <p:spPr>
            <a:xfrm flipH="1">
              <a:off x="713235" y="227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
            <p:cNvSpPr/>
            <p:nvPr/>
          </p:nvSpPr>
          <p:spPr>
            <a:xfrm flipH="1">
              <a:off x="421473" y="17788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
            <p:cNvSpPr/>
            <p:nvPr/>
          </p:nvSpPr>
          <p:spPr>
            <a:xfrm flipH="1">
              <a:off x="1611716" y="147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
            <p:cNvSpPr/>
            <p:nvPr/>
          </p:nvSpPr>
          <p:spPr>
            <a:xfrm flipH="1">
              <a:off x="2597873" y="-62227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
            <p:cNvSpPr/>
            <p:nvPr/>
          </p:nvSpPr>
          <p:spPr>
            <a:xfrm flipH="1">
              <a:off x="1260177" y="26512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
            <p:cNvSpPr/>
            <p:nvPr/>
          </p:nvSpPr>
          <p:spPr>
            <a:xfrm flipH="1">
              <a:off x="2180770" y="-1382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
            <p:cNvSpPr/>
            <p:nvPr/>
          </p:nvSpPr>
          <p:spPr>
            <a:xfrm rot="10800000">
              <a:off x="1759176" y="40451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
            <p:cNvSpPr/>
            <p:nvPr/>
          </p:nvSpPr>
          <p:spPr>
            <a:xfrm rot="10800000">
              <a:off x="2367643" y="26512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
            <p:cNvSpPr/>
            <p:nvPr/>
          </p:nvSpPr>
          <p:spPr>
            <a:xfrm rot="10800000">
              <a:off x="503546" y="35577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
            <p:cNvSpPr/>
            <p:nvPr/>
          </p:nvSpPr>
          <p:spPr>
            <a:xfrm rot="10800000">
              <a:off x="1759170" y="450077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
            <p:cNvSpPr/>
            <p:nvPr/>
          </p:nvSpPr>
          <p:spPr>
            <a:xfrm flipH="1">
              <a:off x="-125473" y="5394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
            <p:cNvSpPr/>
            <p:nvPr/>
          </p:nvSpPr>
          <p:spPr>
            <a:xfrm flipH="1">
              <a:off x="2755502" y="3194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References</a:t>
            </a:r>
            <a:endParaRPr/>
          </a:p>
        </p:txBody>
      </p:sp>
      <p:sp>
        <p:nvSpPr>
          <p:cNvPr id="1081" name="Google Shape;1081;p25"/>
          <p:cNvSpPr txBox="1"/>
          <p:nvPr>
            <p:ph idx="1" type="body"/>
          </p:nvPr>
        </p:nvSpPr>
        <p:spPr>
          <a:xfrm>
            <a:off x="720000" y="1215742"/>
            <a:ext cx="7704000" cy="3713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Source Sans Pro"/>
              <a:buChar char="●"/>
            </a:pPr>
            <a:r>
              <a:rPr lang="en" sz="1100">
                <a:solidFill>
                  <a:srgbClr val="000000"/>
                </a:solidFill>
                <a:latin typeface="Source Sans Pro"/>
                <a:ea typeface="Source Sans Pro"/>
                <a:cs typeface="Source Sans Pro"/>
                <a:sym typeface="Source Sans Pro"/>
              </a:rPr>
              <a:t>JRC-Acquis Dataset: https://joint-research-centre.ec.europa.eu/language-technology-resources/jrc-acquis_en</a:t>
            </a:r>
            <a:endParaRPr sz="1100">
              <a:solidFill>
                <a:srgbClr val="000000"/>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1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t/>
            </a:r>
            <a:endParaRPr sz="11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t/>
            </a:r>
            <a:endParaRPr sz="1100">
              <a:solidFill>
                <a:srgbClr val="000000"/>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5" name="Shape 1085"/>
        <p:cNvGrpSpPr/>
        <p:nvPr/>
      </p:nvGrpSpPr>
      <p:grpSpPr>
        <a:xfrm>
          <a:off x="0" y="0"/>
          <a:ext cx="0" cy="0"/>
          <a:chOff x="0" y="0"/>
          <a:chExt cx="0" cy="0"/>
        </a:xfrm>
      </p:grpSpPr>
      <p:sp>
        <p:nvSpPr>
          <p:cNvPr id="1086" name="Google Shape;1086;p26"/>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Whoa!</a:t>
            </a:r>
            <a:endParaRPr/>
          </a:p>
        </p:txBody>
      </p:sp>
      <p:sp>
        <p:nvSpPr>
          <p:cNvPr id="1087" name="Google Shape;1087;p26"/>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This can be the part of the presentation where you introduce yourself, write your email…</a:t>
            </a:r>
            <a:endParaRPr/>
          </a:p>
        </p:txBody>
      </p:sp>
      <p:grpSp>
        <p:nvGrpSpPr>
          <p:cNvPr id="1088" name="Google Shape;1088;p26"/>
          <p:cNvGrpSpPr/>
          <p:nvPr/>
        </p:nvGrpSpPr>
        <p:grpSpPr>
          <a:xfrm>
            <a:off x="-541907" y="-622274"/>
            <a:ext cx="4136119" cy="6091166"/>
            <a:chOff x="-541907" y="-622274"/>
            <a:chExt cx="4136119" cy="6091166"/>
          </a:xfrm>
        </p:grpSpPr>
        <p:sp>
          <p:nvSpPr>
            <p:cNvPr id="1089" name="Google Shape;1089;p26"/>
            <p:cNvSpPr/>
            <p:nvPr/>
          </p:nvSpPr>
          <p:spPr>
            <a:xfrm rot="10800000">
              <a:off x="84193" y="4041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6"/>
            <p:cNvSpPr/>
            <p:nvPr/>
          </p:nvSpPr>
          <p:spPr>
            <a:xfrm rot="10800000">
              <a:off x="993581" y="4569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6"/>
            <p:cNvSpPr/>
            <p:nvPr/>
          </p:nvSpPr>
          <p:spPr>
            <a:xfrm rot="10800000">
              <a:off x="2040588" y="96213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6"/>
            <p:cNvSpPr/>
            <p:nvPr/>
          </p:nvSpPr>
          <p:spPr>
            <a:xfrm rot="10800000">
              <a:off x="-541907" y="9621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6"/>
            <p:cNvSpPr/>
            <p:nvPr/>
          </p:nvSpPr>
          <p:spPr>
            <a:xfrm flipH="1">
              <a:off x="993584" y="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6"/>
            <p:cNvSpPr/>
            <p:nvPr/>
          </p:nvSpPr>
          <p:spPr>
            <a:xfrm flipH="1">
              <a:off x="713235" y="227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6"/>
            <p:cNvSpPr/>
            <p:nvPr/>
          </p:nvSpPr>
          <p:spPr>
            <a:xfrm flipH="1">
              <a:off x="421473" y="17788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6"/>
            <p:cNvSpPr/>
            <p:nvPr/>
          </p:nvSpPr>
          <p:spPr>
            <a:xfrm flipH="1">
              <a:off x="1611716" y="147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6"/>
            <p:cNvSpPr/>
            <p:nvPr/>
          </p:nvSpPr>
          <p:spPr>
            <a:xfrm flipH="1">
              <a:off x="2597873" y="-62227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6"/>
            <p:cNvSpPr/>
            <p:nvPr/>
          </p:nvSpPr>
          <p:spPr>
            <a:xfrm flipH="1">
              <a:off x="1260177" y="26512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6"/>
            <p:cNvSpPr/>
            <p:nvPr/>
          </p:nvSpPr>
          <p:spPr>
            <a:xfrm flipH="1">
              <a:off x="2180770" y="-1382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6"/>
            <p:cNvSpPr/>
            <p:nvPr/>
          </p:nvSpPr>
          <p:spPr>
            <a:xfrm rot="10800000">
              <a:off x="1759176" y="40451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6"/>
            <p:cNvSpPr/>
            <p:nvPr/>
          </p:nvSpPr>
          <p:spPr>
            <a:xfrm rot="10800000">
              <a:off x="2367643" y="26512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6"/>
            <p:cNvSpPr/>
            <p:nvPr/>
          </p:nvSpPr>
          <p:spPr>
            <a:xfrm rot="10800000">
              <a:off x="503546" y="35577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6"/>
            <p:cNvSpPr/>
            <p:nvPr/>
          </p:nvSpPr>
          <p:spPr>
            <a:xfrm rot="10800000">
              <a:off x="1759170" y="450077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6"/>
            <p:cNvSpPr/>
            <p:nvPr/>
          </p:nvSpPr>
          <p:spPr>
            <a:xfrm flipH="1">
              <a:off x="-125473" y="5394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6"/>
            <p:cNvSpPr/>
            <p:nvPr/>
          </p:nvSpPr>
          <p:spPr>
            <a:xfrm flipH="1">
              <a:off x="2755502" y="3194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06" name="Google Shape;1106;p26"/>
          <p:cNvCxnSpPr/>
          <p:nvPr/>
        </p:nvCxnSpPr>
        <p:spPr>
          <a:xfrm>
            <a:off x="3967400" y="1655488"/>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0" name="Shape 1110"/>
        <p:cNvGrpSpPr/>
        <p:nvPr/>
      </p:nvGrpSpPr>
      <p:grpSpPr>
        <a:xfrm>
          <a:off x="0" y="0"/>
          <a:ext cx="0" cy="0"/>
          <a:chOff x="0" y="0"/>
          <a:chExt cx="0" cy="0"/>
        </a:xfrm>
      </p:grpSpPr>
      <p:sp>
        <p:nvSpPr>
          <p:cNvPr id="1111" name="Google Shape;1111;p27"/>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Introduction</a:t>
            </a:r>
            <a:endParaRPr/>
          </a:p>
        </p:txBody>
      </p:sp>
      <p:sp>
        <p:nvSpPr>
          <p:cNvPr id="1112" name="Google Shape;1112;p27"/>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sp>
        <p:nvSpPr>
          <p:cNvPr id="1113" name="Google Shape;1113;p27"/>
          <p:cNvSpPr txBox="1"/>
          <p:nvPr>
            <p:ph idx="1" type="subTitle"/>
          </p:nvPr>
        </p:nvSpPr>
        <p:spPr>
          <a:xfrm>
            <a:off x="713225" y="3300150"/>
            <a:ext cx="4344300" cy="3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You can enter a subtitle here if you need it</a:t>
            </a:r>
            <a:endParaRPr/>
          </a:p>
        </p:txBody>
      </p:sp>
      <p:grpSp>
        <p:nvGrpSpPr>
          <p:cNvPr id="1114" name="Google Shape;1114;p27"/>
          <p:cNvGrpSpPr/>
          <p:nvPr/>
        </p:nvGrpSpPr>
        <p:grpSpPr>
          <a:xfrm>
            <a:off x="5104880" y="-153372"/>
            <a:ext cx="4218588" cy="6000578"/>
            <a:chOff x="5104880" y="-153372"/>
            <a:chExt cx="4218588" cy="6000578"/>
          </a:xfrm>
        </p:grpSpPr>
        <p:sp>
          <p:nvSpPr>
            <p:cNvPr id="1115" name="Google Shape;1115;p27"/>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7"/>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7"/>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7"/>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7"/>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7"/>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7"/>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7"/>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7"/>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7"/>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7"/>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7"/>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7"/>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7"/>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7"/>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7"/>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7"/>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32" name="Google Shape;1132;p27"/>
          <p:cNvCxnSpPr/>
          <p:nvPr/>
        </p:nvCxnSpPr>
        <p:spPr>
          <a:xfrm>
            <a:off x="841250" y="1385850"/>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6" name="Shape 1136"/>
        <p:cNvGrpSpPr/>
        <p:nvPr/>
      </p:nvGrpSpPr>
      <p:grpSpPr>
        <a:xfrm>
          <a:off x="0" y="0"/>
          <a:ext cx="0" cy="0"/>
          <a:chOff x="0" y="0"/>
          <a:chExt cx="0" cy="0"/>
        </a:xfrm>
      </p:grpSpPr>
      <p:sp>
        <p:nvSpPr>
          <p:cNvPr id="1137" name="Google Shape;1137;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Introduction</a:t>
            </a:r>
            <a:endParaRPr/>
          </a:p>
        </p:txBody>
      </p:sp>
      <p:sp>
        <p:nvSpPr>
          <p:cNvPr id="1138" name="Google Shape;1138;p28"/>
          <p:cNvSpPr txBox="1"/>
          <p:nvPr>
            <p:ph idx="1" type="subTitle"/>
          </p:nvPr>
        </p:nvSpPr>
        <p:spPr>
          <a:xfrm>
            <a:off x="4646250" y="1667625"/>
            <a:ext cx="3398400" cy="18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Mercury takes a little more than 58 days to complete its rotation, so try to imagine how long days must be there! Since the temperatures are so extreme, albeit not as extreme as on Venus, Mercury has been deemed to be non-habitable for humans</a:t>
            </a:r>
            <a:endParaRPr/>
          </a:p>
        </p:txBody>
      </p:sp>
      <p:sp>
        <p:nvSpPr>
          <p:cNvPr id="1139" name="Google Shape;1139;p28"/>
          <p:cNvSpPr txBox="1"/>
          <p:nvPr>
            <p:ph idx="2" type="subTitle"/>
          </p:nvPr>
        </p:nvSpPr>
        <p:spPr>
          <a:xfrm>
            <a:off x="1099338" y="1667625"/>
            <a:ext cx="3398400" cy="18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Mercury is the closest planet to the Sun and the smallest one in the entire Solar System. Contrary to popular belief, this planet’s name has nothing to do with the liquid metal. Mercury was, instead, named after the famous Roman messenger god Mercurius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3" name="Shape 1143"/>
        <p:cNvGrpSpPr/>
        <p:nvPr/>
      </p:nvGrpSpPr>
      <p:grpSpPr>
        <a:xfrm>
          <a:off x="0" y="0"/>
          <a:ext cx="0" cy="0"/>
          <a:chOff x="0" y="0"/>
          <a:chExt cx="0" cy="0"/>
        </a:xfrm>
      </p:grpSpPr>
      <p:sp>
        <p:nvSpPr>
          <p:cNvPr id="1144" name="Google Shape;1144;p29"/>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Data collector &amp; analysis</a:t>
            </a:r>
            <a:endParaRPr/>
          </a:p>
        </p:txBody>
      </p:sp>
      <p:sp>
        <p:nvSpPr>
          <p:cNvPr id="1145" name="Google Shape;1145;p29"/>
          <p:cNvSpPr txBox="1"/>
          <p:nvPr>
            <p:ph idx="1" type="subTitle"/>
          </p:nvPr>
        </p:nvSpPr>
        <p:spPr>
          <a:xfrm>
            <a:off x="720000" y="1652075"/>
            <a:ext cx="4294800" cy="213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Do you know what helps you make your point crystal clear? Lists like this one:</a:t>
            </a:r>
            <a:endParaRPr/>
          </a:p>
          <a:p>
            <a:pPr indent="-317500" lvl="0" marL="457200" rtl="0" algn="l">
              <a:lnSpc>
                <a:spcPct val="115000"/>
              </a:lnSpc>
              <a:spcBef>
                <a:spcPts val="1000"/>
              </a:spcBef>
              <a:spcAft>
                <a:spcPts val="0"/>
              </a:spcAft>
              <a:buSzPts val="1400"/>
              <a:buChar char="●"/>
            </a:pPr>
            <a:r>
              <a:rPr lang="en"/>
              <a:t>They’re simple </a:t>
            </a:r>
            <a:endParaRPr/>
          </a:p>
          <a:p>
            <a:pPr indent="-317500" lvl="0" marL="457200" rtl="0" algn="l">
              <a:lnSpc>
                <a:spcPct val="115000"/>
              </a:lnSpc>
              <a:spcBef>
                <a:spcPts val="0"/>
              </a:spcBef>
              <a:spcAft>
                <a:spcPts val="0"/>
              </a:spcAft>
              <a:buSzPts val="1400"/>
              <a:buChar char="●"/>
            </a:pPr>
            <a:r>
              <a:rPr lang="en"/>
              <a:t>You can organize your ideas clearly</a:t>
            </a:r>
            <a:endParaRPr/>
          </a:p>
          <a:p>
            <a:pPr indent="-317500" lvl="0" marL="457200" rtl="0" algn="l">
              <a:lnSpc>
                <a:spcPct val="115000"/>
              </a:lnSpc>
              <a:spcBef>
                <a:spcPts val="0"/>
              </a:spcBef>
              <a:spcAft>
                <a:spcPts val="0"/>
              </a:spcAft>
              <a:buSzPts val="1400"/>
              <a:buChar char="●"/>
            </a:pPr>
            <a:r>
              <a:rPr lang="en"/>
              <a:t>You’ll never forget to buy milk!</a:t>
            </a:r>
            <a:endParaRPr/>
          </a:p>
          <a:p>
            <a:pPr indent="0" lvl="0" marL="0" rtl="0" algn="l">
              <a:lnSpc>
                <a:spcPct val="115000"/>
              </a:lnSpc>
              <a:spcBef>
                <a:spcPts val="1000"/>
              </a:spcBef>
              <a:spcAft>
                <a:spcPts val="0"/>
              </a:spcAft>
              <a:buSzPts val="1600"/>
              <a:buNone/>
            </a:pPr>
            <a:r>
              <a:rPr lang="en"/>
              <a:t>And the most important thing: the audience won’t miss the point of your presentation</a:t>
            </a:r>
            <a:endParaRPr/>
          </a:p>
        </p:txBody>
      </p:sp>
      <p:grpSp>
        <p:nvGrpSpPr>
          <p:cNvPr id="1146" name="Google Shape;1146;p29"/>
          <p:cNvGrpSpPr/>
          <p:nvPr/>
        </p:nvGrpSpPr>
        <p:grpSpPr>
          <a:xfrm>
            <a:off x="5430930" y="-445784"/>
            <a:ext cx="4086563" cy="6064817"/>
            <a:chOff x="5430930" y="-445784"/>
            <a:chExt cx="4086563" cy="6064817"/>
          </a:xfrm>
        </p:grpSpPr>
        <p:sp>
          <p:nvSpPr>
            <p:cNvPr id="1147" name="Google Shape;1147;p29"/>
            <p:cNvSpPr/>
            <p:nvPr/>
          </p:nvSpPr>
          <p:spPr>
            <a:xfrm>
              <a:off x="7368520" y="988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9"/>
            <p:cNvSpPr/>
            <p:nvPr/>
          </p:nvSpPr>
          <p:spPr>
            <a:xfrm flipH="1" rot="10800000">
              <a:off x="6036409" y="19621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9"/>
            <p:cNvSpPr/>
            <p:nvPr/>
          </p:nvSpPr>
          <p:spPr>
            <a:xfrm>
              <a:off x="7309474" y="21661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9"/>
            <p:cNvSpPr/>
            <p:nvPr/>
          </p:nvSpPr>
          <p:spPr>
            <a:xfrm>
              <a:off x="6269702" y="-4457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9"/>
            <p:cNvSpPr/>
            <p:nvPr/>
          </p:nvSpPr>
          <p:spPr>
            <a:xfrm>
              <a:off x="5830483" y="42158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9"/>
            <p:cNvSpPr/>
            <p:nvPr/>
          </p:nvSpPr>
          <p:spPr>
            <a:xfrm>
              <a:off x="6269683" y="13325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9"/>
            <p:cNvSpPr/>
            <p:nvPr/>
          </p:nvSpPr>
          <p:spPr>
            <a:xfrm>
              <a:off x="8430764" y="234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9"/>
            <p:cNvSpPr/>
            <p:nvPr/>
          </p:nvSpPr>
          <p:spPr>
            <a:xfrm>
              <a:off x="7309467" y="26182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9"/>
            <p:cNvSpPr/>
            <p:nvPr/>
          </p:nvSpPr>
          <p:spPr>
            <a:xfrm>
              <a:off x="7962441" y="13180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9"/>
            <p:cNvSpPr/>
            <p:nvPr/>
          </p:nvSpPr>
          <p:spPr>
            <a:xfrm flipH="1" rot="10800000">
              <a:off x="6351880" y="31108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9"/>
            <p:cNvSpPr/>
            <p:nvPr/>
          </p:nvSpPr>
          <p:spPr>
            <a:xfrm flipH="1" rot="10800000">
              <a:off x="6790284" y="35485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9"/>
            <p:cNvSpPr/>
            <p:nvPr/>
          </p:nvSpPr>
          <p:spPr>
            <a:xfrm flipH="1" rot="10800000">
              <a:off x="5430930" y="4650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9"/>
            <p:cNvSpPr/>
            <p:nvPr/>
          </p:nvSpPr>
          <p:spPr>
            <a:xfrm>
              <a:off x="8678783" y="266882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9"/>
            <p:cNvSpPr/>
            <p:nvPr/>
          </p:nvSpPr>
          <p:spPr>
            <a:xfrm>
              <a:off x="8430773" y="22359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9"/>
            <p:cNvSpPr/>
            <p:nvPr/>
          </p:nvSpPr>
          <p:spPr>
            <a:xfrm flipH="1" rot="10800000">
              <a:off x="8119787" y="36369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9"/>
            <p:cNvSpPr/>
            <p:nvPr/>
          </p:nvSpPr>
          <p:spPr>
            <a:xfrm flipH="1" rot="10800000">
              <a:off x="7697255" y="4112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9"/>
            <p:cNvSpPr/>
            <p:nvPr/>
          </p:nvSpPr>
          <p:spPr>
            <a:xfrm>
              <a:off x="6628072" y="112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9"/>
            <p:cNvSpPr/>
            <p:nvPr/>
          </p:nvSpPr>
          <p:spPr>
            <a:xfrm flipH="1" rot="10800000">
              <a:off x="7825159" y="-2514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8" name="Shape 1168"/>
        <p:cNvGrpSpPr/>
        <p:nvPr/>
      </p:nvGrpSpPr>
      <p:grpSpPr>
        <a:xfrm>
          <a:off x="0" y="0"/>
          <a:ext cx="0" cy="0"/>
          <a:chOff x="0" y="0"/>
          <a:chExt cx="0" cy="0"/>
        </a:xfrm>
      </p:grpSpPr>
      <p:sp>
        <p:nvSpPr>
          <p:cNvPr id="1169" name="Google Shape;1169;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collection techniques</a:t>
            </a:r>
            <a:endParaRPr/>
          </a:p>
        </p:txBody>
      </p:sp>
      <p:sp>
        <p:nvSpPr>
          <p:cNvPr id="1170" name="Google Shape;1170;p30"/>
          <p:cNvSpPr txBox="1"/>
          <p:nvPr>
            <p:ph idx="1" type="subTitle"/>
          </p:nvPr>
        </p:nvSpPr>
        <p:spPr>
          <a:xfrm>
            <a:off x="4821081" y="2782975"/>
            <a:ext cx="2844000" cy="116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Venus has a beautiful name and is the second planet from the Sun. It’s hot and has a very poisonous atmosphere</a:t>
            </a:r>
            <a:endParaRPr/>
          </a:p>
        </p:txBody>
      </p:sp>
      <p:sp>
        <p:nvSpPr>
          <p:cNvPr id="1171" name="Google Shape;1171;p30"/>
          <p:cNvSpPr txBox="1"/>
          <p:nvPr>
            <p:ph idx="2" type="subTitle"/>
          </p:nvPr>
        </p:nvSpPr>
        <p:spPr>
          <a:xfrm>
            <a:off x="1478950" y="2782975"/>
            <a:ext cx="2844000" cy="116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Mercury is the closest planet to the Sun and the smallest one in the Solar System—it’s only a bit larger than the Moon</a:t>
            </a:r>
            <a:endParaRPr/>
          </a:p>
        </p:txBody>
      </p:sp>
      <p:sp>
        <p:nvSpPr>
          <p:cNvPr id="1172" name="Google Shape;1172;p30"/>
          <p:cNvSpPr txBox="1"/>
          <p:nvPr>
            <p:ph idx="3" type="subTitle"/>
          </p:nvPr>
        </p:nvSpPr>
        <p:spPr>
          <a:xfrm>
            <a:off x="1478950" y="2370625"/>
            <a:ext cx="2844000" cy="558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Surveying</a:t>
            </a:r>
            <a:endParaRPr/>
          </a:p>
        </p:txBody>
      </p:sp>
      <p:sp>
        <p:nvSpPr>
          <p:cNvPr id="1173" name="Google Shape;1173;p30"/>
          <p:cNvSpPr txBox="1"/>
          <p:nvPr>
            <p:ph idx="4" type="subTitle"/>
          </p:nvPr>
        </p:nvSpPr>
        <p:spPr>
          <a:xfrm>
            <a:off x="4821091" y="2370625"/>
            <a:ext cx="2844000" cy="558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Observation</a:t>
            </a:r>
            <a:endParaRPr/>
          </a:p>
        </p:txBody>
      </p:sp>
      <p:grpSp>
        <p:nvGrpSpPr>
          <p:cNvPr id="1174" name="Google Shape;1174;p30"/>
          <p:cNvGrpSpPr/>
          <p:nvPr/>
        </p:nvGrpSpPr>
        <p:grpSpPr>
          <a:xfrm>
            <a:off x="2740477" y="1788585"/>
            <a:ext cx="320943" cy="392133"/>
            <a:chOff x="1343025" y="1333902"/>
            <a:chExt cx="320943" cy="392133"/>
          </a:xfrm>
        </p:grpSpPr>
        <p:sp>
          <p:nvSpPr>
            <p:cNvPr id="1175" name="Google Shape;1175;p30"/>
            <p:cNvSpPr/>
            <p:nvPr/>
          </p:nvSpPr>
          <p:spPr>
            <a:xfrm>
              <a:off x="1422961" y="1389769"/>
              <a:ext cx="161048" cy="161025"/>
            </a:xfrm>
            <a:custGeom>
              <a:rect b="b" l="l" r="r" t="t"/>
              <a:pathLst>
                <a:path extrusionOk="0" h="7125" w="7126">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0"/>
            <p:cNvSpPr/>
            <p:nvPr/>
          </p:nvSpPr>
          <p:spPr>
            <a:xfrm>
              <a:off x="1399977" y="1570479"/>
              <a:ext cx="205931" cy="109565"/>
            </a:xfrm>
            <a:custGeom>
              <a:rect b="b" l="l" r="r" t="t"/>
              <a:pathLst>
                <a:path extrusionOk="0" h="4848" w="9112">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0"/>
            <p:cNvSpPr/>
            <p:nvPr/>
          </p:nvSpPr>
          <p:spPr>
            <a:xfrm>
              <a:off x="1343025" y="1333902"/>
              <a:ext cx="320943" cy="392133"/>
            </a:xfrm>
            <a:custGeom>
              <a:rect b="b" l="l" r="r" t="t"/>
              <a:pathLst>
                <a:path extrusionOk="0" h="17351" w="14201">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8" name="Google Shape;1178;p30"/>
          <p:cNvGrpSpPr/>
          <p:nvPr/>
        </p:nvGrpSpPr>
        <p:grpSpPr>
          <a:xfrm>
            <a:off x="6047021" y="1788585"/>
            <a:ext cx="392156" cy="392133"/>
            <a:chOff x="3266375" y="1333902"/>
            <a:chExt cx="392156" cy="392133"/>
          </a:xfrm>
        </p:grpSpPr>
        <p:sp>
          <p:nvSpPr>
            <p:cNvPr id="1179" name="Google Shape;1179;p30"/>
            <p:cNvSpPr/>
            <p:nvPr/>
          </p:nvSpPr>
          <p:spPr>
            <a:xfrm>
              <a:off x="3266375" y="1333902"/>
              <a:ext cx="392155" cy="392133"/>
            </a:xfrm>
            <a:custGeom>
              <a:rect b="b" l="l" r="r" t="t"/>
              <a:pathLst>
                <a:path extrusionOk="0" h="17351" w="17352">
                  <a:moveTo>
                    <a:pt x="9888" y="1067"/>
                  </a:moveTo>
                  <a:lnTo>
                    <a:pt x="9888" y="6689"/>
                  </a:lnTo>
                  <a:lnTo>
                    <a:pt x="8288" y="8336"/>
                  </a:lnTo>
                  <a:lnTo>
                    <a:pt x="7804" y="8046"/>
                  </a:lnTo>
                  <a:lnTo>
                    <a:pt x="7270" y="7803"/>
                  </a:lnTo>
                  <a:lnTo>
                    <a:pt x="6737" y="7658"/>
                  </a:lnTo>
                  <a:lnTo>
                    <a:pt x="6204" y="7609"/>
                  </a:lnTo>
                  <a:lnTo>
                    <a:pt x="5768" y="7609"/>
                  </a:lnTo>
                  <a:lnTo>
                    <a:pt x="5380" y="7658"/>
                  </a:lnTo>
                  <a:lnTo>
                    <a:pt x="4993" y="7755"/>
                  </a:lnTo>
                  <a:lnTo>
                    <a:pt x="4605" y="7900"/>
                  </a:lnTo>
                  <a:lnTo>
                    <a:pt x="4508" y="7416"/>
                  </a:lnTo>
                  <a:lnTo>
                    <a:pt x="4508" y="6931"/>
                  </a:lnTo>
                  <a:lnTo>
                    <a:pt x="4508" y="6349"/>
                  </a:lnTo>
                  <a:lnTo>
                    <a:pt x="4605" y="5768"/>
                  </a:lnTo>
                  <a:lnTo>
                    <a:pt x="4750" y="5235"/>
                  </a:lnTo>
                  <a:lnTo>
                    <a:pt x="4944" y="4702"/>
                  </a:lnTo>
                  <a:lnTo>
                    <a:pt x="5186" y="4168"/>
                  </a:lnTo>
                  <a:lnTo>
                    <a:pt x="5477" y="3684"/>
                  </a:lnTo>
                  <a:lnTo>
                    <a:pt x="5816" y="3199"/>
                  </a:lnTo>
                  <a:lnTo>
                    <a:pt x="6253" y="2763"/>
                  </a:lnTo>
                  <a:lnTo>
                    <a:pt x="6592" y="2424"/>
                  </a:lnTo>
                  <a:lnTo>
                    <a:pt x="7028" y="2084"/>
                  </a:lnTo>
                  <a:lnTo>
                    <a:pt x="7464" y="1794"/>
                  </a:lnTo>
                  <a:lnTo>
                    <a:pt x="7900" y="1600"/>
                  </a:lnTo>
                  <a:lnTo>
                    <a:pt x="8385" y="1406"/>
                  </a:lnTo>
                  <a:lnTo>
                    <a:pt x="8870" y="1212"/>
                  </a:lnTo>
                  <a:lnTo>
                    <a:pt x="9354" y="1115"/>
                  </a:lnTo>
                  <a:lnTo>
                    <a:pt x="9888" y="1067"/>
                  </a:lnTo>
                  <a:close/>
                  <a:moveTo>
                    <a:pt x="16285" y="7464"/>
                  </a:moveTo>
                  <a:lnTo>
                    <a:pt x="16236" y="7997"/>
                  </a:lnTo>
                  <a:lnTo>
                    <a:pt x="16140" y="8482"/>
                  </a:lnTo>
                  <a:lnTo>
                    <a:pt x="15946" y="8966"/>
                  </a:lnTo>
                  <a:lnTo>
                    <a:pt x="15752" y="9451"/>
                  </a:lnTo>
                  <a:lnTo>
                    <a:pt x="15558" y="9887"/>
                  </a:lnTo>
                  <a:lnTo>
                    <a:pt x="15267" y="10323"/>
                  </a:lnTo>
                  <a:lnTo>
                    <a:pt x="14928" y="10760"/>
                  </a:lnTo>
                  <a:lnTo>
                    <a:pt x="14589" y="11099"/>
                  </a:lnTo>
                  <a:lnTo>
                    <a:pt x="14152" y="11535"/>
                  </a:lnTo>
                  <a:lnTo>
                    <a:pt x="13668" y="11874"/>
                  </a:lnTo>
                  <a:lnTo>
                    <a:pt x="13183" y="12165"/>
                  </a:lnTo>
                  <a:lnTo>
                    <a:pt x="12650" y="12407"/>
                  </a:lnTo>
                  <a:lnTo>
                    <a:pt x="12117" y="12601"/>
                  </a:lnTo>
                  <a:lnTo>
                    <a:pt x="11584" y="12747"/>
                  </a:lnTo>
                  <a:lnTo>
                    <a:pt x="11002" y="12844"/>
                  </a:lnTo>
                  <a:lnTo>
                    <a:pt x="9936" y="12844"/>
                  </a:lnTo>
                  <a:lnTo>
                    <a:pt x="9451" y="12747"/>
                  </a:lnTo>
                  <a:lnTo>
                    <a:pt x="9597" y="12311"/>
                  </a:lnTo>
                  <a:lnTo>
                    <a:pt x="9694" y="11826"/>
                  </a:lnTo>
                  <a:lnTo>
                    <a:pt x="9742" y="11341"/>
                  </a:lnTo>
                  <a:lnTo>
                    <a:pt x="9742" y="10857"/>
                  </a:lnTo>
                  <a:lnTo>
                    <a:pt x="9645" y="10372"/>
                  </a:lnTo>
                  <a:lnTo>
                    <a:pt x="9500" y="9887"/>
                  </a:lnTo>
                  <a:lnTo>
                    <a:pt x="9257" y="9451"/>
                  </a:lnTo>
                  <a:lnTo>
                    <a:pt x="9015" y="9063"/>
                  </a:lnTo>
                  <a:lnTo>
                    <a:pt x="10566" y="7464"/>
                  </a:lnTo>
                  <a:close/>
                  <a:moveTo>
                    <a:pt x="6301" y="8627"/>
                  </a:moveTo>
                  <a:lnTo>
                    <a:pt x="6737" y="8724"/>
                  </a:lnTo>
                  <a:lnTo>
                    <a:pt x="7173" y="8870"/>
                  </a:lnTo>
                  <a:lnTo>
                    <a:pt x="7561" y="9063"/>
                  </a:lnTo>
                  <a:lnTo>
                    <a:pt x="7949" y="9403"/>
                  </a:lnTo>
                  <a:lnTo>
                    <a:pt x="8240" y="9742"/>
                  </a:lnTo>
                  <a:lnTo>
                    <a:pt x="8482" y="10130"/>
                  </a:lnTo>
                  <a:lnTo>
                    <a:pt x="8627" y="10566"/>
                  </a:lnTo>
                  <a:lnTo>
                    <a:pt x="8724" y="11050"/>
                  </a:lnTo>
                  <a:lnTo>
                    <a:pt x="8724" y="11535"/>
                  </a:lnTo>
                  <a:lnTo>
                    <a:pt x="8627" y="11971"/>
                  </a:lnTo>
                  <a:lnTo>
                    <a:pt x="8482" y="12407"/>
                  </a:lnTo>
                  <a:lnTo>
                    <a:pt x="8240" y="12844"/>
                  </a:lnTo>
                  <a:lnTo>
                    <a:pt x="8046" y="13086"/>
                  </a:lnTo>
                  <a:lnTo>
                    <a:pt x="7804" y="13328"/>
                  </a:lnTo>
                  <a:lnTo>
                    <a:pt x="7561" y="13522"/>
                  </a:lnTo>
                  <a:lnTo>
                    <a:pt x="7319" y="13668"/>
                  </a:lnTo>
                  <a:lnTo>
                    <a:pt x="7028" y="13813"/>
                  </a:lnTo>
                  <a:lnTo>
                    <a:pt x="6689" y="13910"/>
                  </a:lnTo>
                  <a:lnTo>
                    <a:pt x="6398" y="13958"/>
                  </a:lnTo>
                  <a:lnTo>
                    <a:pt x="6059" y="13958"/>
                  </a:lnTo>
                  <a:lnTo>
                    <a:pt x="5526" y="13910"/>
                  </a:lnTo>
                  <a:lnTo>
                    <a:pt x="5041" y="13764"/>
                  </a:lnTo>
                  <a:lnTo>
                    <a:pt x="4556" y="13522"/>
                  </a:lnTo>
                  <a:lnTo>
                    <a:pt x="4169" y="13183"/>
                  </a:lnTo>
                  <a:lnTo>
                    <a:pt x="3829" y="12795"/>
                  </a:lnTo>
                  <a:lnTo>
                    <a:pt x="3587" y="12311"/>
                  </a:lnTo>
                  <a:lnTo>
                    <a:pt x="3442" y="11826"/>
                  </a:lnTo>
                  <a:lnTo>
                    <a:pt x="3393" y="11293"/>
                  </a:lnTo>
                  <a:lnTo>
                    <a:pt x="3393" y="10954"/>
                  </a:lnTo>
                  <a:lnTo>
                    <a:pt x="3442" y="10663"/>
                  </a:lnTo>
                  <a:lnTo>
                    <a:pt x="3539" y="10323"/>
                  </a:lnTo>
                  <a:lnTo>
                    <a:pt x="3684" y="10033"/>
                  </a:lnTo>
                  <a:lnTo>
                    <a:pt x="3829" y="9790"/>
                  </a:lnTo>
                  <a:lnTo>
                    <a:pt x="4023" y="9548"/>
                  </a:lnTo>
                  <a:lnTo>
                    <a:pt x="4266" y="9306"/>
                  </a:lnTo>
                  <a:lnTo>
                    <a:pt x="4508" y="9112"/>
                  </a:lnTo>
                  <a:lnTo>
                    <a:pt x="4944" y="8870"/>
                  </a:lnTo>
                  <a:lnTo>
                    <a:pt x="5380" y="8724"/>
                  </a:lnTo>
                  <a:lnTo>
                    <a:pt x="5816" y="8627"/>
                  </a:lnTo>
                  <a:close/>
                  <a:moveTo>
                    <a:pt x="3102" y="13522"/>
                  </a:moveTo>
                  <a:lnTo>
                    <a:pt x="3442" y="13910"/>
                  </a:lnTo>
                  <a:lnTo>
                    <a:pt x="3829" y="14249"/>
                  </a:lnTo>
                  <a:lnTo>
                    <a:pt x="1891" y="16188"/>
                  </a:lnTo>
                  <a:lnTo>
                    <a:pt x="1697" y="16285"/>
                  </a:lnTo>
                  <a:lnTo>
                    <a:pt x="1503" y="16333"/>
                  </a:lnTo>
                  <a:lnTo>
                    <a:pt x="1309" y="16285"/>
                  </a:lnTo>
                  <a:lnTo>
                    <a:pt x="1164" y="16188"/>
                  </a:lnTo>
                  <a:lnTo>
                    <a:pt x="1067" y="16042"/>
                  </a:lnTo>
                  <a:lnTo>
                    <a:pt x="1018" y="15848"/>
                  </a:lnTo>
                  <a:lnTo>
                    <a:pt x="1067" y="15655"/>
                  </a:lnTo>
                  <a:lnTo>
                    <a:pt x="1164" y="15461"/>
                  </a:lnTo>
                  <a:lnTo>
                    <a:pt x="3102" y="13522"/>
                  </a:lnTo>
                  <a:close/>
                  <a:moveTo>
                    <a:pt x="10372" y="0"/>
                  </a:moveTo>
                  <a:lnTo>
                    <a:pt x="9694" y="49"/>
                  </a:lnTo>
                  <a:lnTo>
                    <a:pt x="9015" y="146"/>
                  </a:lnTo>
                  <a:lnTo>
                    <a:pt x="8385" y="291"/>
                  </a:lnTo>
                  <a:lnTo>
                    <a:pt x="7755" y="534"/>
                  </a:lnTo>
                  <a:lnTo>
                    <a:pt x="7125" y="824"/>
                  </a:lnTo>
                  <a:lnTo>
                    <a:pt x="6543" y="1164"/>
                  </a:lnTo>
                  <a:lnTo>
                    <a:pt x="6010" y="1600"/>
                  </a:lnTo>
                  <a:lnTo>
                    <a:pt x="5526" y="2036"/>
                  </a:lnTo>
                  <a:lnTo>
                    <a:pt x="5041" y="2569"/>
                  </a:lnTo>
                  <a:lnTo>
                    <a:pt x="4653" y="3102"/>
                  </a:lnTo>
                  <a:lnTo>
                    <a:pt x="4314" y="3684"/>
                  </a:lnTo>
                  <a:lnTo>
                    <a:pt x="4023" y="4314"/>
                  </a:lnTo>
                  <a:lnTo>
                    <a:pt x="3781" y="4944"/>
                  </a:lnTo>
                  <a:lnTo>
                    <a:pt x="3636" y="5574"/>
                  </a:lnTo>
                  <a:lnTo>
                    <a:pt x="3539" y="6252"/>
                  </a:lnTo>
                  <a:lnTo>
                    <a:pt x="3490" y="6931"/>
                  </a:lnTo>
                  <a:lnTo>
                    <a:pt x="3539" y="7706"/>
                  </a:lnTo>
                  <a:lnTo>
                    <a:pt x="3684" y="8482"/>
                  </a:lnTo>
                  <a:lnTo>
                    <a:pt x="3393" y="8773"/>
                  </a:lnTo>
                  <a:lnTo>
                    <a:pt x="3102" y="9063"/>
                  </a:lnTo>
                  <a:lnTo>
                    <a:pt x="2909" y="9403"/>
                  </a:lnTo>
                  <a:lnTo>
                    <a:pt x="2715" y="9742"/>
                  </a:lnTo>
                  <a:lnTo>
                    <a:pt x="2569" y="10130"/>
                  </a:lnTo>
                  <a:lnTo>
                    <a:pt x="2472" y="10517"/>
                  </a:lnTo>
                  <a:lnTo>
                    <a:pt x="2375" y="10905"/>
                  </a:lnTo>
                  <a:lnTo>
                    <a:pt x="2375" y="11293"/>
                  </a:lnTo>
                  <a:lnTo>
                    <a:pt x="2375" y="11632"/>
                  </a:lnTo>
                  <a:lnTo>
                    <a:pt x="2424" y="11971"/>
                  </a:lnTo>
                  <a:lnTo>
                    <a:pt x="2521" y="12262"/>
                  </a:lnTo>
                  <a:lnTo>
                    <a:pt x="2618" y="12601"/>
                  </a:lnTo>
                  <a:lnTo>
                    <a:pt x="437" y="14734"/>
                  </a:lnTo>
                  <a:lnTo>
                    <a:pt x="243" y="14976"/>
                  </a:lnTo>
                  <a:lnTo>
                    <a:pt x="98" y="15267"/>
                  </a:lnTo>
                  <a:lnTo>
                    <a:pt x="49" y="15558"/>
                  </a:lnTo>
                  <a:lnTo>
                    <a:pt x="1" y="15848"/>
                  </a:lnTo>
                  <a:lnTo>
                    <a:pt x="49" y="16139"/>
                  </a:lnTo>
                  <a:lnTo>
                    <a:pt x="98" y="16382"/>
                  </a:lnTo>
                  <a:lnTo>
                    <a:pt x="243" y="16672"/>
                  </a:lnTo>
                  <a:lnTo>
                    <a:pt x="437" y="16915"/>
                  </a:lnTo>
                  <a:lnTo>
                    <a:pt x="679" y="17109"/>
                  </a:lnTo>
                  <a:lnTo>
                    <a:pt x="970" y="17254"/>
                  </a:lnTo>
                  <a:lnTo>
                    <a:pt x="1212" y="17302"/>
                  </a:lnTo>
                  <a:lnTo>
                    <a:pt x="1503" y="17351"/>
                  </a:lnTo>
                  <a:lnTo>
                    <a:pt x="1794" y="17302"/>
                  </a:lnTo>
                  <a:lnTo>
                    <a:pt x="2085" y="17254"/>
                  </a:lnTo>
                  <a:lnTo>
                    <a:pt x="2375" y="17109"/>
                  </a:lnTo>
                  <a:lnTo>
                    <a:pt x="2618" y="16915"/>
                  </a:lnTo>
                  <a:lnTo>
                    <a:pt x="4750" y="14734"/>
                  </a:lnTo>
                  <a:lnTo>
                    <a:pt x="5089" y="14831"/>
                  </a:lnTo>
                  <a:lnTo>
                    <a:pt x="5380" y="14928"/>
                  </a:lnTo>
                  <a:lnTo>
                    <a:pt x="5720" y="14976"/>
                  </a:lnTo>
                  <a:lnTo>
                    <a:pt x="6447" y="14976"/>
                  </a:lnTo>
                  <a:lnTo>
                    <a:pt x="6834" y="14879"/>
                  </a:lnTo>
                  <a:lnTo>
                    <a:pt x="7222" y="14782"/>
                  </a:lnTo>
                  <a:lnTo>
                    <a:pt x="7610" y="14637"/>
                  </a:lnTo>
                  <a:lnTo>
                    <a:pt x="7949" y="14443"/>
                  </a:lnTo>
                  <a:lnTo>
                    <a:pt x="8288" y="14249"/>
                  </a:lnTo>
                  <a:lnTo>
                    <a:pt x="8579" y="13958"/>
                  </a:lnTo>
                  <a:lnTo>
                    <a:pt x="8870" y="13668"/>
                  </a:lnTo>
                  <a:lnTo>
                    <a:pt x="9645" y="13813"/>
                  </a:lnTo>
                  <a:lnTo>
                    <a:pt x="10421" y="13861"/>
                  </a:lnTo>
                  <a:lnTo>
                    <a:pt x="11099" y="13813"/>
                  </a:lnTo>
                  <a:lnTo>
                    <a:pt x="11778" y="13716"/>
                  </a:lnTo>
                  <a:lnTo>
                    <a:pt x="12408" y="13571"/>
                  </a:lnTo>
                  <a:lnTo>
                    <a:pt x="13038" y="13328"/>
                  </a:lnTo>
                  <a:lnTo>
                    <a:pt x="13668" y="13037"/>
                  </a:lnTo>
                  <a:lnTo>
                    <a:pt x="14249" y="12698"/>
                  </a:lnTo>
                  <a:lnTo>
                    <a:pt x="14782" y="12311"/>
                  </a:lnTo>
                  <a:lnTo>
                    <a:pt x="15316" y="11826"/>
                  </a:lnTo>
                  <a:lnTo>
                    <a:pt x="15752" y="11341"/>
                  </a:lnTo>
                  <a:lnTo>
                    <a:pt x="16188" y="10808"/>
                  </a:lnTo>
                  <a:lnTo>
                    <a:pt x="16527" y="10227"/>
                  </a:lnTo>
                  <a:lnTo>
                    <a:pt x="16818" y="9596"/>
                  </a:lnTo>
                  <a:lnTo>
                    <a:pt x="17060" y="8966"/>
                  </a:lnTo>
                  <a:lnTo>
                    <a:pt x="17206" y="8336"/>
                  </a:lnTo>
                  <a:lnTo>
                    <a:pt x="17303" y="7658"/>
                  </a:lnTo>
                  <a:lnTo>
                    <a:pt x="17351" y="6979"/>
                  </a:lnTo>
                  <a:lnTo>
                    <a:pt x="17303" y="6786"/>
                  </a:lnTo>
                  <a:lnTo>
                    <a:pt x="17206" y="6592"/>
                  </a:lnTo>
                  <a:lnTo>
                    <a:pt x="17012" y="6495"/>
                  </a:lnTo>
                  <a:lnTo>
                    <a:pt x="16818" y="6446"/>
                  </a:lnTo>
                  <a:lnTo>
                    <a:pt x="10905" y="6446"/>
                  </a:lnTo>
                  <a:lnTo>
                    <a:pt x="10905" y="534"/>
                  </a:lnTo>
                  <a:lnTo>
                    <a:pt x="10857" y="340"/>
                  </a:lnTo>
                  <a:lnTo>
                    <a:pt x="10760" y="146"/>
                  </a:lnTo>
                  <a:lnTo>
                    <a:pt x="10614" y="49"/>
                  </a:lnTo>
                  <a:lnTo>
                    <a:pt x="103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0"/>
            <p:cNvSpPr/>
            <p:nvPr/>
          </p:nvSpPr>
          <p:spPr>
            <a:xfrm>
              <a:off x="3536920" y="1333902"/>
              <a:ext cx="121611" cy="121611"/>
            </a:xfrm>
            <a:custGeom>
              <a:rect b="b" l="l" r="r" t="t"/>
              <a:pathLst>
                <a:path extrusionOk="0" h="5381" w="5381">
                  <a:moveTo>
                    <a:pt x="1018" y="1067"/>
                  </a:moveTo>
                  <a:lnTo>
                    <a:pt x="1648" y="1212"/>
                  </a:lnTo>
                  <a:lnTo>
                    <a:pt x="2230" y="1454"/>
                  </a:lnTo>
                  <a:lnTo>
                    <a:pt x="2763" y="1745"/>
                  </a:lnTo>
                  <a:lnTo>
                    <a:pt x="3199" y="2181"/>
                  </a:lnTo>
                  <a:lnTo>
                    <a:pt x="3635" y="2618"/>
                  </a:lnTo>
                  <a:lnTo>
                    <a:pt x="3926" y="3151"/>
                  </a:lnTo>
                  <a:lnTo>
                    <a:pt x="4169" y="3732"/>
                  </a:lnTo>
                  <a:lnTo>
                    <a:pt x="4314" y="4362"/>
                  </a:lnTo>
                  <a:lnTo>
                    <a:pt x="1018" y="4362"/>
                  </a:lnTo>
                  <a:lnTo>
                    <a:pt x="1018" y="1067"/>
                  </a:lnTo>
                  <a:close/>
                  <a:moveTo>
                    <a:pt x="485" y="0"/>
                  </a:moveTo>
                  <a:lnTo>
                    <a:pt x="291" y="49"/>
                  </a:lnTo>
                  <a:lnTo>
                    <a:pt x="146" y="146"/>
                  </a:lnTo>
                  <a:lnTo>
                    <a:pt x="1" y="340"/>
                  </a:lnTo>
                  <a:lnTo>
                    <a:pt x="1" y="534"/>
                  </a:lnTo>
                  <a:lnTo>
                    <a:pt x="1" y="4895"/>
                  </a:lnTo>
                  <a:lnTo>
                    <a:pt x="1" y="5089"/>
                  </a:lnTo>
                  <a:lnTo>
                    <a:pt x="146" y="5235"/>
                  </a:lnTo>
                  <a:lnTo>
                    <a:pt x="291" y="5380"/>
                  </a:lnTo>
                  <a:lnTo>
                    <a:pt x="5041" y="5380"/>
                  </a:lnTo>
                  <a:lnTo>
                    <a:pt x="5235" y="5235"/>
                  </a:lnTo>
                  <a:lnTo>
                    <a:pt x="5332" y="5089"/>
                  </a:lnTo>
                  <a:lnTo>
                    <a:pt x="5380" y="4895"/>
                  </a:lnTo>
                  <a:lnTo>
                    <a:pt x="5332" y="4411"/>
                  </a:lnTo>
                  <a:lnTo>
                    <a:pt x="5283" y="3926"/>
                  </a:lnTo>
                  <a:lnTo>
                    <a:pt x="5138" y="3441"/>
                  </a:lnTo>
                  <a:lnTo>
                    <a:pt x="4992" y="3005"/>
                  </a:lnTo>
                  <a:lnTo>
                    <a:pt x="4799" y="2569"/>
                  </a:lnTo>
                  <a:lnTo>
                    <a:pt x="4556" y="2181"/>
                  </a:lnTo>
                  <a:lnTo>
                    <a:pt x="4265" y="1794"/>
                  </a:lnTo>
                  <a:lnTo>
                    <a:pt x="3926" y="1454"/>
                  </a:lnTo>
                  <a:lnTo>
                    <a:pt x="3587" y="1115"/>
                  </a:lnTo>
                  <a:lnTo>
                    <a:pt x="3199" y="824"/>
                  </a:lnTo>
                  <a:lnTo>
                    <a:pt x="2811" y="582"/>
                  </a:lnTo>
                  <a:lnTo>
                    <a:pt x="2375" y="388"/>
                  </a:lnTo>
                  <a:lnTo>
                    <a:pt x="1939" y="243"/>
                  </a:lnTo>
                  <a:lnTo>
                    <a:pt x="1454" y="97"/>
                  </a:lnTo>
                  <a:lnTo>
                    <a:pt x="970"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4" name="Shape 1184"/>
        <p:cNvGrpSpPr/>
        <p:nvPr/>
      </p:nvGrpSpPr>
      <p:grpSpPr>
        <a:xfrm>
          <a:off x="0" y="0"/>
          <a:ext cx="0" cy="0"/>
          <a:chOff x="0" y="0"/>
          <a:chExt cx="0" cy="0"/>
        </a:xfrm>
      </p:grpSpPr>
      <p:sp>
        <p:nvSpPr>
          <p:cNvPr id="1185" name="Google Shape;1185;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analysis demystified</a:t>
            </a:r>
            <a:endParaRPr/>
          </a:p>
        </p:txBody>
      </p:sp>
      <p:sp>
        <p:nvSpPr>
          <p:cNvPr id="1186" name="Google Shape;1186;p31"/>
          <p:cNvSpPr txBox="1"/>
          <p:nvPr>
            <p:ph idx="1" type="subTitle"/>
          </p:nvPr>
        </p:nvSpPr>
        <p:spPr>
          <a:xfrm>
            <a:off x="881225" y="2768751"/>
            <a:ext cx="2288100" cy="89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Mercury is the closest planet to the Sun and the smallest of them all</a:t>
            </a:r>
            <a:endParaRPr/>
          </a:p>
        </p:txBody>
      </p:sp>
      <p:sp>
        <p:nvSpPr>
          <p:cNvPr id="1187" name="Google Shape;1187;p31"/>
          <p:cNvSpPr txBox="1"/>
          <p:nvPr>
            <p:ph idx="2" type="subTitle"/>
          </p:nvPr>
        </p:nvSpPr>
        <p:spPr>
          <a:xfrm>
            <a:off x="3427950" y="2768751"/>
            <a:ext cx="2288100" cy="89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Venus has a beautiful name and is the second planet from the Sun</a:t>
            </a:r>
            <a:endParaRPr/>
          </a:p>
        </p:txBody>
      </p:sp>
      <p:sp>
        <p:nvSpPr>
          <p:cNvPr id="1188" name="Google Shape;1188;p31"/>
          <p:cNvSpPr txBox="1"/>
          <p:nvPr>
            <p:ph idx="3" type="subTitle"/>
          </p:nvPr>
        </p:nvSpPr>
        <p:spPr>
          <a:xfrm>
            <a:off x="5974700" y="2768751"/>
            <a:ext cx="2288100" cy="89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Despite being red, Mars is actually a cold place. It’s full of iron oxide dust</a:t>
            </a:r>
            <a:endParaRPr/>
          </a:p>
        </p:txBody>
      </p:sp>
      <p:sp>
        <p:nvSpPr>
          <p:cNvPr id="1189" name="Google Shape;1189;p31"/>
          <p:cNvSpPr txBox="1"/>
          <p:nvPr>
            <p:ph idx="4" type="subTitle"/>
          </p:nvPr>
        </p:nvSpPr>
        <p:spPr>
          <a:xfrm>
            <a:off x="881225" y="2250275"/>
            <a:ext cx="2288100" cy="660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Descriptive</a:t>
            </a:r>
            <a:endParaRPr/>
          </a:p>
        </p:txBody>
      </p:sp>
      <p:sp>
        <p:nvSpPr>
          <p:cNvPr id="1190" name="Google Shape;1190;p31"/>
          <p:cNvSpPr txBox="1"/>
          <p:nvPr>
            <p:ph idx="5" type="subTitle"/>
          </p:nvPr>
        </p:nvSpPr>
        <p:spPr>
          <a:xfrm>
            <a:off x="3427954" y="2250275"/>
            <a:ext cx="2288100" cy="660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Inferential</a:t>
            </a:r>
            <a:endParaRPr/>
          </a:p>
        </p:txBody>
      </p:sp>
      <p:sp>
        <p:nvSpPr>
          <p:cNvPr id="1191" name="Google Shape;1191;p31"/>
          <p:cNvSpPr txBox="1"/>
          <p:nvPr>
            <p:ph idx="6" type="subTitle"/>
          </p:nvPr>
        </p:nvSpPr>
        <p:spPr>
          <a:xfrm>
            <a:off x="5974700" y="2250275"/>
            <a:ext cx="2288100" cy="660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Predictive </a:t>
            </a:r>
            <a:endParaRPr/>
          </a:p>
        </p:txBody>
      </p:sp>
      <p:sp>
        <p:nvSpPr>
          <p:cNvPr id="1192" name="Google Shape;1192;p31"/>
          <p:cNvSpPr/>
          <p:nvPr/>
        </p:nvSpPr>
        <p:spPr>
          <a:xfrm>
            <a:off x="1829199" y="1788598"/>
            <a:ext cx="392155" cy="392133"/>
          </a:xfrm>
          <a:custGeom>
            <a:rect b="b" l="l" r="r" t="t"/>
            <a:pathLst>
              <a:path extrusionOk="0" h="17351" w="17352">
                <a:moveTo>
                  <a:pt x="10906" y="1018"/>
                </a:moveTo>
                <a:lnTo>
                  <a:pt x="10906" y="2036"/>
                </a:lnTo>
                <a:lnTo>
                  <a:pt x="6447" y="2036"/>
                </a:lnTo>
                <a:lnTo>
                  <a:pt x="6447" y="1018"/>
                </a:lnTo>
                <a:close/>
                <a:moveTo>
                  <a:pt x="10906" y="5089"/>
                </a:moveTo>
                <a:lnTo>
                  <a:pt x="10906" y="6107"/>
                </a:lnTo>
                <a:lnTo>
                  <a:pt x="6447" y="6107"/>
                </a:lnTo>
                <a:lnTo>
                  <a:pt x="6447" y="5089"/>
                </a:lnTo>
                <a:close/>
                <a:moveTo>
                  <a:pt x="8676" y="9209"/>
                </a:moveTo>
                <a:lnTo>
                  <a:pt x="10276" y="9984"/>
                </a:lnTo>
                <a:lnTo>
                  <a:pt x="8676" y="10760"/>
                </a:lnTo>
                <a:lnTo>
                  <a:pt x="7077" y="9984"/>
                </a:lnTo>
                <a:lnTo>
                  <a:pt x="8676" y="9209"/>
                </a:lnTo>
                <a:close/>
                <a:moveTo>
                  <a:pt x="4120" y="15315"/>
                </a:moveTo>
                <a:lnTo>
                  <a:pt x="4314" y="15364"/>
                </a:lnTo>
                <a:lnTo>
                  <a:pt x="4508" y="15461"/>
                </a:lnTo>
                <a:lnTo>
                  <a:pt x="4605" y="15655"/>
                </a:lnTo>
                <a:lnTo>
                  <a:pt x="4654" y="15848"/>
                </a:lnTo>
                <a:lnTo>
                  <a:pt x="4605" y="16042"/>
                </a:lnTo>
                <a:lnTo>
                  <a:pt x="4508" y="16188"/>
                </a:lnTo>
                <a:lnTo>
                  <a:pt x="4314" y="16285"/>
                </a:lnTo>
                <a:lnTo>
                  <a:pt x="4120" y="16333"/>
                </a:lnTo>
                <a:lnTo>
                  <a:pt x="1503" y="16333"/>
                </a:lnTo>
                <a:lnTo>
                  <a:pt x="1310" y="16285"/>
                </a:lnTo>
                <a:lnTo>
                  <a:pt x="1164" y="16188"/>
                </a:lnTo>
                <a:lnTo>
                  <a:pt x="1067" y="16042"/>
                </a:lnTo>
                <a:lnTo>
                  <a:pt x="1019" y="15848"/>
                </a:lnTo>
                <a:lnTo>
                  <a:pt x="1067" y="15655"/>
                </a:lnTo>
                <a:lnTo>
                  <a:pt x="1164" y="15461"/>
                </a:lnTo>
                <a:lnTo>
                  <a:pt x="1310" y="15364"/>
                </a:lnTo>
                <a:lnTo>
                  <a:pt x="1503" y="15315"/>
                </a:lnTo>
                <a:close/>
                <a:moveTo>
                  <a:pt x="15801" y="15315"/>
                </a:moveTo>
                <a:lnTo>
                  <a:pt x="15994" y="15364"/>
                </a:lnTo>
                <a:lnTo>
                  <a:pt x="16188" y="15461"/>
                </a:lnTo>
                <a:lnTo>
                  <a:pt x="16285" y="15655"/>
                </a:lnTo>
                <a:lnTo>
                  <a:pt x="16334" y="15848"/>
                </a:lnTo>
                <a:lnTo>
                  <a:pt x="16285" y="16042"/>
                </a:lnTo>
                <a:lnTo>
                  <a:pt x="16188" y="16188"/>
                </a:lnTo>
                <a:lnTo>
                  <a:pt x="15994" y="16285"/>
                </a:lnTo>
                <a:lnTo>
                  <a:pt x="15801" y="16333"/>
                </a:lnTo>
                <a:lnTo>
                  <a:pt x="13232" y="16333"/>
                </a:lnTo>
                <a:lnTo>
                  <a:pt x="12990" y="16285"/>
                </a:lnTo>
                <a:lnTo>
                  <a:pt x="12844" y="16188"/>
                </a:lnTo>
                <a:lnTo>
                  <a:pt x="12747" y="16042"/>
                </a:lnTo>
                <a:lnTo>
                  <a:pt x="12699" y="15848"/>
                </a:lnTo>
                <a:lnTo>
                  <a:pt x="12747" y="15655"/>
                </a:lnTo>
                <a:lnTo>
                  <a:pt x="12844" y="15461"/>
                </a:lnTo>
                <a:lnTo>
                  <a:pt x="12990" y="15364"/>
                </a:lnTo>
                <a:lnTo>
                  <a:pt x="13232" y="15315"/>
                </a:lnTo>
                <a:close/>
                <a:moveTo>
                  <a:pt x="5914" y="0"/>
                </a:moveTo>
                <a:lnTo>
                  <a:pt x="5720" y="49"/>
                </a:lnTo>
                <a:lnTo>
                  <a:pt x="5574" y="146"/>
                </a:lnTo>
                <a:lnTo>
                  <a:pt x="5478" y="340"/>
                </a:lnTo>
                <a:lnTo>
                  <a:pt x="5429" y="534"/>
                </a:lnTo>
                <a:lnTo>
                  <a:pt x="5429" y="2569"/>
                </a:lnTo>
                <a:lnTo>
                  <a:pt x="5478" y="2763"/>
                </a:lnTo>
                <a:lnTo>
                  <a:pt x="5574" y="2908"/>
                </a:lnTo>
                <a:lnTo>
                  <a:pt x="5720" y="3005"/>
                </a:lnTo>
                <a:lnTo>
                  <a:pt x="5914" y="3054"/>
                </a:lnTo>
                <a:lnTo>
                  <a:pt x="8143" y="3054"/>
                </a:lnTo>
                <a:lnTo>
                  <a:pt x="8143" y="4072"/>
                </a:lnTo>
                <a:lnTo>
                  <a:pt x="5914" y="4072"/>
                </a:lnTo>
                <a:lnTo>
                  <a:pt x="5720" y="4120"/>
                </a:lnTo>
                <a:lnTo>
                  <a:pt x="5574" y="4217"/>
                </a:lnTo>
                <a:lnTo>
                  <a:pt x="5478" y="4411"/>
                </a:lnTo>
                <a:lnTo>
                  <a:pt x="5429" y="4605"/>
                </a:lnTo>
                <a:lnTo>
                  <a:pt x="5429" y="6640"/>
                </a:lnTo>
                <a:lnTo>
                  <a:pt x="5478" y="6834"/>
                </a:lnTo>
                <a:lnTo>
                  <a:pt x="5574" y="6979"/>
                </a:lnTo>
                <a:lnTo>
                  <a:pt x="5720" y="7076"/>
                </a:lnTo>
                <a:lnTo>
                  <a:pt x="5914" y="7125"/>
                </a:lnTo>
                <a:lnTo>
                  <a:pt x="8143" y="7125"/>
                </a:lnTo>
                <a:lnTo>
                  <a:pt x="8143" y="8336"/>
                </a:lnTo>
                <a:lnTo>
                  <a:pt x="5817" y="9451"/>
                </a:lnTo>
                <a:lnTo>
                  <a:pt x="2860" y="9451"/>
                </a:lnTo>
                <a:lnTo>
                  <a:pt x="2667" y="9500"/>
                </a:lnTo>
                <a:lnTo>
                  <a:pt x="2473" y="9596"/>
                </a:lnTo>
                <a:lnTo>
                  <a:pt x="2376" y="9790"/>
                </a:lnTo>
                <a:lnTo>
                  <a:pt x="2327" y="9984"/>
                </a:lnTo>
                <a:lnTo>
                  <a:pt x="2327" y="14298"/>
                </a:lnTo>
                <a:lnTo>
                  <a:pt x="1503" y="14298"/>
                </a:lnTo>
                <a:lnTo>
                  <a:pt x="1213" y="14346"/>
                </a:lnTo>
                <a:lnTo>
                  <a:pt x="922" y="14443"/>
                </a:lnTo>
                <a:lnTo>
                  <a:pt x="679" y="14588"/>
                </a:lnTo>
                <a:lnTo>
                  <a:pt x="437" y="14782"/>
                </a:lnTo>
                <a:lnTo>
                  <a:pt x="243" y="14976"/>
                </a:lnTo>
                <a:lnTo>
                  <a:pt x="98" y="15267"/>
                </a:lnTo>
                <a:lnTo>
                  <a:pt x="49" y="15509"/>
                </a:lnTo>
                <a:lnTo>
                  <a:pt x="1" y="15848"/>
                </a:lnTo>
                <a:lnTo>
                  <a:pt x="49" y="16139"/>
                </a:lnTo>
                <a:lnTo>
                  <a:pt x="98" y="16430"/>
                </a:lnTo>
                <a:lnTo>
                  <a:pt x="243" y="16672"/>
                </a:lnTo>
                <a:lnTo>
                  <a:pt x="437" y="16915"/>
                </a:lnTo>
                <a:lnTo>
                  <a:pt x="679" y="17109"/>
                </a:lnTo>
                <a:lnTo>
                  <a:pt x="922" y="17254"/>
                </a:lnTo>
                <a:lnTo>
                  <a:pt x="1213" y="17351"/>
                </a:lnTo>
                <a:lnTo>
                  <a:pt x="4460" y="17351"/>
                </a:lnTo>
                <a:lnTo>
                  <a:pt x="4702" y="17254"/>
                </a:lnTo>
                <a:lnTo>
                  <a:pt x="4993" y="17109"/>
                </a:lnTo>
                <a:lnTo>
                  <a:pt x="5187" y="16915"/>
                </a:lnTo>
                <a:lnTo>
                  <a:pt x="5381" y="16672"/>
                </a:lnTo>
                <a:lnTo>
                  <a:pt x="5526" y="16430"/>
                </a:lnTo>
                <a:lnTo>
                  <a:pt x="5623" y="16139"/>
                </a:lnTo>
                <a:lnTo>
                  <a:pt x="5671" y="15848"/>
                </a:lnTo>
                <a:lnTo>
                  <a:pt x="5623" y="15509"/>
                </a:lnTo>
                <a:lnTo>
                  <a:pt x="5526" y="15267"/>
                </a:lnTo>
                <a:lnTo>
                  <a:pt x="5381" y="14976"/>
                </a:lnTo>
                <a:lnTo>
                  <a:pt x="5187" y="14782"/>
                </a:lnTo>
                <a:lnTo>
                  <a:pt x="4993" y="14588"/>
                </a:lnTo>
                <a:lnTo>
                  <a:pt x="4702" y="14443"/>
                </a:lnTo>
                <a:lnTo>
                  <a:pt x="4460" y="14346"/>
                </a:lnTo>
                <a:lnTo>
                  <a:pt x="4120" y="14298"/>
                </a:lnTo>
                <a:lnTo>
                  <a:pt x="3345" y="14298"/>
                </a:lnTo>
                <a:lnTo>
                  <a:pt x="3345" y="10469"/>
                </a:lnTo>
                <a:lnTo>
                  <a:pt x="5817" y="10469"/>
                </a:lnTo>
                <a:lnTo>
                  <a:pt x="8434" y="11777"/>
                </a:lnTo>
                <a:lnTo>
                  <a:pt x="8676" y="11826"/>
                </a:lnTo>
                <a:lnTo>
                  <a:pt x="8870" y="11777"/>
                </a:lnTo>
                <a:lnTo>
                  <a:pt x="11536" y="10469"/>
                </a:lnTo>
                <a:lnTo>
                  <a:pt x="14007" y="10469"/>
                </a:lnTo>
                <a:lnTo>
                  <a:pt x="14007" y="14298"/>
                </a:lnTo>
                <a:lnTo>
                  <a:pt x="13232" y="14298"/>
                </a:lnTo>
                <a:lnTo>
                  <a:pt x="12893" y="14346"/>
                </a:lnTo>
                <a:lnTo>
                  <a:pt x="12602" y="14443"/>
                </a:lnTo>
                <a:lnTo>
                  <a:pt x="12360" y="14588"/>
                </a:lnTo>
                <a:lnTo>
                  <a:pt x="12117" y="14782"/>
                </a:lnTo>
                <a:lnTo>
                  <a:pt x="11923" y="14976"/>
                </a:lnTo>
                <a:lnTo>
                  <a:pt x="11826" y="15267"/>
                </a:lnTo>
                <a:lnTo>
                  <a:pt x="11730" y="15509"/>
                </a:lnTo>
                <a:lnTo>
                  <a:pt x="11681" y="15848"/>
                </a:lnTo>
                <a:lnTo>
                  <a:pt x="11730" y="16139"/>
                </a:lnTo>
                <a:lnTo>
                  <a:pt x="11826" y="16430"/>
                </a:lnTo>
                <a:lnTo>
                  <a:pt x="11923" y="16672"/>
                </a:lnTo>
                <a:lnTo>
                  <a:pt x="12117" y="16915"/>
                </a:lnTo>
                <a:lnTo>
                  <a:pt x="12360" y="17109"/>
                </a:lnTo>
                <a:lnTo>
                  <a:pt x="12602" y="17254"/>
                </a:lnTo>
                <a:lnTo>
                  <a:pt x="12893" y="17351"/>
                </a:lnTo>
                <a:lnTo>
                  <a:pt x="16140" y="17351"/>
                </a:lnTo>
                <a:lnTo>
                  <a:pt x="16431" y="17254"/>
                </a:lnTo>
                <a:lnTo>
                  <a:pt x="16673" y="17109"/>
                </a:lnTo>
                <a:lnTo>
                  <a:pt x="16915" y="16915"/>
                </a:lnTo>
                <a:lnTo>
                  <a:pt x="17061" y="16672"/>
                </a:lnTo>
                <a:lnTo>
                  <a:pt x="17206" y="16430"/>
                </a:lnTo>
                <a:lnTo>
                  <a:pt x="17303" y="16139"/>
                </a:lnTo>
                <a:lnTo>
                  <a:pt x="17351" y="15848"/>
                </a:lnTo>
                <a:lnTo>
                  <a:pt x="17303" y="15509"/>
                </a:lnTo>
                <a:lnTo>
                  <a:pt x="17206" y="15267"/>
                </a:lnTo>
                <a:lnTo>
                  <a:pt x="17061" y="14976"/>
                </a:lnTo>
                <a:lnTo>
                  <a:pt x="16915" y="14782"/>
                </a:lnTo>
                <a:lnTo>
                  <a:pt x="16673" y="14588"/>
                </a:lnTo>
                <a:lnTo>
                  <a:pt x="16431" y="14443"/>
                </a:lnTo>
                <a:lnTo>
                  <a:pt x="16140" y="14346"/>
                </a:lnTo>
                <a:lnTo>
                  <a:pt x="15801" y="14298"/>
                </a:lnTo>
                <a:lnTo>
                  <a:pt x="15025" y="14298"/>
                </a:lnTo>
                <a:lnTo>
                  <a:pt x="15025" y="9984"/>
                </a:lnTo>
                <a:lnTo>
                  <a:pt x="14977" y="9790"/>
                </a:lnTo>
                <a:lnTo>
                  <a:pt x="14880" y="9596"/>
                </a:lnTo>
                <a:lnTo>
                  <a:pt x="14686" y="9500"/>
                </a:lnTo>
                <a:lnTo>
                  <a:pt x="14492" y="9451"/>
                </a:lnTo>
                <a:lnTo>
                  <a:pt x="11536" y="9451"/>
                </a:lnTo>
                <a:lnTo>
                  <a:pt x="9161" y="8336"/>
                </a:lnTo>
                <a:lnTo>
                  <a:pt x="9161" y="7125"/>
                </a:lnTo>
                <a:lnTo>
                  <a:pt x="11439" y="7125"/>
                </a:lnTo>
                <a:lnTo>
                  <a:pt x="11633" y="7076"/>
                </a:lnTo>
                <a:lnTo>
                  <a:pt x="11778" y="6979"/>
                </a:lnTo>
                <a:lnTo>
                  <a:pt x="11875" y="6834"/>
                </a:lnTo>
                <a:lnTo>
                  <a:pt x="11923" y="6640"/>
                </a:lnTo>
                <a:lnTo>
                  <a:pt x="11923" y="4605"/>
                </a:lnTo>
                <a:lnTo>
                  <a:pt x="11875" y="4411"/>
                </a:lnTo>
                <a:lnTo>
                  <a:pt x="11778" y="4217"/>
                </a:lnTo>
                <a:lnTo>
                  <a:pt x="11633" y="4120"/>
                </a:lnTo>
                <a:lnTo>
                  <a:pt x="11439" y="4072"/>
                </a:lnTo>
                <a:lnTo>
                  <a:pt x="9161" y="4072"/>
                </a:lnTo>
                <a:lnTo>
                  <a:pt x="9161" y="3054"/>
                </a:lnTo>
                <a:lnTo>
                  <a:pt x="11439" y="3054"/>
                </a:lnTo>
                <a:lnTo>
                  <a:pt x="11633" y="3005"/>
                </a:lnTo>
                <a:lnTo>
                  <a:pt x="11778" y="2908"/>
                </a:lnTo>
                <a:lnTo>
                  <a:pt x="11875" y="2763"/>
                </a:lnTo>
                <a:lnTo>
                  <a:pt x="11923" y="2569"/>
                </a:lnTo>
                <a:lnTo>
                  <a:pt x="11923" y="534"/>
                </a:lnTo>
                <a:lnTo>
                  <a:pt x="11875" y="340"/>
                </a:lnTo>
                <a:lnTo>
                  <a:pt x="11778" y="146"/>
                </a:lnTo>
                <a:lnTo>
                  <a:pt x="11633" y="49"/>
                </a:lnTo>
                <a:lnTo>
                  <a:pt x="114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3" name="Google Shape;1193;p31"/>
          <p:cNvGrpSpPr/>
          <p:nvPr/>
        </p:nvGrpSpPr>
        <p:grpSpPr>
          <a:xfrm>
            <a:off x="4470901" y="1788598"/>
            <a:ext cx="392156" cy="392133"/>
            <a:chOff x="3944375" y="1333902"/>
            <a:chExt cx="392156" cy="392133"/>
          </a:xfrm>
        </p:grpSpPr>
        <p:sp>
          <p:nvSpPr>
            <p:cNvPr id="1194" name="Google Shape;1194;p31"/>
            <p:cNvSpPr/>
            <p:nvPr/>
          </p:nvSpPr>
          <p:spPr>
            <a:xfrm>
              <a:off x="3944375" y="1333902"/>
              <a:ext cx="276036" cy="392133"/>
            </a:xfrm>
            <a:custGeom>
              <a:rect b="b" l="l" r="r" t="t"/>
              <a:pathLst>
                <a:path extrusionOk="0" h="17351" w="12214">
                  <a:moveTo>
                    <a:pt x="8337" y="1018"/>
                  </a:moveTo>
                  <a:lnTo>
                    <a:pt x="8337" y="2036"/>
                  </a:lnTo>
                  <a:lnTo>
                    <a:pt x="7319" y="2036"/>
                  </a:lnTo>
                  <a:lnTo>
                    <a:pt x="7319" y="1018"/>
                  </a:lnTo>
                  <a:close/>
                  <a:moveTo>
                    <a:pt x="6301" y="5429"/>
                  </a:moveTo>
                  <a:lnTo>
                    <a:pt x="6495" y="5477"/>
                  </a:lnTo>
                  <a:lnTo>
                    <a:pt x="6640" y="5574"/>
                  </a:lnTo>
                  <a:lnTo>
                    <a:pt x="6737" y="5719"/>
                  </a:lnTo>
                  <a:lnTo>
                    <a:pt x="6786" y="5913"/>
                  </a:lnTo>
                  <a:lnTo>
                    <a:pt x="6737" y="6155"/>
                  </a:lnTo>
                  <a:lnTo>
                    <a:pt x="6640" y="6301"/>
                  </a:lnTo>
                  <a:lnTo>
                    <a:pt x="6495" y="6398"/>
                  </a:lnTo>
                  <a:lnTo>
                    <a:pt x="6301" y="6446"/>
                  </a:lnTo>
                  <a:lnTo>
                    <a:pt x="6107" y="6398"/>
                  </a:lnTo>
                  <a:lnTo>
                    <a:pt x="5913" y="6301"/>
                  </a:lnTo>
                  <a:lnTo>
                    <a:pt x="5816" y="6155"/>
                  </a:lnTo>
                  <a:lnTo>
                    <a:pt x="5768" y="5913"/>
                  </a:lnTo>
                  <a:lnTo>
                    <a:pt x="5816" y="5719"/>
                  </a:lnTo>
                  <a:lnTo>
                    <a:pt x="5913" y="5574"/>
                  </a:lnTo>
                  <a:lnTo>
                    <a:pt x="6107" y="5477"/>
                  </a:lnTo>
                  <a:lnTo>
                    <a:pt x="6301" y="5429"/>
                  </a:lnTo>
                  <a:close/>
                  <a:moveTo>
                    <a:pt x="8821" y="3054"/>
                  </a:moveTo>
                  <a:lnTo>
                    <a:pt x="8821" y="9257"/>
                  </a:lnTo>
                  <a:lnTo>
                    <a:pt x="6786" y="9257"/>
                  </a:lnTo>
                  <a:lnTo>
                    <a:pt x="6786" y="7367"/>
                  </a:lnTo>
                  <a:lnTo>
                    <a:pt x="6979" y="7270"/>
                  </a:lnTo>
                  <a:lnTo>
                    <a:pt x="7173" y="7173"/>
                  </a:lnTo>
                  <a:lnTo>
                    <a:pt x="7367" y="6979"/>
                  </a:lnTo>
                  <a:lnTo>
                    <a:pt x="7513" y="6834"/>
                  </a:lnTo>
                  <a:lnTo>
                    <a:pt x="7658" y="6640"/>
                  </a:lnTo>
                  <a:lnTo>
                    <a:pt x="7706" y="6398"/>
                  </a:lnTo>
                  <a:lnTo>
                    <a:pt x="7803" y="6204"/>
                  </a:lnTo>
                  <a:lnTo>
                    <a:pt x="7803" y="5913"/>
                  </a:lnTo>
                  <a:lnTo>
                    <a:pt x="7803" y="5671"/>
                  </a:lnTo>
                  <a:lnTo>
                    <a:pt x="7706" y="5477"/>
                  </a:lnTo>
                  <a:lnTo>
                    <a:pt x="7658" y="5235"/>
                  </a:lnTo>
                  <a:lnTo>
                    <a:pt x="7513" y="5041"/>
                  </a:lnTo>
                  <a:lnTo>
                    <a:pt x="7367" y="4895"/>
                  </a:lnTo>
                  <a:lnTo>
                    <a:pt x="7173" y="4702"/>
                  </a:lnTo>
                  <a:lnTo>
                    <a:pt x="6979" y="4605"/>
                  </a:lnTo>
                  <a:lnTo>
                    <a:pt x="6786" y="4508"/>
                  </a:lnTo>
                  <a:lnTo>
                    <a:pt x="6786" y="3054"/>
                  </a:lnTo>
                  <a:close/>
                  <a:moveTo>
                    <a:pt x="4847" y="5429"/>
                  </a:moveTo>
                  <a:lnTo>
                    <a:pt x="4799" y="5671"/>
                  </a:lnTo>
                  <a:lnTo>
                    <a:pt x="4750" y="5913"/>
                  </a:lnTo>
                  <a:lnTo>
                    <a:pt x="4799" y="6204"/>
                  </a:lnTo>
                  <a:lnTo>
                    <a:pt x="4847" y="6446"/>
                  </a:lnTo>
                  <a:lnTo>
                    <a:pt x="4314" y="6592"/>
                  </a:lnTo>
                  <a:lnTo>
                    <a:pt x="3829" y="6786"/>
                  </a:lnTo>
                  <a:lnTo>
                    <a:pt x="3393" y="7028"/>
                  </a:lnTo>
                  <a:lnTo>
                    <a:pt x="3005" y="7367"/>
                  </a:lnTo>
                  <a:lnTo>
                    <a:pt x="2763" y="7609"/>
                  </a:lnTo>
                  <a:lnTo>
                    <a:pt x="2569" y="7852"/>
                  </a:lnTo>
                  <a:lnTo>
                    <a:pt x="2424" y="8143"/>
                  </a:lnTo>
                  <a:lnTo>
                    <a:pt x="2278" y="8433"/>
                  </a:lnTo>
                  <a:lnTo>
                    <a:pt x="2181" y="8724"/>
                  </a:lnTo>
                  <a:lnTo>
                    <a:pt x="2133" y="9015"/>
                  </a:lnTo>
                  <a:lnTo>
                    <a:pt x="2085" y="9306"/>
                  </a:lnTo>
                  <a:lnTo>
                    <a:pt x="2036" y="9645"/>
                  </a:lnTo>
                  <a:lnTo>
                    <a:pt x="2036" y="14298"/>
                  </a:lnTo>
                  <a:lnTo>
                    <a:pt x="1018" y="14298"/>
                  </a:lnTo>
                  <a:lnTo>
                    <a:pt x="1018" y="9645"/>
                  </a:lnTo>
                  <a:lnTo>
                    <a:pt x="1067" y="9209"/>
                  </a:lnTo>
                  <a:lnTo>
                    <a:pt x="1115" y="8821"/>
                  </a:lnTo>
                  <a:lnTo>
                    <a:pt x="1212" y="8433"/>
                  </a:lnTo>
                  <a:lnTo>
                    <a:pt x="1358" y="8046"/>
                  </a:lnTo>
                  <a:lnTo>
                    <a:pt x="1503" y="7658"/>
                  </a:lnTo>
                  <a:lnTo>
                    <a:pt x="1745" y="7319"/>
                  </a:lnTo>
                  <a:lnTo>
                    <a:pt x="1988" y="6979"/>
                  </a:lnTo>
                  <a:lnTo>
                    <a:pt x="2278" y="6640"/>
                  </a:lnTo>
                  <a:lnTo>
                    <a:pt x="2521" y="6398"/>
                  </a:lnTo>
                  <a:lnTo>
                    <a:pt x="2811" y="6204"/>
                  </a:lnTo>
                  <a:lnTo>
                    <a:pt x="3151" y="6010"/>
                  </a:lnTo>
                  <a:lnTo>
                    <a:pt x="3442" y="5816"/>
                  </a:lnTo>
                  <a:lnTo>
                    <a:pt x="3781" y="5671"/>
                  </a:lnTo>
                  <a:lnTo>
                    <a:pt x="4120" y="5574"/>
                  </a:lnTo>
                  <a:lnTo>
                    <a:pt x="4459" y="5477"/>
                  </a:lnTo>
                  <a:lnTo>
                    <a:pt x="4847" y="5429"/>
                  </a:lnTo>
                  <a:close/>
                  <a:moveTo>
                    <a:pt x="9984" y="13280"/>
                  </a:moveTo>
                  <a:lnTo>
                    <a:pt x="9984" y="14298"/>
                  </a:lnTo>
                  <a:lnTo>
                    <a:pt x="5622" y="14298"/>
                  </a:lnTo>
                  <a:lnTo>
                    <a:pt x="5622" y="13280"/>
                  </a:lnTo>
                  <a:close/>
                  <a:moveTo>
                    <a:pt x="10517" y="15315"/>
                  </a:moveTo>
                  <a:lnTo>
                    <a:pt x="10760" y="15364"/>
                  </a:lnTo>
                  <a:lnTo>
                    <a:pt x="11002" y="15509"/>
                  </a:lnTo>
                  <a:lnTo>
                    <a:pt x="11147" y="15752"/>
                  </a:lnTo>
                  <a:lnTo>
                    <a:pt x="11196" y="15994"/>
                  </a:lnTo>
                  <a:lnTo>
                    <a:pt x="11196" y="16333"/>
                  </a:lnTo>
                  <a:lnTo>
                    <a:pt x="1018" y="16333"/>
                  </a:lnTo>
                  <a:lnTo>
                    <a:pt x="1018" y="15315"/>
                  </a:lnTo>
                  <a:close/>
                  <a:moveTo>
                    <a:pt x="6786" y="0"/>
                  </a:moveTo>
                  <a:lnTo>
                    <a:pt x="6592" y="49"/>
                  </a:lnTo>
                  <a:lnTo>
                    <a:pt x="6446" y="146"/>
                  </a:lnTo>
                  <a:lnTo>
                    <a:pt x="6301" y="340"/>
                  </a:lnTo>
                  <a:lnTo>
                    <a:pt x="6301" y="534"/>
                  </a:lnTo>
                  <a:lnTo>
                    <a:pt x="6301" y="2036"/>
                  </a:lnTo>
                  <a:lnTo>
                    <a:pt x="6107" y="2084"/>
                  </a:lnTo>
                  <a:lnTo>
                    <a:pt x="5913" y="2181"/>
                  </a:lnTo>
                  <a:lnTo>
                    <a:pt x="5816" y="2375"/>
                  </a:lnTo>
                  <a:lnTo>
                    <a:pt x="5768" y="2569"/>
                  </a:lnTo>
                  <a:lnTo>
                    <a:pt x="5768" y="4411"/>
                  </a:lnTo>
                  <a:lnTo>
                    <a:pt x="5235" y="4411"/>
                  </a:lnTo>
                  <a:lnTo>
                    <a:pt x="4702" y="4459"/>
                  </a:lnTo>
                  <a:lnTo>
                    <a:pt x="4217" y="4508"/>
                  </a:lnTo>
                  <a:lnTo>
                    <a:pt x="3732" y="4653"/>
                  </a:lnTo>
                  <a:lnTo>
                    <a:pt x="3248" y="4798"/>
                  </a:lnTo>
                  <a:lnTo>
                    <a:pt x="2763" y="5041"/>
                  </a:lnTo>
                  <a:lnTo>
                    <a:pt x="2327" y="5283"/>
                  </a:lnTo>
                  <a:lnTo>
                    <a:pt x="1939" y="5574"/>
                  </a:lnTo>
                  <a:lnTo>
                    <a:pt x="1551" y="5962"/>
                  </a:lnTo>
                  <a:lnTo>
                    <a:pt x="1212" y="6349"/>
                  </a:lnTo>
                  <a:lnTo>
                    <a:pt x="873" y="6737"/>
                  </a:lnTo>
                  <a:lnTo>
                    <a:pt x="631" y="7173"/>
                  </a:lnTo>
                  <a:lnTo>
                    <a:pt x="388" y="7658"/>
                  </a:lnTo>
                  <a:lnTo>
                    <a:pt x="243" y="8094"/>
                  </a:lnTo>
                  <a:lnTo>
                    <a:pt x="97" y="8627"/>
                  </a:lnTo>
                  <a:lnTo>
                    <a:pt x="49" y="9112"/>
                  </a:lnTo>
                  <a:lnTo>
                    <a:pt x="1" y="9645"/>
                  </a:lnTo>
                  <a:lnTo>
                    <a:pt x="1" y="14831"/>
                  </a:lnTo>
                  <a:lnTo>
                    <a:pt x="1" y="16866"/>
                  </a:lnTo>
                  <a:lnTo>
                    <a:pt x="49" y="17060"/>
                  </a:lnTo>
                  <a:lnTo>
                    <a:pt x="146" y="17205"/>
                  </a:lnTo>
                  <a:lnTo>
                    <a:pt x="340" y="17302"/>
                  </a:lnTo>
                  <a:lnTo>
                    <a:pt x="534" y="17351"/>
                  </a:lnTo>
                  <a:lnTo>
                    <a:pt x="11681" y="17351"/>
                  </a:lnTo>
                  <a:lnTo>
                    <a:pt x="11874" y="17302"/>
                  </a:lnTo>
                  <a:lnTo>
                    <a:pt x="12068" y="17205"/>
                  </a:lnTo>
                  <a:lnTo>
                    <a:pt x="12165" y="17060"/>
                  </a:lnTo>
                  <a:lnTo>
                    <a:pt x="12214" y="16866"/>
                  </a:lnTo>
                  <a:lnTo>
                    <a:pt x="12214" y="15994"/>
                  </a:lnTo>
                  <a:lnTo>
                    <a:pt x="12165" y="15703"/>
                  </a:lnTo>
                  <a:lnTo>
                    <a:pt x="12117" y="15461"/>
                  </a:lnTo>
                  <a:lnTo>
                    <a:pt x="12020" y="15218"/>
                  </a:lnTo>
                  <a:lnTo>
                    <a:pt x="11874" y="14976"/>
                  </a:lnTo>
                  <a:lnTo>
                    <a:pt x="11681" y="14782"/>
                  </a:lnTo>
                  <a:lnTo>
                    <a:pt x="11487" y="14637"/>
                  </a:lnTo>
                  <a:lnTo>
                    <a:pt x="11293" y="14491"/>
                  </a:lnTo>
                  <a:lnTo>
                    <a:pt x="11002" y="14395"/>
                  </a:lnTo>
                  <a:lnTo>
                    <a:pt x="11002" y="12795"/>
                  </a:lnTo>
                  <a:lnTo>
                    <a:pt x="11002" y="12601"/>
                  </a:lnTo>
                  <a:lnTo>
                    <a:pt x="10857" y="12407"/>
                  </a:lnTo>
                  <a:lnTo>
                    <a:pt x="10711" y="12311"/>
                  </a:lnTo>
                  <a:lnTo>
                    <a:pt x="10517" y="12262"/>
                  </a:lnTo>
                  <a:lnTo>
                    <a:pt x="5089" y="12262"/>
                  </a:lnTo>
                  <a:lnTo>
                    <a:pt x="4895" y="12311"/>
                  </a:lnTo>
                  <a:lnTo>
                    <a:pt x="4750" y="12407"/>
                  </a:lnTo>
                  <a:lnTo>
                    <a:pt x="4605" y="12601"/>
                  </a:lnTo>
                  <a:lnTo>
                    <a:pt x="4605" y="12795"/>
                  </a:lnTo>
                  <a:lnTo>
                    <a:pt x="4605" y="14298"/>
                  </a:lnTo>
                  <a:lnTo>
                    <a:pt x="3054" y="14298"/>
                  </a:lnTo>
                  <a:lnTo>
                    <a:pt x="3054" y="9645"/>
                  </a:lnTo>
                  <a:lnTo>
                    <a:pt x="3102" y="9209"/>
                  </a:lnTo>
                  <a:lnTo>
                    <a:pt x="3248" y="8821"/>
                  </a:lnTo>
                  <a:lnTo>
                    <a:pt x="3442" y="8433"/>
                  </a:lnTo>
                  <a:lnTo>
                    <a:pt x="3684" y="8094"/>
                  </a:lnTo>
                  <a:lnTo>
                    <a:pt x="4023" y="7803"/>
                  </a:lnTo>
                  <a:lnTo>
                    <a:pt x="4411" y="7609"/>
                  </a:lnTo>
                  <a:lnTo>
                    <a:pt x="4799" y="7513"/>
                  </a:lnTo>
                  <a:lnTo>
                    <a:pt x="5235" y="7464"/>
                  </a:lnTo>
                  <a:lnTo>
                    <a:pt x="5768" y="7464"/>
                  </a:lnTo>
                  <a:lnTo>
                    <a:pt x="5768" y="9742"/>
                  </a:lnTo>
                  <a:lnTo>
                    <a:pt x="5816" y="9984"/>
                  </a:lnTo>
                  <a:lnTo>
                    <a:pt x="5913" y="10130"/>
                  </a:lnTo>
                  <a:lnTo>
                    <a:pt x="6107" y="10227"/>
                  </a:lnTo>
                  <a:lnTo>
                    <a:pt x="6301" y="10275"/>
                  </a:lnTo>
                  <a:lnTo>
                    <a:pt x="7319" y="10275"/>
                  </a:lnTo>
                  <a:lnTo>
                    <a:pt x="7319" y="10760"/>
                  </a:lnTo>
                  <a:lnTo>
                    <a:pt x="7319" y="10954"/>
                  </a:lnTo>
                  <a:lnTo>
                    <a:pt x="7464" y="11099"/>
                  </a:lnTo>
                  <a:lnTo>
                    <a:pt x="7610" y="11196"/>
                  </a:lnTo>
                  <a:lnTo>
                    <a:pt x="7803" y="11244"/>
                  </a:lnTo>
                  <a:lnTo>
                    <a:pt x="7997" y="11196"/>
                  </a:lnTo>
                  <a:lnTo>
                    <a:pt x="8143" y="11099"/>
                  </a:lnTo>
                  <a:lnTo>
                    <a:pt x="8288" y="10954"/>
                  </a:lnTo>
                  <a:lnTo>
                    <a:pt x="8337" y="10760"/>
                  </a:lnTo>
                  <a:lnTo>
                    <a:pt x="8337" y="10275"/>
                  </a:lnTo>
                  <a:lnTo>
                    <a:pt x="9306" y="10275"/>
                  </a:lnTo>
                  <a:lnTo>
                    <a:pt x="9548" y="10227"/>
                  </a:lnTo>
                  <a:lnTo>
                    <a:pt x="9694" y="10130"/>
                  </a:lnTo>
                  <a:lnTo>
                    <a:pt x="9790" y="9984"/>
                  </a:lnTo>
                  <a:lnTo>
                    <a:pt x="9839" y="9742"/>
                  </a:lnTo>
                  <a:lnTo>
                    <a:pt x="9839" y="2569"/>
                  </a:lnTo>
                  <a:lnTo>
                    <a:pt x="9790" y="2375"/>
                  </a:lnTo>
                  <a:lnTo>
                    <a:pt x="9694" y="2181"/>
                  </a:lnTo>
                  <a:lnTo>
                    <a:pt x="9548" y="2084"/>
                  </a:lnTo>
                  <a:lnTo>
                    <a:pt x="9306" y="2036"/>
                  </a:lnTo>
                  <a:lnTo>
                    <a:pt x="9306" y="534"/>
                  </a:lnTo>
                  <a:lnTo>
                    <a:pt x="9306" y="340"/>
                  </a:lnTo>
                  <a:lnTo>
                    <a:pt x="9160" y="146"/>
                  </a:lnTo>
                  <a:lnTo>
                    <a:pt x="9015" y="49"/>
                  </a:lnTo>
                  <a:lnTo>
                    <a:pt x="8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1"/>
            <p:cNvSpPr/>
            <p:nvPr/>
          </p:nvSpPr>
          <p:spPr>
            <a:xfrm>
              <a:off x="4193021" y="1451106"/>
              <a:ext cx="143510" cy="171986"/>
            </a:xfrm>
            <a:custGeom>
              <a:rect b="b" l="l" r="r" t="t"/>
              <a:pathLst>
                <a:path extrusionOk="0" h="7610" w="6350">
                  <a:moveTo>
                    <a:pt x="2520" y="1018"/>
                  </a:moveTo>
                  <a:lnTo>
                    <a:pt x="2956" y="1793"/>
                  </a:lnTo>
                  <a:lnTo>
                    <a:pt x="2520" y="2617"/>
                  </a:lnTo>
                  <a:lnTo>
                    <a:pt x="1551" y="2617"/>
                  </a:lnTo>
                  <a:lnTo>
                    <a:pt x="1115" y="1793"/>
                  </a:lnTo>
                  <a:lnTo>
                    <a:pt x="1551" y="1018"/>
                  </a:lnTo>
                  <a:close/>
                  <a:moveTo>
                    <a:pt x="2520" y="3635"/>
                  </a:moveTo>
                  <a:lnTo>
                    <a:pt x="2956" y="4459"/>
                  </a:lnTo>
                  <a:lnTo>
                    <a:pt x="2520" y="5234"/>
                  </a:lnTo>
                  <a:lnTo>
                    <a:pt x="1551" y="5234"/>
                  </a:lnTo>
                  <a:lnTo>
                    <a:pt x="1115" y="4459"/>
                  </a:lnTo>
                  <a:lnTo>
                    <a:pt x="1551" y="3635"/>
                  </a:lnTo>
                  <a:close/>
                  <a:moveTo>
                    <a:pt x="4798" y="4944"/>
                  </a:moveTo>
                  <a:lnTo>
                    <a:pt x="5283" y="5768"/>
                  </a:lnTo>
                  <a:lnTo>
                    <a:pt x="4798" y="6591"/>
                  </a:lnTo>
                  <a:lnTo>
                    <a:pt x="3877" y="6591"/>
                  </a:lnTo>
                  <a:lnTo>
                    <a:pt x="3393" y="5768"/>
                  </a:lnTo>
                  <a:lnTo>
                    <a:pt x="3877" y="4944"/>
                  </a:lnTo>
                  <a:close/>
                  <a:moveTo>
                    <a:pt x="1163" y="0"/>
                  </a:moveTo>
                  <a:lnTo>
                    <a:pt x="1018" y="49"/>
                  </a:lnTo>
                  <a:lnTo>
                    <a:pt x="921" y="146"/>
                  </a:lnTo>
                  <a:lnTo>
                    <a:pt x="824" y="243"/>
                  </a:lnTo>
                  <a:lnTo>
                    <a:pt x="97" y="1551"/>
                  </a:lnTo>
                  <a:lnTo>
                    <a:pt x="49" y="1696"/>
                  </a:lnTo>
                  <a:lnTo>
                    <a:pt x="0" y="1793"/>
                  </a:lnTo>
                  <a:lnTo>
                    <a:pt x="49" y="1939"/>
                  </a:lnTo>
                  <a:lnTo>
                    <a:pt x="97" y="2084"/>
                  </a:lnTo>
                  <a:lnTo>
                    <a:pt x="679" y="3150"/>
                  </a:lnTo>
                  <a:lnTo>
                    <a:pt x="97" y="4217"/>
                  </a:lnTo>
                  <a:lnTo>
                    <a:pt x="49" y="4314"/>
                  </a:lnTo>
                  <a:lnTo>
                    <a:pt x="0" y="4459"/>
                  </a:lnTo>
                  <a:lnTo>
                    <a:pt x="49" y="4556"/>
                  </a:lnTo>
                  <a:lnTo>
                    <a:pt x="97" y="4701"/>
                  </a:lnTo>
                  <a:lnTo>
                    <a:pt x="824" y="6010"/>
                  </a:lnTo>
                  <a:lnTo>
                    <a:pt x="921" y="6107"/>
                  </a:lnTo>
                  <a:lnTo>
                    <a:pt x="1018" y="6204"/>
                  </a:lnTo>
                  <a:lnTo>
                    <a:pt x="1163" y="6252"/>
                  </a:lnTo>
                  <a:lnTo>
                    <a:pt x="2520" y="6252"/>
                  </a:lnTo>
                  <a:lnTo>
                    <a:pt x="3102" y="7318"/>
                  </a:lnTo>
                  <a:lnTo>
                    <a:pt x="3199" y="7464"/>
                  </a:lnTo>
                  <a:lnTo>
                    <a:pt x="3296" y="7512"/>
                  </a:lnTo>
                  <a:lnTo>
                    <a:pt x="3441" y="7561"/>
                  </a:lnTo>
                  <a:lnTo>
                    <a:pt x="3587" y="7609"/>
                  </a:lnTo>
                  <a:lnTo>
                    <a:pt x="5089" y="7609"/>
                  </a:lnTo>
                  <a:lnTo>
                    <a:pt x="5234" y="7561"/>
                  </a:lnTo>
                  <a:lnTo>
                    <a:pt x="5331" y="7512"/>
                  </a:lnTo>
                  <a:lnTo>
                    <a:pt x="5428" y="7464"/>
                  </a:lnTo>
                  <a:lnTo>
                    <a:pt x="5525" y="7318"/>
                  </a:lnTo>
                  <a:lnTo>
                    <a:pt x="6301" y="6010"/>
                  </a:lnTo>
                  <a:lnTo>
                    <a:pt x="6349" y="5913"/>
                  </a:lnTo>
                  <a:lnTo>
                    <a:pt x="6349" y="5768"/>
                  </a:lnTo>
                  <a:lnTo>
                    <a:pt x="6349" y="5622"/>
                  </a:lnTo>
                  <a:lnTo>
                    <a:pt x="6301" y="5525"/>
                  </a:lnTo>
                  <a:lnTo>
                    <a:pt x="5525" y="4217"/>
                  </a:lnTo>
                  <a:lnTo>
                    <a:pt x="5428" y="4071"/>
                  </a:lnTo>
                  <a:lnTo>
                    <a:pt x="5331" y="4023"/>
                  </a:lnTo>
                  <a:lnTo>
                    <a:pt x="5234" y="3974"/>
                  </a:lnTo>
                  <a:lnTo>
                    <a:pt x="5089" y="3926"/>
                  </a:lnTo>
                  <a:lnTo>
                    <a:pt x="3877" y="3926"/>
                  </a:lnTo>
                  <a:lnTo>
                    <a:pt x="3393" y="3150"/>
                  </a:lnTo>
                  <a:lnTo>
                    <a:pt x="4023" y="2084"/>
                  </a:lnTo>
                  <a:lnTo>
                    <a:pt x="4071" y="1939"/>
                  </a:lnTo>
                  <a:lnTo>
                    <a:pt x="4071" y="1793"/>
                  </a:lnTo>
                  <a:lnTo>
                    <a:pt x="4071" y="1696"/>
                  </a:lnTo>
                  <a:lnTo>
                    <a:pt x="4023" y="1551"/>
                  </a:lnTo>
                  <a:lnTo>
                    <a:pt x="3247" y="243"/>
                  </a:lnTo>
                  <a:lnTo>
                    <a:pt x="3150" y="146"/>
                  </a:lnTo>
                  <a:lnTo>
                    <a:pt x="3053" y="49"/>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6" name="Google Shape;1196;p31"/>
          <p:cNvGrpSpPr/>
          <p:nvPr/>
        </p:nvGrpSpPr>
        <p:grpSpPr>
          <a:xfrm>
            <a:off x="6922659" y="1788598"/>
            <a:ext cx="385579" cy="392133"/>
            <a:chOff x="1363817" y="2636227"/>
            <a:chExt cx="385579" cy="392133"/>
          </a:xfrm>
        </p:grpSpPr>
        <p:sp>
          <p:nvSpPr>
            <p:cNvPr id="1197" name="Google Shape;1197;p31"/>
            <p:cNvSpPr/>
            <p:nvPr/>
          </p:nvSpPr>
          <p:spPr>
            <a:xfrm>
              <a:off x="1672691" y="2704117"/>
              <a:ext cx="56997" cy="23029"/>
            </a:xfrm>
            <a:custGeom>
              <a:rect b="b" l="l" r="r" t="t"/>
              <a:pathLst>
                <a:path extrusionOk="0" h="1019" w="2522">
                  <a:moveTo>
                    <a:pt x="486" y="1"/>
                  </a:moveTo>
                  <a:lnTo>
                    <a:pt x="292" y="49"/>
                  </a:lnTo>
                  <a:lnTo>
                    <a:pt x="146" y="146"/>
                  </a:lnTo>
                  <a:lnTo>
                    <a:pt x="49" y="292"/>
                  </a:lnTo>
                  <a:lnTo>
                    <a:pt x="1" y="486"/>
                  </a:lnTo>
                  <a:lnTo>
                    <a:pt x="49" y="679"/>
                  </a:lnTo>
                  <a:lnTo>
                    <a:pt x="146" y="873"/>
                  </a:lnTo>
                  <a:lnTo>
                    <a:pt x="292" y="970"/>
                  </a:lnTo>
                  <a:lnTo>
                    <a:pt x="486" y="1019"/>
                  </a:lnTo>
                  <a:lnTo>
                    <a:pt x="1988" y="1019"/>
                  </a:lnTo>
                  <a:lnTo>
                    <a:pt x="2182" y="970"/>
                  </a:lnTo>
                  <a:lnTo>
                    <a:pt x="2376" y="873"/>
                  </a:lnTo>
                  <a:lnTo>
                    <a:pt x="2473" y="679"/>
                  </a:lnTo>
                  <a:lnTo>
                    <a:pt x="2521" y="486"/>
                  </a:lnTo>
                  <a:lnTo>
                    <a:pt x="2473" y="292"/>
                  </a:lnTo>
                  <a:lnTo>
                    <a:pt x="2376" y="146"/>
                  </a:lnTo>
                  <a:lnTo>
                    <a:pt x="2182" y="49"/>
                  </a:lnTo>
                  <a:lnTo>
                    <a:pt x="1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1"/>
            <p:cNvSpPr/>
            <p:nvPr/>
          </p:nvSpPr>
          <p:spPr>
            <a:xfrm>
              <a:off x="1665030" y="2754515"/>
              <a:ext cx="50421" cy="40544"/>
            </a:xfrm>
            <a:custGeom>
              <a:rect b="b" l="l" r="r" t="t"/>
              <a:pathLst>
                <a:path extrusionOk="0" h="1794" w="2231">
                  <a:moveTo>
                    <a:pt x="388" y="0"/>
                  </a:moveTo>
                  <a:lnTo>
                    <a:pt x="195" y="49"/>
                  </a:lnTo>
                  <a:lnTo>
                    <a:pt x="49" y="194"/>
                  </a:lnTo>
                  <a:lnTo>
                    <a:pt x="1" y="388"/>
                  </a:lnTo>
                  <a:lnTo>
                    <a:pt x="1" y="582"/>
                  </a:lnTo>
                  <a:lnTo>
                    <a:pt x="49" y="776"/>
                  </a:lnTo>
                  <a:lnTo>
                    <a:pt x="195" y="921"/>
                  </a:lnTo>
                  <a:lnTo>
                    <a:pt x="1455" y="1697"/>
                  </a:lnTo>
                  <a:lnTo>
                    <a:pt x="1649" y="1794"/>
                  </a:lnTo>
                  <a:lnTo>
                    <a:pt x="1842" y="1794"/>
                  </a:lnTo>
                  <a:lnTo>
                    <a:pt x="2036" y="1697"/>
                  </a:lnTo>
                  <a:lnTo>
                    <a:pt x="2182" y="1551"/>
                  </a:lnTo>
                  <a:lnTo>
                    <a:pt x="2230" y="1357"/>
                  </a:lnTo>
                  <a:lnTo>
                    <a:pt x="2230" y="1163"/>
                  </a:lnTo>
                  <a:lnTo>
                    <a:pt x="2182" y="1018"/>
                  </a:lnTo>
                  <a:lnTo>
                    <a:pt x="2036" y="873"/>
                  </a:lnTo>
                  <a:lnTo>
                    <a:pt x="776" y="49"/>
                  </a:lnTo>
                  <a:lnTo>
                    <a:pt x="5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1"/>
            <p:cNvSpPr/>
            <p:nvPr/>
          </p:nvSpPr>
          <p:spPr>
            <a:xfrm>
              <a:off x="1665030" y="2636227"/>
              <a:ext cx="50421" cy="40544"/>
            </a:xfrm>
            <a:custGeom>
              <a:rect b="b" l="l" r="r" t="t"/>
              <a:pathLst>
                <a:path extrusionOk="0" h="1794" w="2231">
                  <a:moveTo>
                    <a:pt x="1649" y="0"/>
                  </a:moveTo>
                  <a:lnTo>
                    <a:pt x="1455" y="49"/>
                  </a:lnTo>
                  <a:lnTo>
                    <a:pt x="195" y="872"/>
                  </a:lnTo>
                  <a:lnTo>
                    <a:pt x="49" y="1018"/>
                  </a:lnTo>
                  <a:lnTo>
                    <a:pt x="1" y="1212"/>
                  </a:lnTo>
                  <a:lnTo>
                    <a:pt x="1" y="1406"/>
                  </a:lnTo>
                  <a:lnTo>
                    <a:pt x="49" y="1551"/>
                  </a:lnTo>
                  <a:lnTo>
                    <a:pt x="146" y="1696"/>
                  </a:lnTo>
                  <a:lnTo>
                    <a:pt x="243" y="1745"/>
                  </a:lnTo>
                  <a:lnTo>
                    <a:pt x="388" y="1793"/>
                  </a:lnTo>
                  <a:lnTo>
                    <a:pt x="631" y="1793"/>
                  </a:lnTo>
                  <a:lnTo>
                    <a:pt x="776" y="1745"/>
                  </a:lnTo>
                  <a:lnTo>
                    <a:pt x="2036" y="921"/>
                  </a:lnTo>
                  <a:lnTo>
                    <a:pt x="2182" y="776"/>
                  </a:lnTo>
                  <a:lnTo>
                    <a:pt x="2230" y="582"/>
                  </a:lnTo>
                  <a:lnTo>
                    <a:pt x="2230" y="388"/>
                  </a:lnTo>
                  <a:lnTo>
                    <a:pt x="2182" y="242"/>
                  </a:lnTo>
                  <a:lnTo>
                    <a:pt x="2036"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1"/>
            <p:cNvSpPr/>
            <p:nvPr/>
          </p:nvSpPr>
          <p:spPr>
            <a:xfrm>
              <a:off x="1383547" y="2704117"/>
              <a:ext cx="56975" cy="23029"/>
            </a:xfrm>
            <a:custGeom>
              <a:rect b="b" l="l" r="r" t="t"/>
              <a:pathLst>
                <a:path extrusionOk="0" h="1019" w="2521">
                  <a:moveTo>
                    <a:pt x="485" y="1"/>
                  </a:moveTo>
                  <a:lnTo>
                    <a:pt x="291" y="49"/>
                  </a:lnTo>
                  <a:lnTo>
                    <a:pt x="146" y="146"/>
                  </a:lnTo>
                  <a:lnTo>
                    <a:pt x="49" y="292"/>
                  </a:lnTo>
                  <a:lnTo>
                    <a:pt x="0" y="486"/>
                  </a:lnTo>
                  <a:lnTo>
                    <a:pt x="49" y="679"/>
                  </a:lnTo>
                  <a:lnTo>
                    <a:pt x="146" y="873"/>
                  </a:lnTo>
                  <a:lnTo>
                    <a:pt x="291" y="970"/>
                  </a:lnTo>
                  <a:lnTo>
                    <a:pt x="485" y="1019"/>
                  </a:lnTo>
                  <a:lnTo>
                    <a:pt x="1987" y="1019"/>
                  </a:lnTo>
                  <a:lnTo>
                    <a:pt x="2181" y="970"/>
                  </a:lnTo>
                  <a:lnTo>
                    <a:pt x="2327" y="873"/>
                  </a:lnTo>
                  <a:lnTo>
                    <a:pt x="2472" y="679"/>
                  </a:lnTo>
                  <a:lnTo>
                    <a:pt x="2520" y="486"/>
                  </a:lnTo>
                  <a:lnTo>
                    <a:pt x="2472" y="292"/>
                  </a:lnTo>
                  <a:lnTo>
                    <a:pt x="2327" y="146"/>
                  </a:lnTo>
                  <a:lnTo>
                    <a:pt x="2181" y="49"/>
                  </a:lnTo>
                  <a:lnTo>
                    <a:pt x="1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1"/>
            <p:cNvSpPr/>
            <p:nvPr/>
          </p:nvSpPr>
          <p:spPr>
            <a:xfrm>
              <a:off x="1396677" y="2754515"/>
              <a:ext cx="51505" cy="40544"/>
            </a:xfrm>
            <a:custGeom>
              <a:rect b="b" l="l" r="r" t="t"/>
              <a:pathLst>
                <a:path extrusionOk="0" h="1794" w="2279">
                  <a:moveTo>
                    <a:pt x="1697" y="0"/>
                  </a:moveTo>
                  <a:lnTo>
                    <a:pt x="1503" y="49"/>
                  </a:lnTo>
                  <a:lnTo>
                    <a:pt x="243" y="873"/>
                  </a:lnTo>
                  <a:lnTo>
                    <a:pt x="98" y="1018"/>
                  </a:lnTo>
                  <a:lnTo>
                    <a:pt x="1" y="1163"/>
                  </a:lnTo>
                  <a:lnTo>
                    <a:pt x="1" y="1357"/>
                  </a:lnTo>
                  <a:lnTo>
                    <a:pt x="98" y="1551"/>
                  </a:lnTo>
                  <a:lnTo>
                    <a:pt x="146" y="1648"/>
                  </a:lnTo>
                  <a:lnTo>
                    <a:pt x="292" y="1745"/>
                  </a:lnTo>
                  <a:lnTo>
                    <a:pt x="389" y="1794"/>
                  </a:lnTo>
                  <a:lnTo>
                    <a:pt x="631" y="1794"/>
                  </a:lnTo>
                  <a:lnTo>
                    <a:pt x="776" y="1697"/>
                  </a:lnTo>
                  <a:lnTo>
                    <a:pt x="2036" y="921"/>
                  </a:lnTo>
                  <a:lnTo>
                    <a:pt x="2182" y="776"/>
                  </a:lnTo>
                  <a:lnTo>
                    <a:pt x="2279" y="582"/>
                  </a:lnTo>
                  <a:lnTo>
                    <a:pt x="2279" y="388"/>
                  </a:lnTo>
                  <a:lnTo>
                    <a:pt x="2182" y="194"/>
                  </a:lnTo>
                  <a:lnTo>
                    <a:pt x="2036" y="49"/>
                  </a:lnTo>
                  <a:lnTo>
                    <a:pt x="18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1"/>
            <p:cNvSpPr/>
            <p:nvPr/>
          </p:nvSpPr>
          <p:spPr>
            <a:xfrm>
              <a:off x="1396677" y="2636227"/>
              <a:ext cx="51505" cy="40544"/>
            </a:xfrm>
            <a:custGeom>
              <a:rect b="b" l="l" r="r" t="t"/>
              <a:pathLst>
                <a:path extrusionOk="0" h="1794" w="2279">
                  <a:moveTo>
                    <a:pt x="389" y="0"/>
                  </a:moveTo>
                  <a:lnTo>
                    <a:pt x="243" y="97"/>
                  </a:lnTo>
                  <a:lnTo>
                    <a:pt x="98" y="242"/>
                  </a:lnTo>
                  <a:lnTo>
                    <a:pt x="1" y="388"/>
                  </a:lnTo>
                  <a:lnTo>
                    <a:pt x="1" y="582"/>
                  </a:lnTo>
                  <a:lnTo>
                    <a:pt x="98" y="776"/>
                  </a:lnTo>
                  <a:lnTo>
                    <a:pt x="243" y="921"/>
                  </a:lnTo>
                  <a:lnTo>
                    <a:pt x="1503" y="1745"/>
                  </a:lnTo>
                  <a:lnTo>
                    <a:pt x="1600" y="1793"/>
                  </a:lnTo>
                  <a:lnTo>
                    <a:pt x="1891" y="1793"/>
                  </a:lnTo>
                  <a:lnTo>
                    <a:pt x="1988" y="1745"/>
                  </a:lnTo>
                  <a:lnTo>
                    <a:pt x="2085" y="1696"/>
                  </a:lnTo>
                  <a:lnTo>
                    <a:pt x="2182" y="1551"/>
                  </a:lnTo>
                  <a:lnTo>
                    <a:pt x="2279" y="1406"/>
                  </a:lnTo>
                  <a:lnTo>
                    <a:pt x="2279" y="1212"/>
                  </a:lnTo>
                  <a:lnTo>
                    <a:pt x="2182" y="1018"/>
                  </a:lnTo>
                  <a:lnTo>
                    <a:pt x="2036" y="872"/>
                  </a:lnTo>
                  <a:lnTo>
                    <a:pt x="776" y="49"/>
                  </a:lnTo>
                  <a:lnTo>
                    <a:pt x="5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1"/>
            <p:cNvSpPr/>
            <p:nvPr/>
          </p:nvSpPr>
          <p:spPr>
            <a:xfrm>
              <a:off x="1363817" y="2636227"/>
              <a:ext cx="385579" cy="392133"/>
            </a:xfrm>
            <a:custGeom>
              <a:rect b="b" l="l" r="r" t="t"/>
              <a:pathLst>
                <a:path extrusionOk="0" h="17351" w="17061">
                  <a:moveTo>
                    <a:pt x="9161" y="1018"/>
                  </a:moveTo>
                  <a:lnTo>
                    <a:pt x="9645" y="1066"/>
                  </a:lnTo>
                  <a:lnTo>
                    <a:pt x="10082" y="1163"/>
                  </a:lnTo>
                  <a:lnTo>
                    <a:pt x="10469" y="1406"/>
                  </a:lnTo>
                  <a:lnTo>
                    <a:pt x="10809" y="1696"/>
                  </a:lnTo>
                  <a:lnTo>
                    <a:pt x="11099" y="2036"/>
                  </a:lnTo>
                  <a:lnTo>
                    <a:pt x="11342" y="2423"/>
                  </a:lnTo>
                  <a:lnTo>
                    <a:pt x="11487" y="2860"/>
                  </a:lnTo>
                  <a:lnTo>
                    <a:pt x="11536" y="3296"/>
                  </a:lnTo>
                  <a:lnTo>
                    <a:pt x="11487" y="3780"/>
                  </a:lnTo>
                  <a:lnTo>
                    <a:pt x="11342" y="4265"/>
                  </a:lnTo>
                  <a:lnTo>
                    <a:pt x="11099" y="4653"/>
                  </a:lnTo>
                  <a:lnTo>
                    <a:pt x="10809" y="5040"/>
                  </a:lnTo>
                  <a:lnTo>
                    <a:pt x="10518" y="5331"/>
                  </a:lnTo>
                  <a:lnTo>
                    <a:pt x="10275" y="5622"/>
                  </a:lnTo>
                  <a:lnTo>
                    <a:pt x="10082" y="5961"/>
                  </a:lnTo>
                  <a:lnTo>
                    <a:pt x="9888" y="6301"/>
                  </a:lnTo>
                  <a:lnTo>
                    <a:pt x="9742" y="6640"/>
                  </a:lnTo>
                  <a:lnTo>
                    <a:pt x="9597" y="7028"/>
                  </a:lnTo>
                  <a:lnTo>
                    <a:pt x="9500" y="7367"/>
                  </a:lnTo>
                  <a:lnTo>
                    <a:pt x="9452" y="7754"/>
                  </a:lnTo>
                  <a:lnTo>
                    <a:pt x="9015" y="7754"/>
                  </a:lnTo>
                  <a:lnTo>
                    <a:pt x="9015" y="4944"/>
                  </a:lnTo>
                  <a:lnTo>
                    <a:pt x="9452" y="4798"/>
                  </a:lnTo>
                  <a:lnTo>
                    <a:pt x="9888" y="4556"/>
                  </a:lnTo>
                  <a:lnTo>
                    <a:pt x="9985" y="4410"/>
                  </a:lnTo>
                  <a:lnTo>
                    <a:pt x="10082" y="4217"/>
                  </a:lnTo>
                  <a:lnTo>
                    <a:pt x="10082" y="4023"/>
                  </a:lnTo>
                  <a:lnTo>
                    <a:pt x="9985" y="3829"/>
                  </a:lnTo>
                  <a:lnTo>
                    <a:pt x="9839" y="3732"/>
                  </a:lnTo>
                  <a:lnTo>
                    <a:pt x="9645" y="3635"/>
                  </a:lnTo>
                  <a:lnTo>
                    <a:pt x="9452" y="3635"/>
                  </a:lnTo>
                  <a:lnTo>
                    <a:pt x="9258" y="3732"/>
                  </a:lnTo>
                  <a:lnTo>
                    <a:pt x="9112" y="3829"/>
                  </a:lnTo>
                  <a:lnTo>
                    <a:pt x="8918" y="3926"/>
                  </a:lnTo>
                  <a:lnTo>
                    <a:pt x="8725" y="3974"/>
                  </a:lnTo>
                  <a:lnTo>
                    <a:pt x="8337" y="3974"/>
                  </a:lnTo>
                  <a:lnTo>
                    <a:pt x="8143" y="3926"/>
                  </a:lnTo>
                  <a:lnTo>
                    <a:pt x="7949" y="3829"/>
                  </a:lnTo>
                  <a:lnTo>
                    <a:pt x="7755" y="3732"/>
                  </a:lnTo>
                  <a:lnTo>
                    <a:pt x="7610" y="3635"/>
                  </a:lnTo>
                  <a:lnTo>
                    <a:pt x="7416" y="3635"/>
                  </a:lnTo>
                  <a:lnTo>
                    <a:pt x="7222" y="3732"/>
                  </a:lnTo>
                  <a:lnTo>
                    <a:pt x="7077" y="3829"/>
                  </a:lnTo>
                  <a:lnTo>
                    <a:pt x="6980" y="4023"/>
                  </a:lnTo>
                  <a:lnTo>
                    <a:pt x="6980" y="4217"/>
                  </a:lnTo>
                  <a:lnTo>
                    <a:pt x="7028" y="4410"/>
                  </a:lnTo>
                  <a:lnTo>
                    <a:pt x="7174" y="4556"/>
                  </a:lnTo>
                  <a:lnTo>
                    <a:pt x="7561" y="4798"/>
                  </a:lnTo>
                  <a:lnTo>
                    <a:pt x="7998" y="4944"/>
                  </a:lnTo>
                  <a:lnTo>
                    <a:pt x="7998" y="7754"/>
                  </a:lnTo>
                  <a:lnTo>
                    <a:pt x="7561" y="7754"/>
                  </a:lnTo>
                  <a:lnTo>
                    <a:pt x="7513" y="7415"/>
                  </a:lnTo>
                  <a:lnTo>
                    <a:pt x="7416" y="7028"/>
                  </a:lnTo>
                  <a:lnTo>
                    <a:pt x="7271" y="6640"/>
                  </a:lnTo>
                  <a:lnTo>
                    <a:pt x="7125" y="6301"/>
                  </a:lnTo>
                  <a:lnTo>
                    <a:pt x="6931" y="5961"/>
                  </a:lnTo>
                  <a:lnTo>
                    <a:pt x="6737" y="5622"/>
                  </a:lnTo>
                  <a:lnTo>
                    <a:pt x="6495" y="5283"/>
                  </a:lnTo>
                  <a:lnTo>
                    <a:pt x="6204" y="4992"/>
                  </a:lnTo>
                  <a:lnTo>
                    <a:pt x="5914" y="4653"/>
                  </a:lnTo>
                  <a:lnTo>
                    <a:pt x="5671" y="4265"/>
                  </a:lnTo>
                  <a:lnTo>
                    <a:pt x="5574" y="3829"/>
                  </a:lnTo>
                  <a:lnTo>
                    <a:pt x="5526" y="3344"/>
                  </a:lnTo>
                  <a:lnTo>
                    <a:pt x="5526" y="2860"/>
                  </a:lnTo>
                  <a:lnTo>
                    <a:pt x="5671" y="2423"/>
                  </a:lnTo>
                  <a:lnTo>
                    <a:pt x="5914" y="2036"/>
                  </a:lnTo>
                  <a:lnTo>
                    <a:pt x="6204" y="1696"/>
                  </a:lnTo>
                  <a:lnTo>
                    <a:pt x="6544" y="1406"/>
                  </a:lnTo>
                  <a:lnTo>
                    <a:pt x="6931" y="1163"/>
                  </a:lnTo>
                  <a:lnTo>
                    <a:pt x="7368" y="1066"/>
                  </a:lnTo>
                  <a:lnTo>
                    <a:pt x="7852" y="1018"/>
                  </a:lnTo>
                  <a:close/>
                  <a:moveTo>
                    <a:pt x="9452" y="8772"/>
                  </a:moveTo>
                  <a:lnTo>
                    <a:pt x="9452" y="9596"/>
                  </a:lnTo>
                  <a:lnTo>
                    <a:pt x="8531" y="10517"/>
                  </a:lnTo>
                  <a:lnTo>
                    <a:pt x="7610" y="9596"/>
                  </a:lnTo>
                  <a:lnTo>
                    <a:pt x="7610" y="8772"/>
                  </a:lnTo>
                  <a:close/>
                  <a:moveTo>
                    <a:pt x="7077" y="10565"/>
                  </a:moveTo>
                  <a:lnTo>
                    <a:pt x="7804" y="11244"/>
                  </a:lnTo>
                  <a:lnTo>
                    <a:pt x="6059" y="12989"/>
                  </a:lnTo>
                  <a:lnTo>
                    <a:pt x="5332" y="12310"/>
                  </a:lnTo>
                  <a:lnTo>
                    <a:pt x="7077" y="10565"/>
                  </a:lnTo>
                  <a:close/>
                  <a:moveTo>
                    <a:pt x="9936" y="10565"/>
                  </a:moveTo>
                  <a:lnTo>
                    <a:pt x="11681" y="12310"/>
                  </a:lnTo>
                  <a:lnTo>
                    <a:pt x="10954" y="12989"/>
                  </a:lnTo>
                  <a:lnTo>
                    <a:pt x="9209" y="11244"/>
                  </a:lnTo>
                  <a:lnTo>
                    <a:pt x="9936" y="10565"/>
                  </a:lnTo>
                  <a:close/>
                  <a:moveTo>
                    <a:pt x="7998" y="12504"/>
                  </a:moveTo>
                  <a:lnTo>
                    <a:pt x="7998" y="16333"/>
                  </a:lnTo>
                  <a:lnTo>
                    <a:pt x="1212" y="16333"/>
                  </a:lnTo>
                  <a:lnTo>
                    <a:pt x="2085" y="14103"/>
                  </a:lnTo>
                  <a:lnTo>
                    <a:pt x="2376" y="13716"/>
                  </a:lnTo>
                  <a:lnTo>
                    <a:pt x="2715" y="13376"/>
                  </a:lnTo>
                  <a:lnTo>
                    <a:pt x="3103" y="13134"/>
                  </a:lnTo>
                  <a:lnTo>
                    <a:pt x="3490" y="12989"/>
                  </a:lnTo>
                  <a:lnTo>
                    <a:pt x="4314" y="12698"/>
                  </a:lnTo>
                  <a:lnTo>
                    <a:pt x="5720" y="14103"/>
                  </a:lnTo>
                  <a:lnTo>
                    <a:pt x="5865" y="14200"/>
                  </a:lnTo>
                  <a:lnTo>
                    <a:pt x="6059" y="14249"/>
                  </a:lnTo>
                  <a:lnTo>
                    <a:pt x="6253" y="14200"/>
                  </a:lnTo>
                  <a:lnTo>
                    <a:pt x="6447" y="14103"/>
                  </a:lnTo>
                  <a:lnTo>
                    <a:pt x="7998" y="12504"/>
                  </a:lnTo>
                  <a:close/>
                  <a:moveTo>
                    <a:pt x="9015" y="12504"/>
                  </a:moveTo>
                  <a:lnTo>
                    <a:pt x="10615" y="14103"/>
                  </a:lnTo>
                  <a:lnTo>
                    <a:pt x="10760" y="14200"/>
                  </a:lnTo>
                  <a:lnTo>
                    <a:pt x="10954" y="14249"/>
                  </a:lnTo>
                  <a:lnTo>
                    <a:pt x="11148" y="14200"/>
                  </a:lnTo>
                  <a:lnTo>
                    <a:pt x="11342" y="14103"/>
                  </a:lnTo>
                  <a:lnTo>
                    <a:pt x="12699" y="12698"/>
                  </a:lnTo>
                  <a:lnTo>
                    <a:pt x="13523" y="12989"/>
                  </a:lnTo>
                  <a:lnTo>
                    <a:pt x="13959" y="13134"/>
                  </a:lnTo>
                  <a:lnTo>
                    <a:pt x="14346" y="13376"/>
                  </a:lnTo>
                  <a:lnTo>
                    <a:pt x="14686" y="13716"/>
                  </a:lnTo>
                  <a:lnTo>
                    <a:pt x="14928" y="14103"/>
                  </a:lnTo>
                  <a:lnTo>
                    <a:pt x="15800" y="16333"/>
                  </a:lnTo>
                  <a:lnTo>
                    <a:pt x="9015" y="16333"/>
                  </a:lnTo>
                  <a:lnTo>
                    <a:pt x="9015" y="12504"/>
                  </a:lnTo>
                  <a:close/>
                  <a:moveTo>
                    <a:pt x="7513" y="0"/>
                  </a:moveTo>
                  <a:lnTo>
                    <a:pt x="7174" y="49"/>
                  </a:lnTo>
                  <a:lnTo>
                    <a:pt x="6883" y="146"/>
                  </a:lnTo>
                  <a:lnTo>
                    <a:pt x="6544" y="242"/>
                  </a:lnTo>
                  <a:lnTo>
                    <a:pt x="6253" y="388"/>
                  </a:lnTo>
                  <a:lnTo>
                    <a:pt x="5962" y="533"/>
                  </a:lnTo>
                  <a:lnTo>
                    <a:pt x="5720" y="727"/>
                  </a:lnTo>
                  <a:lnTo>
                    <a:pt x="5477" y="969"/>
                  </a:lnTo>
                  <a:lnTo>
                    <a:pt x="5235" y="1212"/>
                  </a:lnTo>
                  <a:lnTo>
                    <a:pt x="5041" y="1503"/>
                  </a:lnTo>
                  <a:lnTo>
                    <a:pt x="4896" y="1745"/>
                  </a:lnTo>
                  <a:lnTo>
                    <a:pt x="4750" y="2036"/>
                  </a:lnTo>
                  <a:lnTo>
                    <a:pt x="4653" y="2375"/>
                  </a:lnTo>
                  <a:lnTo>
                    <a:pt x="4557" y="2666"/>
                  </a:lnTo>
                  <a:lnTo>
                    <a:pt x="4508" y="3005"/>
                  </a:lnTo>
                  <a:lnTo>
                    <a:pt x="4508" y="3344"/>
                  </a:lnTo>
                  <a:lnTo>
                    <a:pt x="4508" y="3683"/>
                  </a:lnTo>
                  <a:lnTo>
                    <a:pt x="4557" y="4023"/>
                  </a:lnTo>
                  <a:lnTo>
                    <a:pt x="4653" y="4313"/>
                  </a:lnTo>
                  <a:lnTo>
                    <a:pt x="4750" y="4653"/>
                  </a:lnTo>
                  <a:lnTo>
                    <a:pt x="4896" y="4944"/>
                  </a:lnTo>
                  <a:lnTo>
                    <a:pt x="5090" y="5234"/>
                  </a:lnTo>
                  <a:lnTo>
                    <a:pt x="5284" y="5477"/>
                  </a:lnTo>
                  <a:lnTo>
                    <a:pt x="5477" y="5767"/>
                  </a:lnTo>
                  <a:lnTo>
                    <a:pt x="5768" y="6010"/>
                  </a:lnTo>
                  <a:lnTo>
                    <a:pt x="5962" y="6301"/>
                  </a:lnTo>
                  <a:lnTo>
                    <a:pt x="6156" y="6591"/>
                  </a:lnTo>
                  <a:lnTo>
                    <a:pt x="6301" y="6931"/>
                  </a:lnTo>
                  <a:lnTo>
                    <a:pt x="6447" y="7221"/>
                  </a:lnTo>
                  <a:lnTo>
                    <a:pt x="6495" y="7609"/>
                  </a:lnTo>
                  <a:lnTo>
                    <a:pt x="6592" y="7948"/>
                  </a:lnTo>
                  <a:lnTo>
                    <a:pt x="6592" y="8288"/>
                  </a:lnTo>
                  <a:lnTo>
                    <a:pt x="6592" y="9596"/>
                  </a:lnTo>
                  <a:lnTo>
                    <a:pt x="4653" y="11583"/>
                  </a:lnTo>
                  <a:lnTo>
                    <a:pt x="3200" y="11971"/>
                  </a:lnTo>
                  <a:lnTo>
                    <a:pt x="2909" y="12116"/>
                  </a:lnTo>
                  <a:lnTo>
                    <a:pt x="2618" y="12262"/>
                  </a:lnTo>
                  <a:lnTo>
                    <a:pt x="2327" y="12407"/>
                  </a:lnTo>
                  <a:lnTo>
                    <a:pt x="2036" y="12601"/>
                  </a:lnTo>
                  <a:lnTo>
                    <a:pt x="1794" y="12843"/>
                  </a:lnTo>
                  <a:lnTo>
                    <a:pt x="1552" y="13086"/>
                  </a:lnTo>
                  <a:lnTo>
                    <a:pt x="1358" y="13328"/>
                  </a:lnTo>
                  <a:lnTo>
                    <a:pt x="1212" y="13619"/>
                  </a:lnTo>
                  <a:lnTo>
                    <a:pt x="1164" y="13667"/>
                  </a:lnTo>
                  <a:lnTo>
                    <a:pt x="1" y="16624"/>
                  </a:lnTo>
                  <a:lnTo>
                    <a:pt x="1" y="16769"/>
                  </a:lnTo>
                  <a:lnTo>
                    <a:pt x="1" y="16866"/>
                  </a:lnTo>
                  <a:lnTo>
                    <a:pt x="1" y="17011"/>
                  </a:lnTo>
                  <a:lnTo>
                    <a:pt x="49" y="17108"/>
                  </a:lnTo>
                  <a:lnTo>
                    <a:pt x="146" y="17205"/>
                  </a:lnTo>
                  <a:lnTo>
                    <a:pt x="243" y="17254"/>
                  </a:lnTo>
                  <a:lnTo>
                    <a:pt x="389" y="17302"/>
                  </a:lnTo>
                  <a:lnTo>
                    <a:pt x="485" y="17351"/>
                  </a:lnTo>
                  <a:lnTo>
                    <a:pt x="16527" y="17351"/>
                  </a:lnTo>
                  <a:lnTo>
                    <a:pt x="16673" y="17302"/>
                  </a:lnTo>
                  <a:lnTo>
                    <a:pt x="16770" y="17254"/>
                  </a:lnTo>
                  <a:lnTo>
                    <a:pt x="16867" y="17205"/>
                  </a:lnTo>
                  <a:lnTo>
                    <a:pt x="16964" y="17108"/>
                  </a:lnTo>
                  <a:lnTo>
                    <a:pt x="17012" y="17011"/>
                  </a:lnTo>
                  <a:lnTo>
                    <a:pt x="17061" y="16866"/>
                  </a:lnTo>
                  <a:lnTo>
                    <a:pt x="17061" y="16769"/>
                  </a:lnTo>
                  <a:lnTo>
                    <a:pt x="17012" y="16624"/>
                  </a:lnTo>
                  <a:lnTo>
                    <a:pt x="15897" y="13667"/>
                  </a:lnTo>
                  <a:lnTo>
                    <a:pt x="15849" y="13619"/>
                  </a:lnTo>
                  <a:lnTo>
                    <a:pt x="15655" y="13328"/>
                  </a:lnTo>
                  <a:lnTo>
                    <a:pt x="15461" y="13086"/>
                  </a:lnTo>
                  <a:lnTo>
                    <a:pt x="15219" y="12843"/>
                  </a:lnTo>
                  <a:lnTo>
                    <a:pt x="14977" y="12601"/>
                  </a:lnTo>
                  <a:lnTo>
                    <a:pt x="14734" y="12407"/>
                  </a:lnTo>
                  <a:lnTo>
                    <a:pt x="14443" y="12262"/>
                  </a:lnTo>
                  <a:lnTo>
                    <a:pt x="14153" y="12116"/>
                  </a:lnTo>
                  <a:lnTo>
                    <a:pt x="13813" y="11971"/>
                  </a:lnTo>
                  <a:lnTo>
                    <a:pt x="12408" y="11583"/>
                  </a:lnTo>
                  <a:lnTo>
                    <a:pt x="10469" y="9596"/>
                  </a:lnTo>
                  <a:lnTo>
                    <a:pt x="10469" y="8288"/>
                  </a:lnTo>
                  <a:lnTo>
                    <a:pt x="10469" y="7948"/>
                  </a:lnTo>
                  <a:lnTo>
                    <a:pt x="10518" y="7561"/>
                  </a:lnTo>
                  <a:lnTo>
                    <a:pt x="10615" y="7221"/>
                  </a:lnTo>
                  <a:lnTo>
                    <a:pt x="10712" y="6931"/>
                  </a:lnTo>
                  <a:lnTo>
                    <a:pt x="10857" y="6591"/>
                  </a:lnTo>
                  <a:lnTo>
                    <a:pt x="11051" y="6301"/>
                  </a:lnTo>
                  <a:lnTo>
                    <a:pt x="11293" y="6010"/>
                  </a:lnTo>
                  <a:lnTo>
                    <a:pt x="11536" y="5767"/>
                  </a:lnTo>
                  <a:lnTo>
                    <a:pt x="11729" y="5525"/>
                  </a:lnTo>
                  <a:lnTo>
                    <a:pt x="11972" y="5234"/>
                  </a:lnTo>
                  <a:lnTo>
                    <a:pt x="12117" y="4944"/>
                  </a:lnTo>
                  <a:lnTo>
                    <a:pt x="12311" y="4653"/>
                  </a:lnTo>
                  <a:lnTo>
                    <a:pt x="12408" y="4313"/>
                  </a:lnTo>
                  <a:lnTo>
                    <a:pt x="12505" y="3974"/>
                  </a:lnTo>
                  <a:lnTo>
                    <a:pt x="12553" y="3635"/>
                  </a:lnTo>
                  <a:lnTo>
                    <a:pt x="12553" y="3296"/>
                  </a:lnTo>
                  <a:lnTo>
                    <a:pt x="12505" y="2956"/>
                  </a:lnTo>
                  <a:lnTo>
                    <a:pt x="12456" y="2617"/>
                  </a:lnTo>
                  <a:lnTo>
                    <a:pt x="12408" y="2326"/>
                  </a:lnTo>
                  <a:lnTo>
                    <a:pt x="12262" y="2036"/>
                  </a:lnTo>
                  <a:lnTo>
                    <a:pt x="12117" y="1745"/>
                  </a:lnTo>
                  <a:lnTo>
                    <a:pt x="11972" y="1454"/>
                  </a:lnTo>
                  <a:lnTo>
                    <a:pt x="11778" y="1212"/>
                  </a:lnTo>
                  <a:lnTo>
                    <a:pt x="11536" y="969"/>
                  </a:lnTo>
                  <a:lnTo>
                    <a:pt x="11293" y="727"/>
                  </a:lnTo>
                  <a:lnTo>
                    <a:pt x="11051" y="533"/>
                  </a:lnTo>
                  <a:lnTo>
                    <a:pt x="10760" y="388"/>
                  </a:lnTo>
                  <a:lnTo>
                    <a:pt x="10469" y="242"/>
                  </a:lnTo>
                  <a:lnTo>
                    <a:pt x="10178" y="146"/>
                  </a:lnTo>
                  <a:lnTo>
                    <a:pt x="9839" y="49"/>
                  </a:lnTo>
                  <a:lnTo>
                    <a:pt x="95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7" name="Shape 1207"/>
        <p:cNvGrpSpPr/>
        <p:nvPr/>
      </p:nvGrpSpPr>
      <p:grpSpPr>
        <a:xfrm>
          <a:off x="0" y="0"/>
          <a:ext cx="0" cy="0"/>
          <a:chOff x="0" y="0"/>
          <a:chExt cx="0" cy="0"/>
        </a:xfrm>
      </p:grpSpPr>
      <p:sp>
        <p:nvSpPr>
          <p:cNvPr id="1208" name="Google Shape;1208;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Unlocking the power</a:t>
            </a:r>
            <a:endParaRPr/>
          </a:p>
        </p:txBody>
      </p:sp>
      <p:sp>
        <p:nvSpPr>
          <p:cNvPr id="1209" name="Google Shape;1209;p32"/>
          <p:cNvSpPr txBox="1"/>
          <p:nvPr>
            <p:ph idx="1" type="subTitle"/>
          </p:nvPr>
        </p:nvSpPr>
        <p:spPr>
          <a:xfrm>
            <a:off x="1142950" y="2219063"/>
            <a:ext cx="3251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Mercury is the closest planet to the Sun and the smallest of them all </a:t>
            </a:r>
            <a:endParaRPr/>
          </a:p>
        </p:txBody>
      </p:sp>
      <p:sp>
        <p:nvSpPr>
          <p:cNvPr id="1210" name="Google Shape;1210;p32"/>
          <p:cNvSpPr txBox="1"/>
          <p:nvPr>
            <p:ph idx="2" type="subTitle"/>
          </p:nvPr>
        </p:nvSpPr>
        <p:spPr>
          <a:xfrm>
            <a:off x="4749341" y="2219063"/>
            <a:ext cx="3251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Venus has a beautiful name, but also very high temperatures</a:t>
            </a:r>
            <a:endParaRPr/>
          </a:p>
        </p:txBody>
      </p:sp>
      <p:sp>
        <p:nvSpPr>
          <p:cNvPr id="1211" name="Google Shape;1211;p32"/>
          <p:cNvSpPr txBox="1"/>
          <p:nvPr>
            <p:ph idx="3" type="subTitle"/>
          </p:nvPr>
        </p:nvSpPr>
        <p:spPr>
          <a:xfrm>
            <a:off x="1142950" y="4010313"/>
            <a:ext cx="3251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Saturn is the second-largest planet in the Solar System</a:t>
            </a:r>
            <a:endParaRPr/>
          </a:p>
        </p:txBody>
      </p:sp>
      <p:sp>
        <p:nvSpPr>
          <p:cNvPr id="1212" name="Google Shape;1212;p32"/>
          <p:cNvSpPr txBox="1"/>
          <p:nvPr>
            <p:ph idx="4" type="subTitle"/>
          </p:nvPr>
        </p:nvSpPr>
        <p:spPr>
          <a:xfrm>
            <a:off x="4749341" y="4010313"/>
            <a:ext cx="3251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Jupiter is a gas giant and the biggest planet in the Solar System</a:t>
            </a:r>
            <a:endParaRPr/>
          </a:p>
        </p:txBody>
      </p:sp>
      <p:sp>
        <p:nvSpPr>
          <p:cNvPr id="1213" name="Google Shape;1213;p32"/>
          <p:cNvSpPr txBox="1"/>
          <p:nvPr>
            <p:ph idx="5" type="subTitle"/>
          </p:nvPr>
        </p:nvSpPr>
        <p:spPr>
          <a:xfrm>
            <a:off x="1142962" y="1860588"/>
            <a:ext cx="3251700" cy="505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Data insights</a:t>
            </a:r>
            <a:endParaRPr/>
          </a:p>
        </p:txBody>
      </p:sp>
      <p:sp>
        <p:nvSpPr>
          <p:cNvPr id="1214" name="Google Shape;1214;p32"/>
          <p:cNvSpPr txBox="1"/>
          <p:nvPr>
            <p:ph idx="6" type="subTitle"/>
          </p:nvPr>
        </p:nvSpPr>
        <p:spPr>
          <a:xfrm>
            <a:off x="1142962" y="3651938"/>
            <a:ext cx="3251700" cy="505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Optimization</a:t>
            </a:r>
            <a:endParaRPr/>
          </a:p>
        </p:txBody>
      </p:sp>
      <p:sp>
        <p:nvSpPr>
          <p:cNvPr id="1215" name="Google Shape;1215;p32"/>
          <p:cNvSpPr txBox="1"/>
          <p:nvPr>
            <p:ph idx="7" type="subTitle"/>
          </p:nvPr>
        </p:nvSpPr>
        <p:spPr>
          <a:xfrm>
            <a:off x="4749338" y="1860588"/>
            <a:ext cx="3251700" cy="505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Predictive modeling</a:t>
            </a:r>
            <a:endParaRPr/>
          </a:p>
        </p:txBody>
      </p:sp>
      <p:sp>
        <p:nvSpPr>
          <p:cNvPr id="1216" name="Google Shape;1216;p32"/>
          <p:cNvSpPr txBox="1"/>
          <p:nvPr>
            <p:ph idx="8" type="subTitle"/>
          </p:nvPr>
        </p:nvSpPr>
        <p:spPr>
          <a:xfrm>
            <a:off x="4749338" y="3651938"/>
            <a:ext cx="3251700" cy="505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Data visualization</a:t>
            </a:r>
            <a:endParaRPr/>
          </a:p>
        </p:txBody>
      </p:sp>
      <p:grpSp>
        <p:nvGrpSpPr>
          <p:cNvPr id="1217" name="Google Shape;1217;p32"/>
          <p:cNvGrpSpPr/>
          <p:nvPr/>
        </p:nvGrpSpPr>
        <p:grpSpPr>
          <a:xfrm>
            <a:off x="2573275" y="1243628"/>
            <a:ext cx="391048" cy="391048"/>
            <a:chOff x="3288275" y="2636227"/>
            <a:chExt cx="391048" cy="391048"/>
          </a:xfrm>
        </p:grpSpPr>
        <p:sp>
          <p:nvSpPr>
            <p:cNvPr id="1218" name="Google Shape;1218;p32"/>
            <p:cNvSpPr/>
            <p:nvPr/>
          </p:nvSpPr>
          <p:spPr>
            <a:xfrm>
              <a:off x="3334288" y="2681133"/>
              <a:ext cx="152279" cy="69020"/>
            </a:xfrm>
            <a:custGeom>
              <a:rect b="b" l="l" r="r" t="t"/>
              <a:pathLst>
                <a:path extrusionOk="0" h="3054" w="6738">
                  <a:moveTo>
                    <a:pt x="5719" y="1018"/>
                  </a:moveTo>
                  <a:lnTo>
                    <a:pt x="5719" y="2036"/>
                  </a:lnTo>
                  <a:lnTo>
                    <a:pt x="1018" y="2036"/>
                  </a:lnTo>
                  <a:lnTo>
                    <a:pt x="1018" y="1018"/>
                  </a:lnTo>
                  <a:close/>
                  <a:moveTo>
                    <a:pt x="485" y="0"/>
                  </a:moveTo>
                  <a:lnTo>
                    <a:pt x="291" y="49"/>
                  </a:lnTo>
                  <a:lnTo>
                    <a:pt x="146" y="194"/>
                  </a:lnTo>
                  <a:lnTo>
                    <a:pt x="0" y="339"/>
                  </a:lnTo>
                  <a:lnTo>
                    <a:pt x="0" y="533"/>
                  </a:lnTo>
                  <a:lnTo>
                    <a:pt x="0" y="2569"/>
                  </a:lnTo>
                  <a:lnTo>
                    <a:pt x="0" y="2763"/>
                  </a:lnTo>
                  <a:lnTo>
                    <a:pt x="146" y="2908"/>
                  </a:lnTo>
                  <a:lnTo>
                    <a:pt x="291" y="3053"/>
                  </a:lnTo>
                  <a:lnTo>
                    <a:pt x="6446" y="3053"/>
                  </a:lnTo>
                  <a:lnTo>
                    <a:pt x="6592" y="2908"/>
                  </a:lnTo>
                  <a:lnTo>
                    <a:pt x="6689" y="2763"/>
                  </a:lnTo>
                  <a:lnTo>
                    <a:pt x="6737" y="2569"/>
                  </a:lnTo>
                  <a:lnTo>
                    <a:pt x="6737" y="533"/>
                  </a:lnTo>
                  <a:lnTo>
                    <a:pt x="6689" y="339"/>
                  </a:lnTo>
                  <a:lnTo>
                    <a:pt x="6592" y="194"/>
                  </a:lnTo>
                  <a:lnTo>
                    <a:pt x="6446" y="49"/>
                  </a:lnTo>
                  <a:lnTo>
                    <a:pt x="62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2"/>
            <p:cNvSpPr/>
            <p:nvPr/>
          </p:nvSpPr>
          <p:spPr>
            <a:xfrm>
              <a:off x="3334288" y="2773138"/>
              <a:ext cx="102988" cy="23007"/>
            </a:xfrm>
            <a:custGeom>
              <a:rect b="b" l="l" r="r" t="t"/>
              <a:pathLst>
                <a:path extrusionOk="0" h="1018" w="4557">
                  <a:moveTo>
                    <a:pt x="485" y="0"/>
                  </a:moveTo>
                  <a:lnTo>
                    <a:pt x="291" y="49"/>
                  </a:lnTo>
                  <a:lnTo>
                    <a:pt x="146" y="146"/>
                  </a:lnTo>
                  <a:lnTo>
                    <a:pt x="0" y="339"/>
                  </a:lnTo>
                  <a:lnTo>
                    <a:pt x="0" y="533"/>
                  </a:lnTo>
                  <a:lnTo>
                    <a:pt x="0" y="727"/>
                  </a:lnTo>
                  <a:lnTo>
                    <a:pt x="146" y="873"/>
                  </a:lnTo>
                  <a:lnTo>
                    <a:pt x="291" y="970"/>
                  </a:lnTo>
                  <a:lnTo>
                    <a:pt x="485" y="1018"/>
                  </a:lnTo>
                  <a:lnTo>
                    <a:pt x="4023" y="1018"/>
                  </a:lnTo>
                  <a:lnTo>
                    <a:pt x="4217" y="970"/>
                  </a:lnTo>
                  <a:lnTo>
                    <a:pt x="4411" y="873"/>
                  </a:lnTo>
                  <a:lnTo>
                    <a:pt x="4508" y="727"/>
                  </a:lnTo>
                  <a:lnTo>
                    <a:pt x="4556" y="533"/>
                  </a:lnTo>
                  <a:lnTo>
                    <a:pt x="4508" y="339"/>
                  </a:lnTo>
                  <a:lnTo>
                    <a:pt x="4411" y="146"/>
                  </a:lnTo>
                  <a:lnTo>
                    <a:pt x="4217" y="49"/>
                  </a:lnTo>
                  <a:lnTo>
                    <a:pt x="40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2"/>
            <p:cNvSpPr/>
            <p:nvPr/>
          </p:nvSpPr>
          <p:spPr>
            <a:xfrm>
              <a:off x="3334288" y="2819129"/>
              <a:ext cx="75597" cy="23029"/>
            </a:xfrm>
            <a:custGeom>
              <a:rect b="b" l="l" r="r" t="t"/>
              <a:pathLst>
                <a:path extrusionOk="0" h="1019" w="3345">
                  <a:moveTo>
                    <a:pt x="485" y="1"/>
                  </a:moveTo>
                  <a:lnTo>
                    <a:pt x="291" y="49"/>
                  </a:lnTo>
                  <a:lnTo>
                    <a:pt x="146" y="146"/>
                  </a:lnTo>
                  <a:lnTo>
                    <a:pt x="0" y="340"/>
                  </a:lnTo>
                  <a:lnTo>
                    <a:pt x="0" y="534"/>
                  </a:lnTo>
                  <a:lnTo>
                    <a:pt x="0" y="728"/>
                  </a:lnTo>
                  <a:lnTo>
                    <a:pt x="146" y="873"/>
                  </a:lnTo>
                  <a:lnTo>
                    <a:pt x="291" y="970"/>
                  </a:lnTo>
                  <a:lnTo>
                    <a:pt x="485" y="1018"/>
                  </a:lnTo>
                  <a:lnTo>
                    <a:pt x="2860" y="1018"/>
                  </a:lnTo>
                  <a:lnTo>
                    <a:pt x="3054" y="970"/>
                  </a:lnTo>
                  <a:lnTo>
                    <a:pt x="3199" y="873"/>
                  </a:lnTo>
                  <a:lnTo>
                    <a:pt x="3345" y="728"/>
                  </a:lnTo>
                  <a:lnTo>
                    <a:pt x="3345" y="534"/>
                  </a:lnTo>
                  <a:lnTo>
                    <a:pt x="3345" y="340"/>
                  </a:lnTo>
                  <a:lnTo>
                    <a:pt x="3199" y="146"/>
                  </a:lnTo>
                  <a:lnTo>
                    <a:pt x="3054" y="49"/>
                  </a:lnTo>
                  <a:lnTo>
                    <a:pt x="28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2"/>
            <p:cNvSpPr/>
            <p:nvPr/>
          </p:nvSpPr>
          <p:spPr>
            <a:xfrm>
              <a:off x="3288275" y="2636227"/>
              <a:ext cx="391048" cy="391048"/>
            </a:xfrm>
            <a:custGeom>
              <a:rect b="b" l="l" r="r" t="t"/>
              <a:pathLst>
                <a:path extrusionOk="0" h="17303" w="17303">
                  <a:moveTo>
                    <a:pt x="13862" y="969"/>
                  </a:moveTo>
                  <a:lnTo>
                    <a:pt x="13862" y="7706"/>
                  </a:lnTo>
                  <a:lnTo>
                    <a:pt x="13571" y="7415"/>
                  </a:lnTo>
                  <a:lnTo>
                    <a:pt x="13280" y="7076"/>
                  </a:lnTo>
                  <a:lnTo>
                    <a:pt x="12893" y="6834"/>
                  </a:lnTo>
                  <a:lnTo>
                    <a:pt x="12553" y="6591"/>
                  </a:lnTo>
                  <a:lnTo>
                    <a:pt x="12166" y="6446"/>
                  </a:lnTo>
                  <a:lnTo>
                    <a:pt x="11729" y="6301"/>
                  </a:lnTo>
                  <a:lnTo>
                    <a:pt x="11342" y="6204"/>
                  </a:lnTo>
                  <a:lnTo>
                    <a:pt x="10906" y="6155"/>
                  </a:lnTo>
                  <a:lnTo>
                    <a:pt x="10518" y="6107"/>
                  </a:lnTo>
                  <a:lnTo>
                    <a:pt x="10082" y="6155"/>
                  </a:lnTo>
                  <a:lnTo>
                    <a:pt x="9645" y="6204"/>
                  </a:lnTo>
                  <a:lnTo>
                    <a:pt x="9258" y="6301"/>
                  </a:lnTo>
                  <a:lnTo>
                    <a:pt x="8822" y="6446"/>
                  </a:lnTo>
                  <a:lnTo>
                    <a:pt x="8434" y="6591"/>
                  </a:lnTo>
                  <a:lnTo>
                    <a:pt x="8095" y="6834"/>
                  </a:lnTo>
                  <a:lnTo>
                    <a:pt x="7707" y="7076"/>
                  </a:lnTo>
                  <a:lnTo>
                    <a:pt x="7416" y="7415"/>
                  </a:lnTo>
                  <a:lnTo>
                    <a:pt x="7125" y="7706"/>
                  </a:lnTo>
                  <a:lnTo>
                    <a:pt x="6883" y="7997"/>
                  </a:lnTo>
                  <a:lnTo>
                    <a:pt x="6689" y="8336"/>
                  </a:lnTo>
                  <a:lnTo>
                    <a:pt x="6495" y="8675"/>
                  </a:lnTo>
                  <a:lnTo>
                    <a:pt x="6350" y="9063"/>
                  </a:lnTo>
                  <a:lnTo>
                    <a:pt x="6253" y="9402"/>
                  </a:lnTo>
                  <a:lnTo>
                    <a:pt x="6156" y="9790"/>
                  </a:lnTo>
                  <a:lnTo>
                    <a:pt x="6108" y="10178"/>
                  </a:lnTo>
                  <a:lnTo>
                    <a:pt x="1019" y="10178"/>
                  </a:lnTo>
                  <a:lnTo>
                    <a:pt x="1019" y="969"/>
                  </a:lnTo>
                  <a:close/>
                  <a:moveTo>
                    <a:pt x="10809" y="7124"/>
                  </a:moveTo>
                  <a:lnTo>
                    <a:pt x="11148" y="7173"/>
                  </a:lnTo>
                  <a:lnTo>
                    <a:pt x="11439" y="7270"/>
                  </a:lnTo>
                  <a:lnTo>
                    <a:pt x="11778" y="7367"/>
                  </a:lnTo>
                  <a:lnTo>
                    <a:pt x="12069" y="7512"/>
                  </a:lnTo>
                  <a:lnTo>
                    <a:pt x="12360" y="7658"/>
                  </a:lnTo>
                  <a:lnTo>
                    <a:pt x="12602" y="7900"/>
                  </a:lnTo>
                  <a:lnTo>
                    <a:pt x="12893" y="8094"/>
                  </a:lnTo>
                  <a:lnTo>
                    <a:pt x="13087" y="8385"/>
                  </a:lnTo>
                  <a:lnTo>
                    <a:pt x="13280" y="8627"/>
                  </a:lnTo>
                  <a:lnTo>
                    <a:pt x="13474" y="8918"/>
                  </a:lnTo>
                  <a:lnTo>
                    <a:pt x="13620" y="9208"/>
                  </a:lnTo>
                  <a:lnTo>
                    <a:pt x="13717" y="9548"/>
                  </a:lnTo>
                  <a:lnTo>
                    <a:pt x="13813" y="9838"/>
                  </a:lnTo>
                  <a:lnTo>
                    <a:pt x="13862" y="10178"/>
                  </a:lnTo>
                  <a:lnTo>
                    <a:pt x="13862" y="10469"/>
                  </a:lnTo>
                  <a:lnTo>
                    <a:pt x="13862" y="10808"/>
                  </a:lnTo>
                  <a:lnTo>
                    <a:pt x="13813" y="11147"/>
                  </a:lnTo>
                  <a:lnTo>
                    <a:pt x="13717" y="11438"/>
                  </a:lnTo>
                  <a:lnTo>
                    <a:pt x="13620" y="11777"/>
                  </a:lnTo>
                  <a:lnTo>
                    <a:pt x="13474" y="12068"/>
                  </a:lnTo>
                  <a:lnTo>
                    <a:pt x="13280" y="12359"/>
                  </a:lnTo>
                  <a:lnTo>
                    <a:pt x="13087" y="12601"/>
                  </a:lnTo>
                  <a:lnTo>
                    <a:pt x="12893" y="12843"/>
                  </a:lnTo>
                  <a:lnTo>
                    <a:pt x="12602" y="13086"/>
                  </a:lnTo>
                  <a:lnTo>
                    <a:pt x="12360" y="13279"/>
                  </a:lnTo>
                  <a:lnTo>
                    <a:pt x="12069" y="13473"/>
                  </a:lnTo>
                  <a:lnTo>
                    <a:pt x="11778" y="13619"/>
                  </a:lnTo>
                  <a:lnTo>
                    <a:pt x="11439" y="13716"/>
                  </a:lnTo>
                  <a:lnTo>
                    <a:pt x="11148" y="13813"/>
                  </a:lnTo>
                  <a:lnTo>
                    <a:pt x="10809" y="13813"/>
                  </a:lnTo>
                  <a:lnTo>
                    <a:pt x="10518" y="13861"/>
                  </a:lnTo>
                  <a:lnTo>
                    <a:pt x="10179" y="13813"/>
                  </a:lnTo>
                  <a:lnTo>
                    <a:pt x="9839" y="13813"/>
                  </a:lnTo>
                  <a:lnTo>
                    <a:pt x="9549" y="13716"/>
                  </a:lnTo>
                  <a:lnTo>
                    <a:pt x="9209" y="13619"/>
                  </a:lnTo>
                  <a:lnTo>
                    <a:pt x="8919" y="13473"/>
                  </a:lnTo>
                  <a:lnTo>
                    <a:pt x="8628" y="13279"/>
                  </a:lnTo>
                  <a:lnTo>
                    <a:pt x="8385" y="13086"/>
                  </a:lnTo>
                  <a:lnTo>
                    <a:pt x="8095" y="12843"/>
                  </a:lnTo>
                  <a:lnTo>
                    <a:pt x="7901" y="12601"/>
                  </a:lnTo>
                  <a:lnTo>
                    <a:pt x="7707" y="12359"/>
                  </a:lnTo>
                  <a:lnTo>
                    <a:pt x="7513" y="12068"/>
                  </a:lnTo>
                  <a:lnTo>
                    <a:pt x="7368" y="11777"/>
                  </a:lnTo>
                  <a:lnTo>
                    <a:pt x="7271" y="11438"/>
                  </a:lnTo>
                  <a:lnTo>
                    <a:pt x="7174" y="11147"/>
                  </a:lnTo>
                  <a:lnTo>
                    <a:pt x="7125" y="10808"/>
                  </a:lnTo>
                  <a:lnTo>
                    <a:pt x="7125" y="10469"/>
                  </a:lnTo>
                  <a:lnTo>
                    <a:pt x="7125" y="10178"/>
                  </a:lnTo>
                  <a:lnTo>
                    <a:pt x="7174" y="9838"/>
                  </a:lnTo>
                  <a:lnTo>
                    <a:pt x="7271" y="9548"/>
                  </a:lnTo>
                  <a:lnTo>
                    <a:pt x="7368" y="9208"/>
                  </a:lnTo>
                  <a:lnTo>
                    <a:pt x="7513" y="8918"/>
                  </a:lnTo>
                  <a:lnTo>
                    <a:pt x="7707" y="8627"/>
                  </a:lnTo>
                  <a:lnTo>
                    <a:pt x="7901" y="8385"/>
                  </a:lnTo>
                  <a:lnTo>
                    <a:pt x="8095" y="8094"/>
                  </a:lnTo>
                  <a:lnTo>
                    <a:pt x="8385" y="7900"/>
                  </a:lnTo>
                  <a:lnTo>
                    <a:pt x="8628" y="7658"/>
                  </a:lnTo>
                  <a:lnTo>
                    <a:pt x="8919" y="7512"/>
                  </a:lnTo>
                  <a:lnTo>
                    <a:pt x="9209" y="7367"/>
                  </a:lnTo>
                  <a:lnTo>
                    <a:pt x="9549" y="7270"/>
                  </a:lnTo>
                  <a:lnTo>
                    <a:pt x="9839" y="7173"/>
                  </a:lnTo>
                  <a:lnTo>
                    <a:pt x="10179" y="7124"/>
                  </a:lnTo>
                  <a:close/>
                  <a:moveTo>
                    <a:pt x="13910" y="13183"/>
                  </a:moveTo>
                  <a:lnTo>
                    <a:pt x="16140" y="15412"/>
                  </a:lnTo>
                  <a:lnTo>
                    <a:pt x="16285" y="15606"/>
                  </a:lnTo>
                  <a:lnTo>
                    <a:pt x="16285" y="15800"/>
                  </a:lnTo>
                  <a:lnTo>
                    <a:pt x="16285" y="15993"/>
                  </a:lnTo>
                  <a:lnTo>
                    <a:pt x="16140" y="16139"/>
                  </a:lnTo>
                  <a:lnTo>
                    <a:pt x="15994" y="16284"/>
                  </a:lnTo>
                  <a:lnTo>
                    <a:pt x="15607" y="16284"/>
                  </a:lnTo>
                  <a:lnTo>
                    <a:pt x="15461" y="16139"/>
                  </a:lnTo>
                  <a:lnTo>
                    <a:pt x="13232" y="13910"/>
                  </a:lnTo>
                  <a:lnTo>
                    <a:pt x="13571" y="13570"/>
                  </a:lnTo>
                  <a:lnTo>
                    <a:pt x="13910" y="13183"/>
                  </a:lnTo>
                  <a:close/>
                  <a:moveTo>
                    <a:pt x="292" y="0"/>
                  </a:moveTo>
                  <a:lnTo>
                    <a:pt x="146" y="146"/>
                  </a:lnTo>
                  <a:lnTo>
                    <a:pt x="1" y="291"/>
                  </a:lnTo>
                  <a:lnTo>
                    <a:pt x="1" y="485"/>
                  </a:lnTo>
                  <a:lnTo>
                    <a:pt x="1" y="10662"/>
                  </a:lnTo>
                  <a:lnTo>
                    <a:pt x="1" y="10856"/>
                  </a:lnTo>
                  <a:lnTo>
                    <a:pt x="146" y="11050"/>
                  </a:lnTo>
                  <a:lnTo>
                    <a:pt x="292" y="11147"/>
                  </a:lnTo>
                  <a:lnTo>
                    <a:pt x="486" y="11195"/>
                  </a:lnTo>
                  <a:lnTo>
                    <a:pt x="6156" y="11195"/>
                  </a:lnTo>
                  <a:lnTo>
                    <a:pt x="6350" y="11826"/>
                  </a:lnTo>
                  <a:lnTo>
                    <a:pt x="6592" y="12456"/>
                  </a:lnTo>
                  <a:lnTo>
                    <a:pt x="6931" y="13037"/>
                  </a:lnTo>
                  <a:lnTo>
                    <a:pt x="7416" y="13570"/>
                  </a:lnTo>
                  <a:lnTo>
                    <a:pt x="7707" y="13910"/>
                  </a:lnTo>
                  <a:lnTo>
                    <a:pt x="8095" y="14152"/>
                  </a:lnTo>
                  <a:lnTo>
                    <a:pt x="8434" y="14346"/>
                  </a:lnTo>
                  <a:lnTo>
                    <a:pt x="8822" y="14540"/>
                  </a:lnTo>
                  <a:lnTo>
                    <a:pt x="9258" y="14685"/>
                  </a:lnTo>
                  <a:lnTo>
                    <a:pt x="9645" y="14782"/>
                  </a:lnTo>
                  <a:lnTo>
                    <a:pt x="10082" y="14830"/>
                  </a:lnTo>
                  <a:lnTo>
                    <a:pt x="10518" y="14879"/>
                  </a:lnTo>
                  <a:lnTo>
                    <a:pt x="10954" y="14830"/>
                  </a:lnTo>
                  <a:lnTo>
                    <a:pt x="11439" y="14782"/>
                  </a:lnTo>
                  <a:lnTo>
                    <a:pt x="11875" y="14636"/>
                  </a:lnTo>
                  <a:lnTo>
                    <a:pt x="12311" y="14491"/>
                  </a:lnTo>
                  <a:lnTo>
                    <a:pt x="14734" y="16866"/>
                  </a:lnTo>
                  <a:lnTo>
                    <a:pt x="14977" y="17060"/>
                  </a:lnTo>
                  <a:lnTo>
                    <a:pt x="15219" y="17205"/>
                  </a:lnTo>
                  <a:lnTo>
                    <a:pt x="15510" y="17302"/>
                  </a:lnTo>
                  <a:lnTo>
                    <a:pt x="16091" y="17302"/>
                  </a:lnTo>
                  <a:lnTo>
                    <a:pt x="16382" y="17205"/>
                  </a:lnTo>
                  <a:lnTo>
                    <a:pt x="16624" y="17060"/>
                  </a:lnTo>
                  <a:lnTo>
                    <a:pt x="16867" y="16866"/>
                  </a:lnTo>
                  <a:lnTo>
                    <a:pt x="17061" y="16624"/>
                  </a:lnTo>
                  <a:lnTo>
                    <a:pt x="17206" y="16381"/>
                  </a:lnTo>
                  <a:lnTo>
                    <a:pt x="17303" y="16090"/>
                  </a:lnTo>
                  <a:lnTo>
                    <a:pt x="17303" y="15800"/>
                  </a:lnTo>
                  <a:lnTo>
                    <a:pt x="17303" y="15509"/>
                  </a:lnTo>
                  <a:lnTo>
                    <a:pt x="17206" y="15218"/>
                  </a:lnTo>
                  <a:lnTo>
                    <a:pt x="17061" y="14976"/>
                  </a:lnTo>
                  <a:lnTo>
                    <a:pt x="16867" y="14733"/>
                  </a:lnTo>
                  <a:lnTo>
                    <a:pt x="14492" y="12310"/>
                  </a:lnTo>
                  <a:lnTo>
                    <a:pt x="14637" y="11874"/>
                  </a:lnTo>
                  <a:lnTo>
                    <a:pt x="14783" y="11389"/>
                  </a:lnTo>
                  <a:lnTo>
                    <a:pt x="14831" y="10953"/>
                  </a:lnTo>
                  <a:lnTo>
                    <a:pt x="14880" y="10469"/>
                  </a:lnTo>
                  <a:lnTo>
                    <a:pt x="14880" y="485"/>
                  </a:lnTo>
                  <a:lnTo>
                    <a:pt x="14831" y="291"/>
                  </a:lnTo>
                  <a:lnTo>
                    <a:pt x="14734" y="146"/>
                  </a:lnTo>
                  <a:lnTo>
                    <a:pt x="145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2"/>
            <p:cNvSpPr/>
            <p:nvPr/>
          </p:nvSpPr>
          <p:spPr>
            <a:xfrm>
              <a:off x="3470114" y="2861843"/>
              <a:ext cx="23007" cy="23029"/>
            </a:xfrm>
            <a:custGeom>
              <a:rect b="b" l="l" r="r" t="t"/>
              <a:pathLst>
                <a:path extrusionOk="0" h="1019" w="1018">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69" y="679"/>
                  </a:lnTo>
                  <a:lnTo>
                    <a:pt x="1018" y="486"/>
                  </a:lnTo>
                  <a:lnTo>
                    <a:pt x="969" y="292"/>
                  </a:lnTo>
                  <a:lnTo>
                    <a:pt x="873" y="146"/>
                  </a:lnTo>
                  <a:lnTo>
                    <a:pt x="727"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2"/>
            <p:cNvSpPr/>
            <p:nvPr/>
          </p:nvSpPr>
          <p:spPr>
            <a:xfrm>
              <a:off x="3513913" y="2861843"/>
              <a:ext cx="23029" cy="23029"/>
            </a:xfrm>
            <a:custGeom>
              <a:rect b="b" l="l" r="r" t="t"/>
              <a:pathLst>
                <a:path extrusionOk="0" h="1019" w="1019">
                  <a:moveTo>
                    <a:pt x="485" y="1"/>
                  </a:moveTo>
                  <a:lnTo>
                    <a:pt x="292" y="49"/>
                  </a:lnTo>
                  <a:lnTo>
                    <a:pt x="146" y="146"/>
                  </a:lnTo>
                  <a:lnTo>
                    <a:pt x="49" y="292"/>
                  </a:lnTo>
                  <a:lnTo>
                    <a:pt x="1" y="486"/>
                  </a:lnTo>
                  <a:lnTo>
                    <a:pt x="49" y="679"/>
                  </a:lnTo>
                  <a:lnTo>
                    <a:pt x="146" y="873"/>
                  </a:lnTo>
                  <a:lnTo>
                    <a:pt x="292" y="970"/>
                  </a:lnTo>
                  <a:lnTo>
                    <a:pt x="485" y="1019"/>
                  </a:lnTo>
                  <a:lnTo>
                    <a:pt x="679" y="970"/>
                  </a:lnTo>
                  <a:lnTo>
                    <a:pt x="873" y="873"/>
                  </a:lnTo>
                  <a:lnTo>
                    <a:pt x="970" y="679"/>
                  </a:lnTo>
                  <a:lnTo>
                    <a:pt x="1019" y="486"/>
                  </a:lnTo>
                  <a:lnTo>
                    <a:pt x="970" y="292"/>
                  </a:lnTo>
                  <a:lnTo>
                    <a:pt x="873"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2"/>
            <p:cNvSpPr/>
            <p:nvPr/>
          </p:nvSpPr>
          <p:spPr>
            <a:xfrm>
              <a:off x="3557735" y="2861843"/>
              <a:ext cx="23029" cy="23029"/>
            </a:xfrm>
            <a:custGeom>
              <a:rect b="b" l="l" r="r" t="t"/>
              <a:pathLst>
                <a:path extrusionOk="0" h="1019" w="1019">
                  <a:moveTo>
                    <a:pt x="533" y="1"/>
                  </a:moveTo>
                  <a:lnTo>
                    <a:pt x="340" y="49"/>
                  </a:lnTo>
                  <a:lnTo>
                    <a:pt x="146" y="146"/>
                  </a:lnTo>
                  <a:lnTo>
                    <a:pt x="49" y="292"/>
                  </a:lnTo>
                  <a:lnTo>
                    <a:pt x="0" y="486"/>
                  </a:lnTo>
                  <a:lnTo>
                    <a:pt x="49" y="679"/>
                  </a:lnTo>
                  <a:lnTo>
                    <a:pt x="146" y="873"/>
                  </a:lnTo>
                  <a:lnTo>
                    <a:pt x="340" y="970"/>
                  </a:lnTo>
                  <a:lnTo>
                    <a:pt x="533" y="1019"/>
                  </a:lnTo>
                  <a:lnTo>
                    <a:pt x="727" y="970"/>
                  </a:lnTo>
                  <a:lnTo>
                    <a:pt x="873" y="873"/>
                  </a:lnTo>
                  <a:lnTo>
                    <a:pt x="970" y="679"/>
                  </a:lnTo>
                  <a:lnTo>
                    <a:pt x="1018" y="486"/>
                  </a:lnTo>
                  <a:lnTo>
                    <a:pt x="970" y="292"/>
                  </a:lnTo>
                  <a:lnTo>
                    <a:pt x="873"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2"/>
            <p:cNvSpPr/>
            <p:nvPr/>
          </p:nvSpPr>
          <p:spPr>
            <a:xfrm>
              <a:off x="3509529" y="2681133"/>
              <a:ext cx="23029" cy="23007"/>
            </a:xfrm>
            <a:custGeom>
              <a:rect b="b" l="l" r="r" t="t"/>
              <a:pathLst>
                <a:path extrusionOk="0" h="1018" w="1019">
                  <a:moveTo>
                    <a:pt x="534" y="0"/>
                  </a:moveTo>
                  <a:lnTo>
                    <a:pt x="340" y="49"/>
                  </a:lnTo>
                  <a:lnTo>
                    <a:pt x="146" y="194"/>
                  </a:lnTo>
                  <a:lnTo>
                    <a:pt x="49" y="339"/>
                  </a:lnTo>
                  <a:lnTo>
                    <a:pt x="1" y="533"/>
                  </a:lnTo>
                  <a:lnTo>
                    <a:pt x="49" y="727"/>
                  </a:lnTo>
                  <a:lnTo>
                    <a:pt x="146" y="873"/>
                  </a:lnTo>
                  <a:lnTo>
                    <a:pt x="340" y="1018"/>
                  </a:lnTo>
                  <a:lnTo>
                    <a:pt x="728" y="1018"/>
                  </a:lnTo>
                  <a:lnTo>
                    <a:pt x="873" y="873"/>
                  </a:lnTo>
                  <a:lnTo>
                    <a:pt x="970" y="727"/>
                  </a:lnTo>
                  <a:lnTo>
                    <a:pt x="1019" y="533"/>
                  </a:lnTo>
                  <a:lnTo>
                    <a:pt x="970" y="339"/>
                  </a:lnTo>
                  <a:lnTo>
                    <a:pt x="873" y="194"/>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2"/>
            <p:cNvSpPr/>
            <p:nvPr/>
          </p:nvSpPr>
          <p:spPr>
            <a:xfrm>
              <a:off x="3555542" y="2681133"/>
              <a:ext cx="23029" cy="23007"/>
            </a:xfrm>
            <a:custGeom>
              <a:rect b="b" l="l" r="r" t="t"/>
              <a:pathLst>
                <a:path extrusionOk="0" h="1018" w="1019">
                  <a:moveTo>
                    <a:pt x="534" y="0"/>
                  </a:moveTo>
                  <a:lnTo>
                    <a:pt x="340" y="49"/>
                  </a:lnTo>
                  <a:lnTo>
                    <a:pt x="146" y="194"/>
                  </a:lnTo>
                  <a:lnTo>
                    <a:pt x="49" y="339"/>
                  </a:lnTo>
                  <a:lnTo>
                    <a:pt x="0" y="533"/>
                  </a:lnTo>
                  <a:lnTo>
                    <a:pt x="49" y="727"/>
                  </a:lnTo>
                  <a:lnTo>
                    <a:pt x="146" y="873"/>
                  </a:lnTo>
                  <a:lnTo>
                    <a:pt x="340" y="1018"/>
                  </a:lnTo>
                  <a:lnTo>
                    <a:pt x="727" y="1018"/>
                  </a:lnTo>
                  <a:lnTo>
                    <a:pt x="873" y="873"/>
                  </a:lnTo>
                  <a:lnTo>
                    <a:pt x="970" y="727"/>
                  </a:lnTo>
                  <a:lnTo>
                    <a:pt x="1018" y="533"/>
                  </a:lnTo>
                  <a:lnTo>
                    <a:pt x="970" y="339"/>
                  </a:lnTo>
                  <a:lnTo>
                    <a:pt x="873" y="194"/>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32"/>
          <p:cNvGrpSpPr/>
          <p:nvPr/>
        </p:nvGrpSpPr>
        <p:grpSpPr>
          <a:xfrm>
            <a:off x="2573280" y="3026884"/>
            <a:ext cx="391048" cy="391048"/>
            <a:chOff x="3968467" y="2636227"/>
            <a:chExt cx="391048" cy="391048"/>
          </a:xfrm>
        </p:grpSpPr>
        <p:sp>
          <p:nvSpPr>
            <p:cNvPr id="1228" name="Google Shape;1228;p32"/>
            <p:cNvSpPr/>
            <p:nvPr/>
          </p:nvSpPr>
          <p:spPr>
            <a:xfrm>
              <a:off x="3968467" y="2636227"/>
              <a:ext cx="113949" cy="391048"/>
            </a:xfrm>
            <a:custGeom>
              <a:rect b="b" l="l" r="r" t="t"/>
              <a:pathLst>
                <a:path extrusionOk="0" h="17303" w="5042">
                  <a:moveTo>
                    <a:pt x="3539" y="969"/>
                  </a:moveTo>
                  <a:lnTo>
                    <a:pt x="3733" y="1018"/>
                  </a:lnTo>
                  <a:lnTo>
                    <a:pt x="3878" y="1115"/>
                  </a:lnTo>
                  <a:lnTo>
                    <a:pt x="4023" y="1309"/>
                  </a:lnTo>
                  <a:lnTo>
                    <a:pt x="4023" y="1503"/>
                  </a:lnTo>
                  <a:lnTo>
                    <a:pt x="4023" y="2326"/>
                  </a:lnTo>
                  <a:lnTo>
                    <a:pt x="1019" y="2326"/>
                  </a:lnTo>
                  <a:lnTo>
                    <a:pt x="1019" y="1503"/>
                  </a:lnTo>
                  <a:lnTo>
                    <a:pt x="1019" y="1309"/>
                  </a:lnTo>
                  <a:lnTo>
                    <a:pt x="1115" y="1115"/>
                  </a:lnTo>
                  <a:lnTo>
                    <a:pt x="1309" y="1018"/>
                  </a:lnTo>
                  <a:lnTo>
                    <a:pt x="1503" y="969"/>
                  </a:lnTo>
                  <a:close/>
                  <a:moveTo>
                    <a:pt x="2036" y="3344"/>
                  </a:moveTo>
                  <a:lnTo>
                    <a:pt x="2036" y="12552"/>
                  </a:lnTo>
                  <a:lnTo>
                    <a:pt x="1019" y="12552"/>
                  </a:lnTo>
                  <a:lnTo>
                    <a:pt x="1019" y="3344"/>
                  </a:lnTo>
                  <a:close/>
                  <a:moveTo>
                    <a:pt x="4023" y="3344"/>
                  </a:moveTo>
                  <a:lnTo>
                    <a:pt x="4023" y="12552"/>
                  </a:lnTo>
                  <a:lnTo>
                    <a:pt x="3054" y="12552"/>
                  </a:lnTo>
                  <a:lnTo>
                    <a:pt x="3054" y="3344"/>
                  </a:lnTo>
                  <a:close/>
                  <a:moveTo>
                    <a:pt x="3684" y="13570"/>
                  </a:moveTo>
                  <a:lnTo>
                    <a:pt x="2569" y="15751"/>
                  </a:lnTo>
                  <a:lnTo>
                    <a:pt x="1358" y="13570"/>
                  </a:lnTo>
                  <a:close/>
                  <a:moveTo>
                    <a:pt x="1164" y="0"/>
                  </a:moveTo>
                  <a:lnTo>
                    <a:pt x="922" y="97"/>
                  </a:lnTo>
                  <a:lnTo>
                    <a:pt x="631" y="242"/>
                  </a:lnTo>
                  <a:lnTo>
                    <a:pt x="437" y="436"/>
                  </a:lnTo>
                  <a:lnTo>
                    <a:pt x="243" y="630"/>
                  </a:lnTo>
                  <a:lnTo>
                    <a:pt x="98" y="872"/>
                  </a:lnTo>
                  <a:lnTo>
                    <a:pt x="1" y="1163"/>
                  </a:lnTo>
                  <a:lnTo>
                    <a:pt x="1" y="1503"/>
                  </a:lnTo>
                  <a:lnTo>
                    <a:pt x="1" y="13086"/>
                  </a:lnTo>
                  <a:lnTo>
                    <a:pt x="1" y="13231"/>
                  </a:lnTo>
                  <a:lnTo>
                    <a:pt x="49" y="13328"/>
                  </a:lnTo>
                  <a:lnTo>
                    <a:pt x="2133" y="17060"/>
                  </a:lnTo>
                  <a:lnTo>
                    <a:pt x="2182" y="17157"/>
                  </a:lnTo>
                  <a:lnTo>
                    <a:pt x="2279" y="17254"/>
                  </a:lnTo>
                  <a:lnTo>
                    <a:pt x="2424" y="17302"/>
                  </a:lnTo>
                  <a:lnTo>
                    <a:pt x="2715" y="17302"/>
                  </a:lnTo>
                  <a:lnTo>
                    <a:pt x="2812" y="17254"/>
                  </a:lnTo>
                  <a:lnTo>
                    <a:pt x="2909" y="17157"/>
                  </a:lnTo>
                  <a:lnTo>
                    <a:pt x="3006" y="17060"/>
                  </a:lnTo>
                  <a:lnTo>
                    <a:pt x="4993" y="13328"/>
                  </a:lnTo>
                  <a:lnTo>
                    <a:pt x="5041" y="13231"/>
                  </a:lnTo>
                  <a:lnTo>
                    <a:pt x="5041" y="13086"/>
                  </a:lnTo>
                  <a:lnTo>
                    <a:pt x="5041" y="1503"/>
                  </a:lnTo>
                  <a:lnTo>
                    <a:pt x="5041" y="1163"/>
                  </a:lnTo>
                  <a:lnTo>
                    <a:pt x="4944" y="872"/>
                  </a:lnTo>
                  <a:lnTo>
                    <a:pt x="4799" y="630"/>
                  </a:lnTo>
                  <a:lnTo>
                    <a:pt x="4605" y="436"/>
                  </a:lnTo>
                  <a:lnTo>
                    <a:pt x="4411" y="242"/>
                  </a:lnTo>
                  <a:lnTo>
                    <a:pt x="4120" y="97"/>
                  </a:lnTo>
                  <a:lnTo>
                    <a:pt x="38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2"/>
            <p:cNvSpPr/>
            <p:nvPr/>
          </p:nvSpPr>
          <p:spPr>
            <a:xfrm>
              <a:off x="4105378" y="2636227"/>
              <a:ext cx="254137" cy="391048"/>
            </a:xfrm>
            <a:custGeom>
              <a:rect b="b" l="l" r="r" t="t"/>
              <a:pathLst>
                <a:path extrusionOk="0" h="17303" w="11245">
                  <a:moveTo>
                    <a:pt x="2957" y="14346"/>
                  </a:moveTo>
                  <a:lnTo>
                    <a:pt x="2957" y="15606"/>
                  </a:lnTo>
                  <a:lnTo>
                    <a:pt x="1746" y="14346"/>
                  </a:lnTo>
                  <a:close/>
                  <a:moveTo>
                    <a:pt x="10227" y="969"/>
                  </a:moveTo>
                  <a:lnTo>
                    <a:pt x="10227" y="16284"/>
                  </a:lnTo>
                  <a:lnTo>
                    <a:pt x="3975" y="16284"/>
                  </a:lnTo>
                  <a:lnTo>
                    <a:pt x="3975" y="13861"/>
                  </a:lnTo>
                  <a:lnTo>
                    <a:pt x="3975" y="13667"/>
                  </a:lnTo>
                  <a:lnTo>
                    <a:pt x="3830" y="13473"/>
                  </a:lnTo>
                  <a:lnTo>
                    <a:pt x="3684" y="13376"/>
                  </a:lnTo>
                  <a:lnTo>
                    <a:pt x="3490" y="13328"/>
                  </a:lnTo>
                  <a:lnTo>
                    <a:pt x="1019" y="13328"/>
                  </a:lnTo>
                  <a:lnTo>
                    <a:pt x="1019" y="969"/>
                  </a:lnTo>
                  <a:close/>
                  <a:moveTo>
                    <a:pt x="340" y="0"/>
                  </a:moveTo>
                  <a:lnTo>
                    <a:pt x="146" y="146"/>
                  </a:lnTo>
                  <a:lnTo>
                    <a:pt x="49" y="291"/>
                  </a:lnTo>
                  <a:lnTo>
                    <a:pt x="1" y="485"/>
                  </a:lnTo>
                  <a:lnTo>
                    <a:pt x="1" y="13861"/>
                  </a:lnTo>
                  <a:lnTo>
                    <a:pt x="49" y="14055"/>
                  </a:lnTo>
                  <a:lnTo>
                    <a:pt x="146" y="14200"/>
                  </a:lnTo>
                  <a:lnTo>
                    <a:pt x="3151" y="17157"/>
                  </a:lnTo>
                  <a:lnTo>
                    <a:pt x="3297" y="17302"/>
                  </a:lnTo>
                  <a:lnTo>
                    <a:pt x="10954" y="17302"/>
                  </a:lnTo>
                  <a:lnTo>
                    <a:pt x="11099" y="17157"/>
                  </a:lnTo>
                  <a:lnTo>
                    <a:pt x="11245" y="17011"/>
                  </a:lnTo>
                  <a:lnTo>
                    <a:pt x="11245" y="16817"/>
                  </a:lnTo>
                  <a:lnTo>
                    <a:pt x="11245" y="485"/>
                  </a:lnTo>
                  <a:lnTo>
                    <a:pt x="11245" y="291"/>
                  </a:lnTo>
                  <a:lnTo>
                    <a:pt x="11099" y="146"/>
                  </a:lnTo>
                  <a:lnTo>
                    <a:pt x="1095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2"/>
            <p:cNvSpPr/>
            <p:nvPr/>
          </p:nvSpPr>
          <p:spPr>
            <a:xfrm>
              <a:off x="4151391" y="2845413"/>
              <a:ext cx="162132" cy="69043"/>
            </a:xfrm>
            <a:custGeom>
              <a:rect b="b" l="l" r="r" t="t"/>
              <a:pathLst>
                <a:path extrusionOk="0" h="3055" w="7174">
                  <a:moveTo>
                    <a:pt x="6155" y="1019"/>
                  </a:moveTo>
                  <a:lnTo>
                    <a:pt x="6155" y="2036"/>
                  </a:lnTo>
                  <a:lnTo>
                    <a:pt x="1018" y="2036"/>
                  </a:lnTo>
                  <a:lnTo>
                    <a:pt x="1018" y="1019"/>
                  </a:lnTo>
                  <a:close/>
                  <a:moveTo>
                    <a:pt x="340" y="1"/>
                  </a:moveTo>
                  <a:lnTo>
                    <a:pt x="146" y="146"/>
                  </a:lnTo>
                  <a:lnTo>
                    <a:pt x="49" y="292"/>
                  </a:lnTo>
                  <a:lnTo>
                    <a:pt x="0" y="486"/>
                  </a:lnTo>
                  <a:lnTo>
                    <a:pt x="0" y="2521"/>
                  </a:lnTo>
                  <a:lnTo>
                    <a:pt x="49" y="2715"/>
                  </a:lnTo>
                  <a:lnTo>
                    <a:pt x="146" y="2860"/>
                  </a:lnTo>
                  <a:lnTo>
                    <a:pt x="340" y="3006"/>
                  </a:lnTo>
                  <a:lnTo>
                    <a:pt x="534" y="3054"/>
                  </a:lnTo>
                  <a:lnTo>
                    <a:pt x="6689" y="3054"/>
                  </a:lnTo>
                  <a:lnTo>
                    <a:pt x="6882" y="3006"/>
                  </a:lnTo>
                  <a:lnTo>
                    <a:pt x="7028" y="2860"/>
                  </a:lnTo>
                  <a:lnTo>
                    <a:pt x="7173" y="2715"/>
                  </a:lnTo>
                  <a:lnTo>
                    <a:pt x="7173" y="2521"/>
                  </a:lnTo>
                  <a:lnTo>
                    <a:pt x="7173" y="486"/>
                  </a:lnTo>
                  <a:lnTo>
                    <a:pt x="7173" y="292"/>
                  </a:lnTo>
                  <a:lnTo>
                    <a:pt x="7028" y="146"/>
                  </a:lnTo>
                  <a:lnTo>
                    <a:pt x="68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2"/>
            <p:cNvSpPr/>
            <p:nvPr/>
          </p:nvSpPr>
          <p:spPr>
            <a:xfrm>
              <a:off x="4244481" y="2781884"/>
              <a:ext cx="69043" cy="23029"/>
            </a:xfrm>
            <a:custGeom>
              <a:rect b="b" l="l" r="r" t="t"/>
              <a:pathLst>
                <a:path extrusionOk="0" h="1019" w="3055">
                  <a:moveTo>
                    <a:pt x="486" y="1"/>
                  </a:moveTo>
                  <a:lnTo>
                    <a:pt x="292" y="49"/>
                  </a:lnTo>
                  <a:lnTo>
                    <a:pt x="146" y="146"/>
                  </a:lnTo>
                  <a:lnTo>
                    <a:pt x="49" y="292"/>
                  </a:lnTo>
                  <a:lnTo>
                    <a:pt x="1" y="486"/>
                  </a:lnTo>
                  <a:lnTo>
                    <a:pt x="49" y="728"/>
                  </a:lnTo>
                  <a:lnTo>
                    <a:pt x="146" y="873"/>
                  </a:lnTo>
                  <a:lnTo>
                    <a:pt x="292" y="970"/>
                  </a:lnTo>
                  <a:lnTo>
                    <a:pt x="486" y="1019"/>
                  </a:lnTo>
                  <a:lnTo>
                    <a:pt x="2570" y="1019"/>
                  </a:lnTo>
                  <a:lnTo>
                    <a:pt x="2763" y="970"/>
                  </a:lnTo>
                  <a:lnTo>
                    <a:pt x="2909" y="873"/>
                  </a:lnTo>
                  <a:lnTo>
                    <a:pt x="3054" y="728"/>
                  </a:lnTo>
                  <a:lnTo>
                    <a:pt x="3054" y="486"/>
                  </a:lnTo>
                  <a:lnTo>
                    <a:pt x="3054" y="292"/>
                  </a:lnTo>
                  <a:lnTo>
                    <a:pt x="2909" y="146"/>
                  </a:lnTo>
                  <a:lnTo>
                    <a:pt x="2763" y="49"/>
                  </a:lnTo>
                  <a:lnTo>
                    <a:pt x="25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2"/>
            <p:cNvSpPr/>
            <p:nvPr/>
          </p:nvSpPr>
          <p:spPr>
            <a:xfrm>
              <a:off x="4244481" y="2731509"/>
              <a:ext cx="69043" cy="23029"/>
            </a:xfrm>
            <a:custGeom>
              <a:rect b="b" l="l" r="r" t="t"/>
              <a:pathLst>
                <a:path extrusionOk="0" h="1019" w="3055">
                  <a:moveTo>
                    <a:pt x="486" y="1"/>
                  </a:moveTo>
                  <a:lnTo>
                    <a:pt x="292" y="49"/>
                  </a:lnTo>
                  <a:lnTo>
                    <a:pt x="146" y="146"/>
                  </a:lnTo>
                  <a:lnTo>
                    <a:pt x="49" y="340"/>
                  </a:lnTo>
                  <a:lnTo>
                    <a:pt x="1" y="534"/>
                  </a:lnTo>
                  <a:lnTo>
                    <a:pt x="49" y="728"/>
                  </a:lnTo>
                  <a:lnTo>
                    <a:pt x="146" y="873"/>
                  </a:lnTo>
                  <a:lnTo>
                    <a:pt x="292" y="970"/>
                  </a:lnTo>
                  <a:lnTo>
                    <a:pt x="486" y="1018"/>
                  </a:lnTo>
                  <a:lnTo>
                    <a:pt x="2570" y="1018"/>
                  </a:lnTo>
                  <a:lnTo>
                    <a:pt x="2763" y="970"/>
                  </a:lnTo>
                  <a:lnTo>
                    <a:pt x="2909" y="873"/>
                  </a:lnTo>
                  <a:lnTo>
                    <a:pt x="3054" y="728"/>
                  </a:lnTo>
                  <a:lnTo>
                    <a:pt x="3054" y="534"/>
                  </a:lnTo>
                  <a:lnTo>
                    <a:pt x="3054" y="340"/>
                  </a:lnTo>
                  <a:lnTo>
                    <a:pt x="2909" y="146"/>
                  </a:lnTo>
                  <a:lnTo>
                    <a:pt x="2763" y="49"/>
                  </a:lnTo>
                  <a:lnTo>
                    <a:pt x="25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2"/>
            <p:cNvSpPr/>
            <p:nvPr/>
          </p:nvSpPr>
          <p:spPr>
            <a:xfrm>
              <a:off x="4244481" y="2681133"/>
              <a:ext cx="69043" cy="23007"/>
            </a:xfrm>
            <a:custGeom>
              <a:rect b="b" l="l" r="r" t="t"/>
              <a:pathLst>
                <a:path extrusionOk="0" h="1018" w="3055">
                  <a:moveTo>
                    <a:pt x="486" y="0"/>
                  </a:moveTo>
                  <a:lnTo>
                    <a:pt x="292" y="49"/>
                  </a:lnTo>
                  <a:lnTo>
                    <a:pt x="146" y="194"/>
                  </a:lnTo>
                  <a:lnTo>
                    <a:pt x="49" y="339"/>
                  </a:lnTo>
                  <a:lnTo>
                    <a:pt x="1" y="533"/>
                  </a:lnTo>
                  <a:lnTo>
                    <a:pt x="49" y="727"/>
                  </a:lnTo>
                  <a:lnTo>
                    <a:pt x="146" y="873"/>
                  </a:lnTo>
                  <a:lnTo>
                    <a:pt x="292" y="1018"/>
                  </a:lnTo>
                  <a:lnTo>
                    <a:pt x="2763" y="1018"/>
                  </a:lnTo>
                  <a:lnTo>
                    <a:pt x="2909" y="873"/>
                  </a:lnTo>
                  <a:lnTo>
                    <a:pt x="3054" y="727"/>
                  </a:lnTo>
                  <a:lnTo>
                    <a:pt x="3054" y="533"/>
                  </a:lnTo>
                  <a:lnTo>
                    <a:pt x="3054" y="339"/>
                  </a:lnTo>
                  <a:lnTo>
                    <a:pt x="2909" y="194"/>
                  </a:lnTo>
                  <a:lnTo>
                    <a:pt x="2763" y="49"/>
                  </a:lnTo>
                  <a:lnTo>
                    <a:pt x="25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2"/>
            <p:cNvSpPr/>
            <p:nvPr/>
          </p:nvSpPr>
          <p:spPr>
            <a:xfrm>
              <a:off x="4151391" y="2681133"/>
              <a:ext cx="73405" cy="54782"/>
            </a:xfrm>
            <a:custGeom>
              <a:rect b="b" l="l" r="r" t="t"/>
              <a:pathLst>
                <a:path extrusionOk="0" h="2424" w="3248">
                  <a:moveTo>
                    <a:pt x="2714" y="0"/>
                  </a:moveTo>
                  <a:lnTo>
                    <a:pt x="2521" y="49"/>
                  </a:lnTo>
                  <a:lnTo>
                    <a:pt x="2375" y="194"/>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3"/>
                  </a:lnTo>
                  <a:lnTo>
                    <a:pt x="1503" y="2375"/>
                  </a:lnTo>
                  <a:lnTo>
                    <a:pt x="1697" y="2278"/>
                  </a:lnTo>
                  <a:lnTo>
                    <a:pt x="3102" y="873"/>
                  </a:lnTo>
                  <a:lnTo>
                    <a:pt x="3199" y="727"/>
                  </a:lnTo>
                  <a:lnTo>
                    <a:pt x="3248" y="533"/>
                  </a:lnTo>
                  <a:lnTo>
                    <a:pt x="3199" y="339"/>
                  </a:lnTo>
                  <a:lnTo>
                    <a:pt x="3102" y="194"/>
                  </a:lnTo>
                  <a:lnTo>
                    <a:pt x="2908" y="49"/>
                  </a:lnTo>
                  <a:lnTo>
                    <a:pt x="2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2"/>
            <p:cNvSpPr/>
            <p:nvPr/>
          </p:nvSpPr>
          <p:spPr>
            <a:xfrm>
              <a:off x="4151391" y="2750131"/>
              <a:ext cx="73405" cy="54782"/>
            </a:xfrm>
            <a:custGeom>
              <a:rect b="b" l="l" r="r" t="t"/>
              <a:pathLst>
                <a:path extrusionOk="0" h="2424" w="3248">
                  <a:moveTo>
                    <a:pt x="2714" y="0"/>
                  </a:moveTo>
                  <a:lnTo>
                    <a:pt x="2521" y="49"/>
                  </a:lnTo>
                  <a:lnTo>
                    <a:pt x="2375" y="146"/>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4"/>
                  </a:lnTo>
                  <a:lnTo>
                    <a:pt x="1503" y="2375"/>
                  </a:lnTo>
                  <a:lnTo>
                    <a:pt x="1697" y="2278"/>
                  </a:lnTo>
                  <a:lnTo>
                    <a:pt x="3102" y="873"/>
                  </a:lnTo>
                  <a:lnTo>
                    <a:pt x="3199" y="727"/>
                  </a:lnTo>
                  <a:lnTo>
                    <a:pt x="3248" y="534"/>
                  </a:lnTo>
                  <a:lnTo>
                    <a:pt x="3199" y="340"/>
                  </a:lnTo>
                  <a:lnTo>
                    <a:pt x="3102" y="146"/>
                  </a:lnTo>
                  <a:lnTo>
                    <a:pt x="2908" y="49"/>
                  </a:lnTo>
                  <a:lnTo>
                    <a:pt x="2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6" name="Google Shape;1236;p32"/>
          <p:cNvGrpSpPr/>
          <p:nvPr/>
        </p:nvGrpSpPr>
        <p:grpSpPr>
          <a:xfrm>
            <a:off x="6179131" y="1307537"/>
            <a:ext cx="392133" cy="392155"/>
            <a:chOff x="6018897" y="2635120"/>
            <a:chExt cx="392133" cy="392155"/>
          </a:xfrm>
        </p:grpSpPr>
        <p:sp>
          <p:nvSpPr>
            <p:cNvPr id="1237" name="Google Shape;1237;p32"/>
            <p:cNvSpPr/>
            <p:nvPr/>
          </p:nvSpPr>
          <p:spPr>
            <a:xfrm>
              <a:off x="6181007" y="2797229"/>
              <a:ext cx="69020" cy="69020"/>
            </a:xfrm>
            <a:custGeom>
              <a:rect b="b" l="l" r="r" t="t"/>
              <a:pathLst>
                <a:path extrusionOk="0" h="3054" w="3054">
                  <a:moveTo>
                    <a:pt x="1503" y="1018"/>
                  </a:moveTo>
                  <a:lnTo>
                    <a:pt x="1696" y="1067"/>
                  </a:lnTo>
                  <a:lnTo>
                    <a:pt x="1890" y="1164"/>
                  </a:lnTo>
                  <a:lnTo>
                    <a:pt x="1987" y="1309"/>
                  </a:lnTo>
                  <a:lnTo>
                    <a:pt x="2036" y="1503"/>
                  </a:lnTo>
                  <a:lnTo>
                    <a:pt x="1987" y="1697"/>
                  </a:lnTo>
                  <a:lnTo>
                    <a:pt x="1890" y="1891"/>
                  </a:lnTo>
                  <a:lnTo>
                    <a:pt x="1696" y="1987"/>
                  </a:lnTo>
                  <a:lnTo>
                    <a:pt x="1503" y="2036"/>
                  </a:lnTo>
                  <a:lnTo>
                    <a:pt x="1309" y="1987"/>
                  </a:lnTo>
                  <a:lnTo>
                    <a:pt x="1163" y="1891"/>
                  </a:lnTo>
                  <a:lnTo>
                    <a:pt x="1066" y="1697"/>
                  </a:lnTo>
                  <a:lnTo>
                    <a:pt x="1018" y="1503"/>
                  </a:lnTo>
                  <a:lnTo>
                    <a:pt x="1066" y="1309"/>
                  </a:lnTo>
                  <a:lnTo>
                    <a:pt x="1163" y="1164"/>
                  </a:lnTo>
                  <a:lnTo>
                    <a:pt x="1309" y="1067"/>
                  </a:lnTo>
                  <a:lnTo>
                    <a:pt x="1503" y="1018"/>
                  </a:lnTo>
                  <a:close/>
                  <a:moveTo>
                    <a:pt x="1212" y="0"/>
                  </a:moveTo>
                  <a:lnTo>
                    <a:pt x="921" y="97"/>
                  </a:lnTo>
                  <a:lnTo>
                    <a:pt x="679" y="243"/>
                  </a:lnTo>
                  <a:lnTo>
                    <a:pt x="436" y="437"/>
                  </a:lnTo>
                  <a:lnTo>
                    <a:pt x="243" y="679"/>
                  </a:lnTo>
                  <a:lnTo>
                    <a:pt x="97" y="921"/>
                  </a:lnTo>
                  <a:lnTo>
                    <a:pt x="49" y="1212"/>
                  </a:lnTo>
                  <a:lnTo>
                    <a:pt x="0" y="1503"/>
                  </a:lnTo>
                  <a:lnTo>
                    <a:pt x="49" y="1842"/>
                  </a:lnTo>
                  <a:lnTo>
                    <a:pt x="97" y="2084"/>
                  </a:lnTo>
                  <a:lnTo>
                    <a:pt x="243" y="2375"/>
                  </a:lnTo>
                  <a:lnTo>
                    <a:pt x="436" y="2569"/>
                  </a:lnTo>
                  <a:lnTo>
                    <a:pt x="679" y="2763"/>
                  </a:lnTo>
                  <a:lnTo>
                    <a:pt x="921" y="2908"/>
                  </a:lnTo>
                  <a:lnTo>
                    <a:pt x="1212" y="3005"/>
                  </a:lnTo>
                  <a:lnTo>
                    <a:pt x="1503" y="3054"/>
                  </a:lnTo>
                  <a:lnTo>
                    <a:pt x="1842" y="3005"/>
                  </a:lnTo>
                  <a:lnTo>
                    <a:pt x="2133" y="2908"/>
                  </a:lnTo>
                  <a:lnTo>
                    <a:pt x="2375" y="2763"/>
                  </a:lnTo>
                  <a:lnTo>
                    <a:pt x="2617" y="2569"/>
                  </a:lnTo>
                  <a:lnTo>
                    <a:pt x="2763" y="2375"/>
                  </a:lnTo>
                  <a:lnTo>
                    <a:pt x="2908" y="2084"/>
                  </a:lnTo>
                  <a:lnTo>
                    <a:pt x="3005" y="1842"/>
                  </a:lnTo>
                  <a:lnTo>
                    <a:pt x="3053" y="1503"/>
                  </a:lnTo>
                  <a:lnTo>
                    <a:pt x="3005" y="1212"/>
                  </a:lnTo>
                  <a:lnTo>
                    <a:pt x="2908" y="921"/>
                  </a:lnTo>
                  <a:lnTo>
                    <a:pt x="2763" y="679"/>
                  </a:lnTo>
                  <a:lnTo>
                    <a:pt x="2617" y="437"/>
                  </a:lnTo>
                  <a:lnTo>
                    <a:pt x="2375" y="243"/>
                  </a:lnTo>
                  <a:lnTo>
                    <a:pt x="2133"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2"/>
            <p:cNvSpPr/>
            <p:nvPr/>
          </p:nvSpPr>
          <p:spPr>
            <a:xfrm>
              <a:off x="6018897" y="2635120"/>
              <a:ext cx="392133" cy="392155"/>
            </a:xfrm>
            <a:custGeom>
              <a:rect b="b" l="l" r="r" t="t"/>
              <a:pathLst>
                <a:path extrusionOk="0" h="17352" w="17351">
                  <a:moveTo>
                    <a:pt x="15848" y="4993"/>
                  </a:moveTo>
                  <a:lnTo>
                    <a:pt x="16042" y="5041"/>
                  </a:lnTo>
                  <a:lnTo>
                    <a:pt x="16188" y="5138"/>
                  </a:lnTo>
                  <a:lnTo>
                    <a:pt x="16285" y="5332"/>
                  </a:lnTo>
                  <a:lnTo>
                    <a:pt x="16333" y="5526"/>
                  </a:lnTo>
                  <a:lnTo>
                    <a:pt x="16285" y="5719"/>
                  </a:lnTo>
                  <a:lnTo>
                    <a:pt x="16188" y="5865"/>
                  </a:lnTo>
                  <a:lnTo>
                    <a:pt x="16042" y="5962"/>
                  </a:lnTo>
                  <a:lnTo>
                    <a:pt x="15848" y="6010"/>
                  </a:lnTo>
                  <a:lnTo>
                    <a:pt x="15655" y="5962"/>
                  </a:lnTo>
                  <a:lnTo>
                    <a:pt x="15461" y="5865"/>
                  </a:lnTo>
                  <a:lnTo>
                    <a:pt x="15364" y="5719"/>
                  </a:lnTo>
                  <a:lnTo>
                    <a:pt x="15315" y="5526"/>
                  </a:lnTo>
                  <a:lnTo>
                    <a:pt x="15364" y="5332"/>
                  </a:lnTo>
                  <a:lnTo>
                    <a:pt x="15461" y="5138"/>
                  </a:lnTo>
                  <a:lnTo>
                    <a:pt x="15655" y="5041"/>
                  </a:lnTo>
                  <a:lnTo>
                    <a:pt x="15848" y="4993"/>
                  </a:lnTo>
                  <a:close/>
                  <a:moveTo>
                    <a:pt x="2278" y="1018"/>
                  </a:moveTo>
                  <a:lnTo>
                    <a:pt x="2714" y="1067"/>
                  </a:lnTo>
                  <a:lnTo>
                    <a:pt x="3199" y="1164"/>
                  </a:lnTo>
                  <a:lnTo>
                    <a:pt x="3732" y="1309"/>
                  </a:lnTo>
                  <a:lnTo>
                    <a:pt x="4314" y="1503"/>
                  </a:lnTo>
                  <a:lnTo>
                    <a:pt x="4944" y="1794"/>
                  </a:lnTo>
                  <a:lnTo>
                    <a:pt x="5622" y="2182"/>
                  </a:lnTo>
                  <a:lnTo>
                    <a:pt x="6349" y="2618"/>
                  </a:lnTo>
                  <a:lnTo>
                    <a:pt x="7125" y="3102"/>
                  </a:lnTo>
                  <a:lnTo>
                    <a:pt x="7852" y="3636"/>
                  </a:lnTo>
                  <a:lnTo>
                    <a:pt x="6737" y="4605"/>
                  </a:lnTo>
                  <a:lnTo>
                    <a:pt x="5671" y="5623"/>
                  </a:lnTo>
                  <a:lnTo>
                    <a:pt x="4605" y="6737"/>
                  </a:lnTo>
                  <a:lnTo>
                    <a:pt x="3635" y="7852"/>
                  </a:lnTo>
                  <a:lnTo>
                    <a:pt x="3102" y="7125"/>
                  </a:lnTo>
                  <a:lnTo>
                    <a:pt x="2617" y="6350"/>
                  </a:lnTo>
                  <a:lnTo>
                    <a:pt x="2181" y="5623"/>
                  </a:lnTo>
                  <a:lnTo>
                    <a:pt x="1794" y="4896"/>
                  </a:lnTo>
                  <a:lnTo>
                    <a:pt x="1503" y="4314"/>
                  </a:lnTo>
                  <a:lnTo>
                    <a:pt x="1309" y="3732"/>
                  </a:lnTo>
                  <a:lnTo>
                    <a:pt x="1164" y="3199"/>
                  </a:lnTo>
                  <a:lnTo>
                    <a:pt x="1067" y="2715"/>
                  </a:lnTo>
                  <a:lnTo>
                    <a:pt x="1018" y="2278"/>
                  </a:lnTo>
                  <a:lnTo>
                    <a:pt x="1067" y="1891"/>
                  </a:lnTo>
                  <a:lnTo>
                    <a:pt x="1164" y="1600"/>
                  </a:lnTo>
                  <a:lnTo>
                    <a:pt x="1357" y="1358"/>
                  </a:lnTo>
                  <a:lnTo>
                    <a:pt x="1600" y="1164"/>
                  </a:lnTo>
                  <a:lnTo>
                    <a:pt x="1890" y="1067"/>
                  </a:lnTo>
                  <a:lnTo>
                    <a:pt x="2278" y="1018"/>
                  </a:lnTo>
                  <a:close/>
                  <a:moveTo>
                    <a:pt x="15073" y="1018"/>
                  </a:moveTo>
                  <a:lnTo>
                    <a:pt x="15364" y="1067"/>
                  </a:lnTo>
                  <a:lnTo>
                    <a:pt x="15655" y="1115"/>
                  </a:lnTo>
                  <a:lnTo>
                    <a:pt x="15848" y="1212"/>
                  </a:lnTo>
                  <a:lnTo>
                    <a:pt x="16042" y="1358"/>
                  </a:lnTo>
                  <a:lnTo>
                    <a:pt x="16188" y="1552"/>
                  </a:lnTo>
                  <a:lnTo>
                    <a:pt x="16285" y="1745"/>
                  </a:lnTo>
                  <a:lnTo>
                    <a:pt x="16333" y="2036"/>
                  </a:lnTo>
                  <a:lnTo>
                    <a:pt x="16333" y="2375"/>
                  </a:lnTo>
                  <a:lnTo>
                    <a:pt x="16333" y="2715"/>
                  </a:lnTo>
                  <a:lnTo>
                    <a:pt x="16236" y="3102"/>
                  </a:lnTo>
                  <a:lnTo>
                    <a:pt x="16139" y="3539"/>
                  </a:lnTo>
                  <a:lnTo>
                    <a:pt x="15994" y="3975"/>
                  </a:lnTo>
                  <a:lnTo>
                    <a:pt x="15848" y="3975"/>
                  </a:lnTo>
                  <a:lnTo>
                    <a:pt x="15558" y="4023"/>
                  </a:lnTo>
                  <a:lnTo>
                    <a:pt x="15267" y="4120"/>
                  </a:lnTo>
                  <a:lnTo>
                    <a:pt x="14976" y="4266"/>
                  </a:lnTo>
                  <a:lnTo>
                    <a:pt x="14782" y="4411"/>
                  </a:lnTo>
                  <a:lnTo>
                    <a:pt x="14588" y="4653"/>
                  </a:lnTo>
                  <a:lnTo>
                    <a:pt x="14443" y="4896"/>
                  </a:lnTo>
                  <a:lnTo>
                    <a:pt x="14346" y="5186"/>
                  </a:lnTo>
                  <a:lnTo>
                    <a:pt x="14298" y="5526"/>
                  </a:lnTo>
                  <a:lnTo>
                    <a:pt x="14346" y="5768"/>
                  </a:lnTo>
                  <a:lnTo>
                    <a:pt x="14394" y="6059"/>
                  </a:lnTo>
                  <a:lnTo>
                    <a:pt x="14540" y="6301"/>
                  </a:lnTo>
                  <a:lnTo>
                    <a:pt x="14685" y="6495"/>
                  </a:lnTo>
                  <a:lnTo>
                    <a:pt x="14249" y="7173"/>
                  </a:lnTo>
                  <a:lnTo>
                    <a:pt x="13764" y="7852"/>
                  </a:lnTo>
                  <a:lnTo>
                    <a:pt x="12795" y="6737"/>
                  </a:lnTo>
                  <a:lnTo>
                    <a:pt x="11729" y="5623"/>
                  </a:lnTo>
                  <a:lnTo>
                    <a:pt x="10614" y="4605"/>
                  </a:lnTo>
                  <a:lnTo>
                    <a:pt x="9500" y="3636"/>
                  </a:lnTo>
                  <a:lnTo>
                    <a:pt x="10566" y="2860"/>
                  </a:lnTo>
                  <a:lnTo>
                    <a:pt x="11632" y="2230"/>
                  </a:lnTo>
                  <a:lnTo>
                    <a:pt x="12601" y="1745"/>
                  </a:lnTo>
                  <a:lnTo>
                    <a:pt x="13522" y="1358"/>
                  </a:lnTo>
                  <a:lnTo>
                    <a:pt x="13958" y="1212"/>
                  </a:lnTo>
                  <a:lnTo>
                    <a:pt x="14394" y="1115"/>
                  </a:lnTo>
                  <a:lnTo>
                    <a:pt x="14734" y="1067"/>
                  </a:lnTo>
                  <a:lnTo>
                    <a:pt x="15073" y="1018"/>
                  </a:lnTo>
                  <a:close/>
                  <a:moveTo>
                    <a:pt x="1745" y="11341"/>
                  </a:moveTo>
                  <a:lnTo>
                    <a:pt x="1890" y="11487"/>
                  </a:lnTo>
                  <a:lnTo>
                    <a:pt x="2036" y="11632"/>
                  </a:lnTo>
                  <a:lnTo>
                    <a:pt x="2036" y="11826"/>
                  </a:lnTo>
                  <a:lnTo>
                    <a:pt x="2036" y="12020"/>
                  </a:lnTo>
                  <a:lnTo>
                    <a:pt x="1890" y="12214"/>
                  </a:lnTo>
                  <a:lnTo>
                    <a:pt x="1745" y="12311"/>
                  </a:lnTo>
                  <a:lnTo>
                    <a:pt x="1551" y="12359"/>
                  </a:lnTo>
                  <a:lnTo>
                    <a:pt x="1357" y="12311"/>
                  </a:lnTo>
                  <a:lnTo>
                    <a:pt x="1212" y="12214"/>
                  </a:lnTo>
                  <a:lnTo>
                    <a:pt x="1067" y="12020"/>
                  </a:lnTo>
                  <a:lnTo>
                    <a:pt x="1018" y="11826"/>
                  </a:lnTo>
                  <a:lnTo>
                    <a:pt x="1067" y="11632"/>
                  </a:lnTo>
                  <a:lnTo>
                    <a:pt x="1212" y="11487"/>
                  </a:lnTo>
                  <a:lnTo>
                    <a:pt x="1357" y="11341"/>
                  </a:lnTo>
                  <a:close/>
                  <a:moveTo>
                    <a:pt x="8676" y="4266"/>
                  </a:moveTo>
                  <a:lnTo>
                    <a:pt x="9887" y="5235"/>
                  </a:lnTo>
                  <a:lnTo>
                    <a:pt x="11002" y="6350"/>
                  </a:lnTo>
                  <a:lnTo>
                    <a:pt x="12117" y="7513"/>
                  </a:lnTo>
                  <a:lnTo>
                    <a:pt x="13134" y="8676"/>
                  </a:lnTo>
                  <a:lnTo>
                    <a:pt x="12117" y="9839"/>
                  </a:lnTo>
                  <a:lnTo>
                    <a:pt x="11002" y="11002"/>
                  </a:lnTo>
                  <a:lnTo>
                    <a:pt x="9887" y="12117"/>
                  </a:lnTo>
                  <a:lnTo>
                    <a:pt x="8676" y="13135"/>
                  </a:lnTo>
                  <a:lnTo>
                    <a:pt x="7512" y="12117"/>
                  </a:lnTo>
                  <a:lnTo>
                    <a:pt x="6349" y="11002"/>
                  </a:lnTo>
                  <a:lnTo>
                    <a:pt x="5283" y="9839"/>
                  </a:lnTo>
                  <a:lnTo>
                    <a:pt x="4265" y="8676"/>
                  </a:lnTo>
                  <a:lnTo>
                    <a:pt x="5283" y="7513"/>
                  </a:lnTo>
                  <a:lnTo>
                    <a:pt x="6349" y="6350"/>
                  </a:lnTo>
                  <a:lnTo>
                    <a:pt x="7512" y="5283"/>
                  </a:lnTo>
                  <a:lnTo>
                    <a:pt x="8676" y="4266"/>
                  </a:lnTo>
                  <a:close/>
                  <a:moveTo>
                    <a:pt x="3635" y="9500"/>
                  </a:moveTo>
                  <a:lnTo>
                    <a:pt x="4605" y="10614"/>
                  </a:lnTo>
                  <a:lnTo>
                    <a:pt x="5671" y="11729"/>
                  </a:lnTo>
                  <a:lnTo>
                    <a:pt x="6737" y="12795"/>
                  </a:lnTo>
                  <a:lnTo>
                    <a:pt x="7852" y="13765"/>
                  </a:lnTo>
                  <a:lnTo>
                    <a:pt x="6785" y="14492"/>
                  </a:lnTo>
                  <a:lnTo>
                    <a:pt x="5768" y="15122"/>
                  </a:lnTo>
                  <a:lnTo>
                    <a:pt x="4750" y="15655"/>
                  </a:lnTo>
                  <a:lnTo>
                    <a:pt x="3829" y="16042"/>
                  </a:lnTo>
                  <a:lnTo>
                    <a:pt x="3393" y="16188"/>
                  </a:lnTo>
                  <a:lnTo>
                    <a:pt x="3005" y="16285"/>
                  </a:lnTo>
                  <a:lnTo>
                    <a:pt x="2617" y="16333"/>
                  </a:lnTo>
                  <a:lnTo>
                    <a:pt x="1987" y="16333"/>
                  </a:lnTo>
                  <a:lnTo>
                    <a:pt x="1745" y="16285"/>
                  </a:lnTo>
                  <a:lnTo>
                    <a:pt x="1503" y="16188"/>
                  </a:lnTo>
                  <a:lnTo>
                    <a:pt x="1357" y="16042"/>
                  </a:lnTo>
                  <a:lnTo>
                    <a:pt x="1212" y="15849"/>
                  </a:lnTo>
                  <a:lnTo>
                    <a:pt x="1115" y="15606"/>
                  </a:lnTo>
                  <a:lnTo>
                    <a:pt x="1067" y="15316"/>
                  </a:lnTo>
                  <a:lnTo>
                    <a:pt x="1018" y="15025"/>
                  </a:lnTo>
                  <a:lnTo>
                    <a:pt x="1067" y="14637"/>
                  </a:lnTo>
                  <a:lnTo>
                    <a:pt x="1164" y="14249"/>
                  </a:lnTo>
                  <a:lnTo>
                    <a:pt x="1260" y="13813"/>
                  </a:lnTo>
                  <a:lnTo>
                    <a:pt x="1406" y="13328"/>
                  </a:lnTo>
                  <a:lnTo>
                    <a:pt x="1551" y="13377"/>
                  </a:lnTo>
                  <a:lnTo>
                    <a:pt x="1842" y="13328"/>
                  </a:lnTo>
                  <a:lnTo>
                    <a:pt x="2133" y="13232"/>
                  </a:lnTo>
                  <a:lnTo>
                    <a:pt x="2424" y="13086"/>
                  </a:lnTo>
                  <a:lnTo>
                    <a:pt x="2617" y="12892"/>
                  </a:lnTo>
                  <a:lnTo>
                    <a:pt x="2811" y="12698"/>
                  </a:lnTo>
                  <a:lnTo>
                    <a:pt x="2957" y="12408"/>
                  </a:lnTo>
                  <a:lnTo>
                    <a:pt x="3054" y="12117"/>
                  </a:lnTo>
                  <a:lnTo>
                    <a:pt x="3054" y="11826"/>
                  </a:lnTo>
                  <a:lnTo>
                    <a:pt x="3054" y="11535"/>
                  </a:lnTo>
                  <a:lnTo>
                    <a:pt x="2957" y="11293"/>
                  </a:lnTo>
                  <a:lnTo>
                    <a:pt x="2860" y="11051"/>
                  </a:lnTo>
                  <a:lnTo>
                    <a:pt x="2714" y="10857"/>
                  </a:lnTo>
                  <a:lnTo>
                    <a:pt x="3151" y="10178"/>
                  </a:lnTo>
                  <a:lnTo>
                    <a:pt x="3635" y="9500"/>
                  </a:lnTo>
                  <a:close/>
                  <a:moveTo>
                    <a:pt x="13764" y="9500"/>
                  </a:moveTo>
                  <a:lnTo>
                    <a:pt x="14298" y="10275"/>
                  </a:lnTo>
                  <a:lnTo>
                    <a:pt x="14782" y="11002"/>
                  </a:lnTo>
                  <a:lnTo>
                    <a:pt x="15218" y="11729"/>
                  </a:lnTo>
                  <a:lnTo>
                    <a:pt x="15606" y="12456"/>
                  </a:lnTo>
                  <a:lnTo>
                    <a:pt x="15848" y="13086"/>
                  </a:lnTo>
                  <a:lnTo>
                    <a:pt x="16091" y="13668"/>
                  </a:lnTo>
                  <a:lnTo>
                    <a:pt x="16236" y="14201"/>
                  </a:lnTo>
                  <a:lnTo>
                    <a:pt x="16333" y="14685"/>
                  </a:lnTo>
                  <a:lnTo>
                    <a:pt x="16333" y="15122"/>
                  </a:lnTo>
                  <a:lnTo>
                    <a:pt x="16333" y="15461"/>
                  </a:lnTo>
                  <a:lnTo>
                    <a:pt x="16188" y="15800"/>
                  </a:lnTo>
                  <a:lnTo>
                    <a:pt x="16042" y="16042"/>
                  </a:lnTo>
                  <a:lnTo>
                    <a:pt x="15800" y="16188"/>
                  </a:lnTo>
                  <a:lnTo>
                    <a:pt x="15509" y="16285"/>
                  </a:lnTo>
                  <a:lnTo>
                    <a:pt x="15121" y="16333"/>
                  </a:lnTo>
                  <a:lnTo>
                    <a:pt x="14685" y="16333"/>
                  </a:lnTo>
                  <a:lnTo>
                    <a:pt x="14201" y="16236"/>
                  </a:lnTo>
                  <a:lnTo>
                    <a:pt x="13668" y="16091"/>
                  </a:lnTo>
                  <a:lnTo>
                    <a:pt x="13086" y="15849"/>
                  </a:lnTo>
                  <a:lnTo>
                    <a:pt x="12456" y="15558"/>
                  </a:lnTo>
                  <a:lnTo>
                    <a:pt x="11729" y="15219"/>
                  </a:lnTo>
                  <a:lnTo>
                    <a:pt x="11002" y="14782"/>
                  </a:lnTo>
                  <a:lnTo>
                    <a:pt x="10275" y="14298"/>
                  </a:lnTo>
                  <a:lnTo>
                    <a:pt x="9500" y="13765"/>
                  </a:lnTo>
                  <a:lnTo>
                    <a:pt x="10663" y="12795"/>
                  </a:lnTo>
                  <a:lnTo>
                    <a:pt x="11729" y="11729"/>
                  </a:lnTo>
                  <a:lnTo>
                    <a:pt x="12795" y="10614"/>
                  </a:lnTo>
                  <a:lnTo>
                    <a:pt x="13764" y="9500"/>
                  </a:lnTo>
                  <a:close/>
                  <a:moveTo>
                    <a:pt x="2036" y="1"/>
                  </a:moveTo>
                  <a:lnTo>
                    <a:pt x="1794" y="49"/>
                  </a:lnTo>
                  <a:lnTo>
                    <a:pt x="1503" y="98"/>
                  </a:lnTo>
                  <a:lnTo>
                    <a:pt x="1260" y="195"/>
                  </a:lnTo>
                  <a:lnTo>
                    <a:pt x="1018" y="340"/>
                  </a:lnTo>
                  <a:lnTo>
                    <a:pt x="824" y="437"/>
                  </a:lnTo>
                  <a:lnTo>
                    <a:pt x="630" y="631"/>
                  </a:lnTo>
                  <a:lnTo>
                    <a:pt x="485" y="825"/>
                  </a:lnTo>
                  <a:lnTo>
                    <a:pt x="340" y="1018"/>
                  </a:lnTo>
                  <a:lnTo>
                    <a:pt x="194" y="1261"/>
                  </a:lnTo>
                  <a:lnTo>
                    <a:pt x="146" y="1503"/>
                  </a:lnTo>
                  <a:lnTo>
                    <a:pt x="49" y="1745"/>
                  </a:lnTo>
                  <a:lnTo>
                    <a:pt x="49" y="2036"/>
                  </a:lnTo>
                  <a:lnTo>
                    <a:pt x="49" y="2666"/>
                  </a:lnTo>
                  <a:lnTo>
                    <a:pt x="146" y="3296"/>
                  </a:lnTo>
                  <a:lnTo>
                    <a:pt x="291" y="3926"/>
                  </a:lnTo>
                  <a:lnTo>
                    <a:pt x="582" y="4605"/>
                  </a:lnTo>
                  <a:lnTo>
                    <a:pt x="873" y="5380"/>
                  </a:lnTo>
                  <a:lnTo>
                    <a:pt x="1309" y="6156"/>
                  </a:lnTo>
                  <a:lnTo>
                    <a:pt x="1794" y="6980"/>
                  </a:lnTo>
                  <a:lnTo>
                    <a:pt x="2375" y="7852"/>
                  </a:lnTo>
                  <a:lnTo>
                    <a:pt x="2957" y="8676"/>
                  </a:lnTo>
                  <a:lnTo>
                    <a:pt x="2375" y="9500"/>
                  </a:lnTo>
                  <a:lnTo>
                    <a:pt x="1842" y="10324"/>
                  </a:lnTo>
                  <a:lnTo>
                    <a:pt x="1260" y="10324"/>
                  </a:lnTo>
                  <a:lnTo>
                    <a:pt x="970" y="10421"/>
                  </a:lnTo>
                  <a:lnTo>
                    <a:pt x="679" y="10566"/>
                  </a:lnTo>
                  <a:lnTo>
                    <a:pt x="485" y="10760"/>
                  </a:lnTo>
                  <a:lnTo>
                    <a:pt x="291" y="11002"/>
                  </a:lnTo>
                  <a:lnTo>
                    <a:pt x="146" y="11244"/>
                  </a:lnTo>
                  <a:lnTo>
                    <a:pt x="49" y="11535"/>
                  </a:lnTo>
                  <a:lnTo>
                    <a:pt x="0" y="11826"/>
                  </a:lnTo>
                  <a:lnTo>
                    <a:pt x="49" y="12165"/>
                  </a:lnTo>
                  <a:lnTo>
                    <a:pt x="146" y="12456"/>
                  </a:lnTo>
                  <a:lnTo>
                    <a:pt x="291" y="12698"/>
                  </a:lnTo>
                  <a:lnTo>
                    <a:pt x="485" y="12941"/>
                  </a:lnTo>
                  <a:lnTo>
                    <a:pt x="243" y="13716"/>
                  </a:lnTo>
                  <a:lnTo>
                    <a:pt x="97" y="14395"/>
                  </a:lnTo>
                  <a:lnTo>
                    <a:pt x="0" y="14976"/>
                  </a:lnTo>
                  <a:lnTo>
                    <a:pt x="49" y="15461"/>
                  </a:lnTo>
                  <a:lnTo>
                    <a:pt x="146" y="15897"/>
                  </a:lnTo>
                  <a:lnTo>
                    <a:pt x="243" y="16236"/>
                  </a:lnTo>
                  <a:lnTo>
                    <a:pt x="437" y="16527"/>
                  </a:lnTo>
                  <a:lnTo>
                    <a:pt x="630" y="16769"/>
                  </a:lnTo>
                  <a:lnTo>
                    <a:pt x="970" y="17012"/>
                  </a:lnTo>
                  <a:lnTo>
                    <a:pt x="1406" y="17206"/>
                  </a:lnTo>
                  <a:lnTo>
                    <a:pt x="1842" y="17303"/>
                  </a:lnTo>
                  <a:lnTo>
                    <a:pt x="2278" y="17351"/>
                  </a:lnTo>
                  <a:lnTo>
                    <a:pt x="2763" y="17303"/>
                  </a:lnTo>
                  <a:lnTo>
                    <a:pt x="3248" y="17254"/>
                  </a:lnTo>
                  <a:lnTo>
                    <a:pt x="3732" y="17109"/>
                  </a:lnTo>
                  <a:lnTo>
                    <a:pt x="4168" y="16963"/>
                  </a:lnTo>
                  <a:lnTo>
                    <a:pt x="5235" y="16576"/>
                  </a:lnTo>
                  <a:lnTo>
                    <a:pt x="6349" y="15994"/>
                  </a:lnTo>
                  <a:lnTo>
                    <a:pt x="7512" y="15267"/>
                  </a:lnTo>
                  <a:lnTo>
                    <a:pt x="8676" y="14395"/>
                  </a:lnTo>
                  <a:lnTo>
                    <a:pt x="9548" y="15025"/>
                  </a:lnTo>
                  <a:lnTo>
                    <a:pt x="10372" y="15558"/>
                  </a:lnTo>
                  <a:lnTo>
                    <a:pt x="11196" y="16091"/>
                  </a:lnTo>
                  <a:lnTo>
                    <a:pt x="12020" y="16479"/>
                  </a:lnTo>
                  <a:lnTo>
                    <a:pt x="12747" y="16818"/>
                  </a:lnTo>
                  <a:lnTo>
                    <a:pt x="13474" y="17060"/>
                  </a:lnTo>
                  <a:lnTo>
                    <a:pt x="14104" y="17254"/>
                  </a:lnTo>
                  <a:lnTo>
                    <a:pt x="14685" y="17351"/>
                  </a:lnTo>
                  <a:lnTo>
                    <a:pt x="15073" y="17351"/>
                  </a:lnTo>
                  <a:lnTo>
                    <a:pt x="15606" y="17303"/>
                  </a:lnTo>
                  <a:lnTo>
                    <a:pt x="16042" y="17206"/>
                  </a:lnTo>
                  <a:lnTo>
                    <a:pt x="16430" y="17012"/>
                  </a:lnTo>
                  <a:lnTo>
                    <a:pt x="16769" y="16769"/>
                  </a:lnTo>
                  <a:lnTo>
                    <a:pt x="16915" y="16576"/>
                  </a:lnTo>
                  <a:lnTo>
                    <a:pt x="17060" y="16333"/>
                  </a:lnTo>
                  <a:lnTo>
                    <a:pt x="17157" y="16139"/>
                  </a:lnTo>
                  <a:lnTo>
                    <a:pt x="17254" y="15897"/>
                  </a:lnTo>
                  <a:lnTo>
                    <a:pt x="17302" y="15606"/>
                  </a:lnTo>
                  <a:lnTo>
                    <a:pt x="17351" y="15316"/>
                  </a:lnTo>
                  <a:lnTo>
                    <a:pt x="17351" y="14685"/>
                  </a:lnTo>
                  <a:lnTo>
                    <a:pt x="17254" y="14104"/>
                  </a:lnTo>
                  <a:lnTo>
                    <a:pt x="17060" y="13425"/>
                  </a:lnTo>
                  <a:lnTo>
                    <a:pt x="16818" y="12747"/>
                  </a:lnTo>
                  <a:lnTo>
                    <a:pt x="16478" y="12020"/>
                  </a:lnTo>
                  <a:lnTo>
                    <a:pt x="16091" y="11196"/>
                  </a:lnTo>
                  <a:lnTo>
                    <a:pt x="15606" y="10372"/>
                  </a:lnTo>
                  <a:lnTo>
                    <a:pt x="15025" y="9548"/>
                  </a:lnTo>
                  <a:lnTo>
                    <a:pt x="14394" y="8676"/>
                  </a:lnTo>
                  <a:lnTo>
                    <a:pt x="15025" y="7852"/>
                  </a:lnTo>
                  <a:lnTo>
                    <a:pt x="15558" y="7028"/>
                  </a:lnTo>
                  <a:lnTo>
                    <a:pt x="16139" y="7028"/>
                  </a:lnTo>
                  <a:lnTo>
                    <a:pt x="16430" y="6931"/>
                  </a:lnTo>
                  <a:lnTo>
                    <a:pt x="16672" y="6786"/>
                  </a:lnTo>
                  <a:lnTo>
                    <a:pt x="16915" y="6592"/>
                  </a:lnTo>
                  <a:lnTo>
                    <a:pt x="17109" y="6350"/>
                  </a:lnTo>
                  <a:lnTo>
                    <a:pt x="17254" y="6107"/>
                  </a:lnTo>
                  <a:lnTo>
                    <a:pt x="17351" y="5816"/>
                  </a:lnTo>
                  <a:lnTo>
                    <a:pt x="17351" y="5526"/>
                  </a:lnTo>
                  <a:lnTo>
                    <a:pt x="17351" y="5186"/>
                  </a:lnTo>
                  <a:lnTo>
                    <a:pt x="17254" y="4896"/>
                  </a:lnTo>
                  <a:lnTo>
                    <a:pt x="17109" y="4653"/>
                  </a:lnTo>
                  <a:lnTo>
                    <a:pt x="16915" y="4411"/>
                  </a:lnTo>
                  <a:lnTo>
                    <a:pt x="17157" y="3636"/>
                  </a:lnTo>
                  <a:lnTo>
                    <a:pt x="17302" y="3005"/>
                  </a:lnTo>
                  <a:lnTo>
                    <a:pt x="17351" y="2424"/>
                  </a:lnTo>
                  <a:lnTo>
                    <a:pt x="17351" y="1891"/>
                  </a:lnTo>
                  <a:lnTo>
                    <a:pt x="17254" y="1503"/>
                  </a:lnTo>
                  <a:lnTo>
                    <a:pt x="17109" y="1115"/>
                  </a:lnTo>
                  <a:lnTo>
                    <a:pt x="16963" y="873"/>
                  </a:lnTo>
                  <a:lnTo>
                    <a:pt x="16769" y="631"/>
                  </a:lnTo>
                  <a:lnTo>
                    <a:pt x="16575" y="485"/>
                  </a:lnTo>
                  <a:lnTo>
                    <a:pt x="16382" y="340"/>
                  </a:lnTo>
                  <a:lnTo>
                    <a:pt x="15994" y="146"/>
                  </a:lnTo>
                  <a:lnTo>
                    <a:pt x="15509" y="49"/>
                  </a:lnTo>
                  <a:lnTo>
                    <a:pt x="15073" y="1"/>
                  </a:lnTo>
                  <a:lnTo>
                    <a:pt x="14588" y="49"/>
                  </a:lnTo>
                  <a:lnTo>
                    <a:pt x="14104" y="146"/>
                  </a:lnTo>
                  <a:lnTo>
                    <a:pt x="13619" y="243"/>
                  </a:lnTo>
                  <a:lnTo>
                    <a:pt x="13183" y="388"/>
                  </a:lnTo>
                  <a:lnTo>
                    <a:pt x="12165" y="825"/>
                  </a:lnTo>
                  <a:lnTo>
                    <a:pt x="11050" y="1406"/>
                  </a:lnTo>
                  <a:lnTo>
                    <a:pt x="9887" y="2133"/>
                  </a:lnTo>
                  <a:lnTo>
                    <a:pt x="8676" y="2957"/>
                  </a:lnTo>
                  <a:lnTo>
                    <a:pt x="7852" y="2327"/>
                  </a:lnTo>
                  <a:lnTo>
                    <a:pt x="6979" y="1794"/>
                  </a:lnTo>
                  <a:lnTo>
                    <a:pt x="6155" y="1309"/>
                  </a:lnTo>
                  <a:lnTo>
                    <a:pt x="5380" y="873"/>
                  </a:lnTo>
                  <a:lnTo>
                    <a:pt x="4653" y="534"/>
                  </a:lnTo>
                  <a:lnTo>
                    <a:pt x="3926" y="291"/>
                  </a:lnTo>
                  <a:lnTo>
                    <a:pt x="3296" y="146"/>
                  </a:lnTo>
                  <a:lnTo>
                    <a:pt x="2666" y="49"/>
                  </a:lnTo>
                  <a:lnTo>
                    <a:pt x="20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2"/>
            <p:cNvSpPr/>
            <p:nvPr/>
          </p:nvSpPr>
          <p:spPr>
            <a:xfrm>
              <a:off x="6203991" y="2635120"/>
              <a:ext cx="23029" cy="23029"/>
            </a:xfrm>
            <a:custGeom>
              <a:rect b="b" l="l" r="r" t="t"/>
              <a:pathLst>
                <a:path extrusionOk="0" h="1019" w="1019">
                  <a:moveTo>
                    <a:pt x="486" y="1"/>
                  </a:moveTo>
                  <a:lnTo>
                    <a:pt x="292" y="49"/>
                  </a:lnTo>
                  <a:lnTo>
                    <a:pt x="146" y="146"/>
                  </a:lnTo>
                  <a:lnTo>
                    <a:pt x="49" y="340"/>
                  </a:lnTo>
                  <a:lnTo>
                    <a:pt x="1" y="534"/>
                  </a:lnTo>
                  <a:lnTo>
                    <a:pt x="49" y="728"/>
                  </a:lnTo>
                  <a:lnTo>
                    <a:pt x="146" y="873"/>
                  </a:lnTo>
                  <a:lnTo>
                    <a:pt x="292" y="970"/>
                  </a:lnTo>
                  <a:lnTo>
                    <a:pt x="486" y="1018"/>
                  </a:lnTo>
                  <a:lnTo>
                    <a:pt x="679" y="970"/>
                  </a:lnTo>
                  <a:lnTo>
                    <a:pt x="873" y="873"/>
                  </a:lnTo>
                  <a:lnTo>
                    <a:pt x="970" y="728"/>
                  </a:lnTo>
                  <a:lnTo>
                    <a:pt x="1019" y="534"/>
                  </a:lnTo>
                  <a:lnTo>
                    <a:pt x="970" y="340"/>
                  </a:lnTo>
                  <a:lnTo>
                    <a:pt x="873" y="146"/>
                  </a:lnTo>
                  <a:lnTo>
                    <a:pt x="679" y="49"/>
                  </a:lnTo>
                  <a:lnTo>
                    <a:pt x="4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2"/>
            <p:cNvSpPr/>
            <p:nvPr/>
          </p:nvSpPr>
          <p:spPr>
            <a:xfrm>
              <a:off x="6203991" y="3004245"/>
              <a:ext cx="23029" cy="23029"/>
            </a:xfrm>
            <a:custGeom>
              <a:rect b="b" l="l" r="r" t="t"/>
              <a:pathLst>
                <a:path extrusionOk="0" h="1019" w="1019">
                  <a:moveTo>
                    <a:pt x="486" y="0"/>
                  </a:moveTo>
                  <a:lnTo>
                    <a:pt x="292" y="49"/>
                  </a:lnTo>
                  <a:lnTo>
                    <a:pt x="146" y="146"/>
                  </a:lnTo>
                  <a:lnTo>
                    <a:pt x="49" y="340"/>
                  </a:lnTo>
                  <a:lnTo>
                    <a:pt x="1" y="533"/>
                  </a:lnTo>
                  <a:lnTo>
                    <a:pt x="49" y="727"/>
                  </a:lnTo>
                  <a:lnTo>
                    <a:pt x="146" y="873"/>
                  </a:lnTo>
                  <a:lnTo>
                    <a:pt x="292" y="970"/>
                  </a:lnTo>
                  <a:lnTo>
                    <a:pt x="486" y="1018"/>
                  </a:lnTo>
                  <a:lnTo>
                    <a:pt x="679" y="970"/>
                  </a:lnTo>
                  <a:lnTo>
                    <a:pt x="873" y="873"/>
                  </a:lnTo>
                  <a:lnTo>
                    <a:pt x="970" y="727"/>
                  </a:lnTo>
                  <a:lnTo>
                    <a:pt x="1019" y="533"/>
                  </a:lnTo>
                  <a:lnTo>
                    <a:pt x="970" y="340"/>
                  </a:lnTo>
                  <a:lnTo>
                    <a:pt x="873" y="146"/>
                  </a:lnTo>
                  <a:lnTo>
                    <a:pt x="679"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1" name="Google Shape;1241;p32"/>
          <p:cNvGrpSpPr/>
          <p:nvPr/>
        </p:nvGrpSpPr>
        <p:grpSpPr>
          <a:xfrm>
            <a:off x="6179121" y="3025799"/>
            <a:ext cx="392155" cy="392133"/>
            <a:chOff x="1971712" y="3315312"/>
            <a:chExt cx="392155" cy="392133"/>
          </a:xfrm>
        </p:grpSpPr>
        <p:sp>
          <p:nvSpPr>
            <p:cNvPr id="1242" name="Google Shape;1242;p32"/>
            <p:cNvSpPr/>
            <p:nvPr/>
          </p:nvSpPr>
          <p:spPr>
            <a:xfrm>
              <a:off x="2050586" y="3424831"/>
              <a:ext cx="234407" cy="173093"/>
            </a:xfrm>
            <a:custGeom>
              <a:rect b="b" l="l" r="r" t="t"/>
              <a:pathLst>
                <a:path extrusionOk="0" h="7659" w="10372">
                  <a:moveTo>
                    <a:pt x="5186" y="1019"/>
                  </a:moveTo>
                  <a:lnTo>
                    <a:pt x="5525" y="1067"/>
                  </a:lnTo>
                  <a:lnTo>
                    <a:pt x="5865" y="1115"/>
                  </a:lnTo>
                  <a:lnTo>
                    <a:pt x="6204" y="1212"/>
                  </a:lnTo>
                  <a:lnTo>
                    <a:pt x="6543" y="1358"/>
                  </a:lnTo>
                  <a:lnTo>
                    <a:pt x="7173" y="1697"/>
                  </a:lnTo>
                  <a:lnTo>
                    <a:pt x="7706" y="2133"/>
                  </a:lnTo>
                  <a:lnTo>
                    <a:pt x="8239" y="2618"/>
                  </a:lnTo>
                  <a:lnTo>
                    <a:pt x="8627" y="3103"/>
                  </a:lnTo>
                  <a:lnTo>
                    <a:pt x="9257" y="3829"/>
                  </a:lnTo>
                  <a:lnTo>
                    <a:pt x="8821" y="4411"/>
                  </a:lnTo>
                  <a:lnTo>
                    <a:pt x="8143" y="5138"/>
                  </a:lnTo>
                  <a:lnTo>
                    <a:pt x="7658" y="5574"/>
                  </a:lnTo>
                  <a:lnTo>
                    <a:pt x="7222" y="5913"/>
                  </a:lnTo>
                  <a:lnTo>
                    <a:pt x="6786" y="6156"/>
                  </a:lnTo>
                  <a:lnTo>
                    <a:pt x="6446" y="6350"/>
                  </a:lnTo>
                  <a:lnTo>
                    <a:pt x="6059" y="6495"/>
                  </a:lnTo>
                  <a:lnTo>
                    <a:pt x="5768" y="6592"/>
                  </a:lnTo>
                  <a:lnTo>
                    <a:pt x="5429" y="6640"/>
                  </a:lnTo>
                  <a:lnTo>
                    <a:pt x="4847" y="6640"/>
                  </a:lnTo>
                  <a:lnTo>
                    <a:pt x="4508" y="6544"/>
                  </a:lnTo>
                  <a:lnTo>
                    <a:pt x="4168" y="6447"/>
                  </a:lnTo>
                  <a:lnTo>
                    <a:pt x="3878" y="6301"/>
                  </a:lnTo>
                  <a:lnTo>
                    <a:pt x="3248" y="5962"/>
                  </a:lnTo>
                  <a:lnTo>
                    <a:pt x="2666" y="5526"/>
                  </a:lnTo>
                  <a:lnTo>
                    <a:pt x="2181" y="5041"/>
                  </a:lnTo>
                  <a:lnTo>
                    <a:pt x="1745" y="4605"/>
                  </a:lnTo>
                  <a:lnTo>
                    <a:pt x="1164" y="3829"/>
                  </a:lnTo>
                  <a:lnTo>
                    <a:pt x="1600" y="3248"/>
                  </a:lnTo>
                  <a:lnTo>
                    <a:pt x="2278" y="2521"/>
                  </a:lnTo>
                  <a:lnTo>
                    <a:pt x="2714" y="2085"/>
                  </a:lnTo>
                  <a:lnTo>
                    <a:pt x="3151" y="1746"/>
                  </a:lnTo>
                  <a:lnTo>
                    <a:pt x="3587" y="1503"/>
                  </a:lnTo>
                  <a:lnTo>
                    <a:pt x="3975" y="1309"/>
                  </a:lnTo>
                  <a:lnTo>
                    <a:pt x="4314" y="1164"/>
                  </a:lnTo>
                  <a:lnTo>
                    <a:pt x="4653" y="1067"/>
                  </a:lnTo>
                  <a:lnTo>
                    <a:pt x="4944" y="1019"/>
                  </a:lnTo>
                  <a:close/>
                  <a:moveTo>
                    <a:pt x="5186" y="1"/>
                  </a:moveTo>
                  <a:lnTo>
                    <a:pt x="4653" y="49"/>
                  </a:lnTo>
                  <a:lnTo>
                    <a:pt x="4168" y="146"/>
                  </a:lnTo>
                  <a:lnTo>
                    <a:pt x="3684" y="340"/>
                  </a:lnTo>
                  <a:lnTo>
                    <a:pt x="3199" y="534"/>
                  </a:lnTo>
                  <a:lnTo>
                    <a:pt x="2763" y="825"/>
                  </a:lnTo>
                  <a:lnTo>
                    <a:pt x="2375" y="1115"/>
                  </a:lnTo>
                  <a:lnTo>
                    <a:pt x="1987" y="1406"/>
                  </a:lnTo>
                  <a:lnTo>
                    <a:pt x="1600" y="1746"/>
                  </a:lnTo>
                  <a:lnTo>
                    <a:pt x="1018" y="2376"/>
                  </a:lnTo>
                  <a:lnTo>
                    <a:pt x="534" y="2957"/>
                  </a:lnTo>
                  <a:lnTo>
                    <a:pt x="97" y="3587"/>
                  </a:lnTo>
                  <a:lnTo>
                    <a:pt x="49" y="3684"/>
                  </a:lnTo>
                  <a:lnTo>
                    <a:pt x="0" y="3829"/>
                  </a:lnTo>
                  <a:lnTo>
                    <a:pt x="49" y="3975"/>
                  </a:lnTo>
                  <a:lnTo>
                    <a:pt x="97" y="4120"/>
                  </a:lnTo>
                  <a:lnTo>
                    <a:pt x="534" y="4702"/>
                  </a:lnTo>
                  <a:lnTo>
                    <a:pt x="1018" y="5283"/>
                  </a:lnTo>
                  <a:lnTo>
                    <a:pt x="1600" y="5962"/>
                  </a:lnTo>
                  <a:lnTo>
                    <a:pt x="1987" y="6253"/>
                  </a:lnTo>
                  <a:lnTo>
                    <a:pt x="2375" y="6592"/>
                  </a:lnTo>
                  <a:lnTo>
                    <a:pt x="2763" y="6883"/>
                  </a:lnTo>
                  <a:lnTo>
                    <a:pt x="3199" y="7125"/>
                  </a:lnTo>
                  <a:lnTo>
                    <a:pt x="3684" y="7367"/>
                  </a:lnTo>
                  <a:lnTo>
                    <a:pt x="4168" y="7513"/>
                  </a:lnTo>
                  <a:lnTo>
                    <a:pt x="4653" y="7610"/>
                  </a:lnTo>
                  <a:lnTo>
                    <a:pt x="5186" y="7658"/>
                  </a:lnTo>
                  <a:lnTo>
                    <a:pt x="5719" y="7610"/>
                  </a:lnTo>
                  <a:lnTo>
                    <a:pt x="6204" y="7513"/>
                  </a:lnTo>
                  <a:lnTo>
                    <a:pt x="6689" y="7367"/>
                  </a:lnTo>
                  <a:lnTo>
                    <a:pt x="7173" y="7125"/>
                  </a:lnTo>
                  <a:lnTo>
                    <a:pt x="7609" y="6883"/>
                  </a:lnTo>
                  <a:lnTo>
                    <a:pt x="8046" y="6592"/>
                  </a:lnTo>
                  <a:lnTo>
                    <a:pt x="8433" y="6253"/>
                  </a:lnTo>
                  <a:lnTo>
                    <a:pt x="8773" y="5962"/>
                  </a:lnTo>
                  <a:lnTo>
                    <a:pt x="9403" y="5283"/>
                  </a:lnTo>
                  <a:lnTo>
                    <a:pt x="9839" y="4702"/>
                  </a:lnTo>
                  <a:lnTo>
                    <a:pt x="10275" y="4120"/>
                  </a:lnTo>
                  <a:lnTo>
                    <a:pt x="10372" y="3975"/>
                  </a:lnTo>
                  <a:lnTo>
                    <a:pt x="10372" y="3829"/>
                  </a:lnTo>
                  <a:lnTo>
                    <a:pt x="10372" y="3684"/>
                  </a:lnTo>
                  <a:lnTo>
                    <a:pt x="10275" y="3587"/>
                  </a:lnTo>
                  <a:lnTo>
                    <a:pt x="9839" y="2957"/>
                  </a:lnTo>
                  <a:lnTo>
                    <a:pt x="9403" y="2376"/>
                  </a:lnTo>
                  <a:lnTo>
                    <a:pt x="8773" y="1746"/>
                  </a:lnTo>
                  <a:lnTo>
                    <a:pt x="8433" y="1406"/>
                  </a:lnTo>
                  <a:lnTo>
                    <a:pt x="8046" y="1115"/>
                  </a:lnTo>
                  <a:lnTo>
                    <a:pt x="7609" y="825"/>
                  </a:lnTo>
                  <a:lnTo>
                    <a:pt x="7173" y="534"/>
                  </a:lnTo>
                  <a:lnTo>
                    <a:pt x="6689" y="340"/>
                  </a:lnTo>
                  <a:lnTo>
                    <a:pt x="6204" y="146"/>
                  </a:lnTo>
                  <a:lnTo>
                    <a:pt x="5719" y="49"/>
                  </a:lnTo>
                  <a:lnTo>
                    <a:pt x="51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2"/>
            <p:cNvSpPr/>
            <p:nvPr/>
          </p:nvSpPr>
          <p:spPr>
            <a:xfrm>
              <a:off x="2128352" y="3470845"/>
              <a:ext cx="79981" cy="81066"/>
            </a:xfrm>
            <a:custGeom>
              <a:rect b="b" l="l" r="r" t="t"/>
              <a:pathLst>
                <a:path extrusionOk="0" h="3587" w="3539">
                  <a:moveTo>
                    <a:pt x="1745" y="1018"/>
                  </a:moveTo>
                  <a:lnTo>
                    <a:pt x="1891" y="1067"/>
                  </a:lnTo>
                  <a:lnTo>
                    <a:pt x="2036" y="1115"/>
                  </a:lnTo>
                  <a:lnTo>
                    <a:pt x="2278" y="1260"/>
                  </a:lnTo>
                  <a:lnTo>
                    <a:pt x="2472" y="1503"/>
                  </a:lnTo>
                  <a:lnTo>
                    <a:pt x="2521" y="1648"/>
                  </a:lnTo>
                  <a:lnTo>
                    <a:pt x="2521" y="1793"/>
                  </a:lnTo>
                  <a:lnTo>
                    <a:pt x="2521" y="1939"/>
                  </a:lnTo>
                  <a:lnTo>
                    <a:pt x="2472" y="2084"/>
                  </a:lnTo>
                  <a:lnTo>
                    <a:pt x="2278" y="2327"/>
                  </a:lnTo>
                  <a:lnTo>
                    <a:pt x="2036" y="2520"/>
                  </a:lnTo>
                  <a:lnTo>
                    <a:pt x="1891" y="2569"/>
                  </a:lnTo>
                  <a:lnTo>
                    <a:pt x="1600" y="2569"/>
                  </a:lnTo>
                  <a:lnTo>
                    <a:pt x="1454" y="2520"/>
                  </a:lnTo>
                  <a:lnTo>
                    <a:pt x="1212" y="2327"/>
                  </a:lnTo>
                  <a:lnTo>
                    <a:pt x="1067" y="2084"/>
                  </a:lnTo>
                  <a:lnTo>
                    <a:pt x="1018" y="1939"/>
                  </a:lnTo>
                  <a:lnTo>
                    <a:pt x="970" y="1793"/>
                  </a:lnTo>
                  <a:lnTo>
                    <a:pt x="1018" y="1648"/>
                  </a:lnTo>
                  <a:lnTo>
                    <a:pt x="1067" y="1503"/>
                  </a:lnTo>
                  <a:lnTo>
                    <a:pt x="1212" y="1260"/>
                  </a:lnTo>
                  <a:lnTo>
                    <a:pt x="1454" y="1115"/>
                  </a:lnTo>
                  <a:lnTo>
                    <a:pt x="1600" y="1067"/>
                  </a:lnTo>
                  <a:lnTo>
                    <a:pt x="1745" y="1018"/>
                  </a:lnTo>
                  <a:close/>
                  <a:moveTo>
                    <a:pt x="1745" y="0"/>
                  </a:moveTo>
                  <a:lnTo>
                    <a:pt x="1406" y="49"/>
                  </a:lnTo>
                  <a:lnTo>
                    <a:pt x="1067" y="146"/>
                  </a:lnTo>
                  <a:lnTo>
                    <a:pt x="776" y="340"/>
                  </a:lnTo>
                  <a:lnTo>
                    <a:pt x="485" y="533"/>
                  </a:lnTo>
                  <a:lnTo>
                    <a:pt x="291" y="824"/>
                  </a:lnTo>
                  <a:lnTo>
                    <a:pt x="97" y="1115"/>
                  </a:lnTo>
                  <a:lnTo>
                    <a:pt x="0" y="1454"/>
                  </a:lnTo>
                  <a:lnTo>
                    <a:pt x="0" y="1793"/>
                  </a:lnTo>
                  <a:lnTo>
                    <a:pt x="0" y="2181"/>
                  </a:lnTo>
                  <a:lnTo>
                    <a:pt x="97" y="2472"/>
                  </a:lnTo>
                  <a:lnTo>
                    <a:pt x="291" y="2811"/>
                  </a:lnTo>
                  <a:lnTo>
                    <a:pt x="485" y="3054"/>
                  </a:lnTo>
                  <a:lnTo>
                    <a:pt x="776" y="3296"/>
                  </a:lnTo>
                  <a:lnTo>
                    <a:pt x="1067" y="3441"/>
                  </a:lnTo>
                  <a:lnTo>
                    <a:pt x="1406" y="3538"/>
                  </a:lnTo>
                  <a:lnTo>
                    <a:pt x="1745" y="3587"/>
                  </a:lnTo>
                  <a:lnTo>
                    <a:pt x="2133" y="3538"/>
                  </a:lnTo>
                  <a:lnTo>
                    <a:pt x="2424" y="3441"/>
                  </a:lnTo>
                  <a:lnTo>
                    <a:pt x="2763" y="3296"/>
                  </a:lnTo>
                  <a:lnTo>
                    <a:pt x="3005" y="3054"/>
                  </a:lnTo>
                  <a:lnTo>
                    <a:pt x="3248" y="2811"/>
                  </a:lnTo>
                  <a:lnTo>
                    <a:pt x="3393" y="2472"/>
                  </a:lnTo>
                  <a:lnTo>
                    <a:pt x="3490" y="2181"/>
                  </a:lnTo>
                  <a:lnTo>
                    <a:pt x="3538" y="1793"/>
                  </a:lnTo>
                  <a:lnTo>
                    <a:pt x="3490" y="1454"/>
                  </a:lnTo>
                  <a:lnTo>
                    <a:pt x="3393" y="1115"/>
                  </a:lnTo>
                  <a:lnTo>
                    <a:pt x="3248" y="824"/>
                  </a:lnTo>
                  <a:lnTo>
                    <a:pt x="3005" y="533"/>
                  </a:lnTo>
                  <a:lnTo>
                    <a:pt x="2763" y="340"/>
                  </a:lnTo>
                  <a:lnTo>
                    <a:pt x="2424" y="146"/>
                  </a:lnTo>
                  <a:lnTo>
                    <a:pt x="2133" y="49"/>
                  </a:lnTo>
                  <a:lnTo>
                    <a:pt x="17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2"/>
            <p:cNvSpPr/>
            <p:nvPr/>
          </p:nvSpPr>
          <p:spPr>
            <a:xfrm>
              <a:off x="1971712" y="3315312"/>
              <a:ext cx="392155" cy="392133"/>
            </a:xfrm>
            <a:custGeom>
              <a:rect b="b" l="l" r="r" t="t"/>
              <a:pathLst>
                <a:path extrusionOk="0" h="17351" w="17352">
                  <a:moveTo>
                    <a:pt x="9209" y="1793"/>
                  </a:moveTo>
                  <a:lnTo>
                    <a:pt x="9839" y="1890"/>
                  </a:lnTo>
                  <a:lnTo>
                    <a:pt x="10421" y="1987"/>
                  </a:lnTo>
                  <a:lnTo>
                    <a:pt x="11003" y="2181"/>
                  </a:lnTo>
                  <a:lnTo>
                    <a:pt x="11584" y="2424"/>
                  </a:lnTo>
                  <a:lnTo>
                    <a:pt x="12117" y="2714"/>
                  </a:lnTo>
                  <a:lnTo>
                    <a:pt x="12650" y="3005"/>
                  </a:lnTo>
                  <a:lnTo>
                    <a:pt x="13135" y="3393"/>
                  </a:lnTo>
                  <a:lnTo>
                    <a:pt x="13571" y="3781"/>
                  </a:lnTo>
                  <a:lnTo>
                    <a:pt x="13959" y="4265"/>
                  </a:lnTo>
                  <a:lnTo>
                    <a:pt x="14347" y="4750"/>
                  </a:lnTo>
                  <a:lnTo>
                    <a:pt x="14686" y="5234"/>
                  </a:lnTo>
                  <a:lnTo>
                    <a:pt x="14928" y="5768"/>
                  </a:lnTo>
                  <a:lnTo>
                    <a:pt x="15171" y="6349"/>
                  </a:lnTo>
                  <a:lnTo>
                    <a:pt x="15364" y="6931"/>
                  </a:lnTo>
                  <a:lnTo>
                    <a:pt x="15510" y="7561"/>
                  </a:lnTo>
                  <a:lnTo>
                    <a:pt x="15558" y="8191"/>
                  </a:lnTo>
                  <a:lnTo>
                    <a:pt x="15267" y="8191"/>
                  </a:lnTo>
                  <a:lnTo>
                    <a:pt x="15074" y="8336"/>
                  </a:lnTo>
                  <a:lnTo>
                    <a:pt x="14977" y="8482"/>
                  </a:lnTo>
                  <a:lnTo>
                    <a:pt x="14928" y="8675"/>
                  </a:lnTo>
                  <a:lnTo>
                    <a:pt x="14977" y="8869"/>
                  </a:lnTo>
                  <a:lnTo>
                    <a:pt x="15074" y="9063"/>
                  </a:lnTo>
                  <a:lnTo>
                    <a:pt x="15267" y="9160"/>
                  </a:lnTo>
                  <a:lnTo>
                    <a:pt x="15461" y="9209"/>
                  </a:lnTo>
                  <a:lnTo>
                    <a:pt x="15558" y="9209"/>
                  </a:lnTo>
                  <a:lnTo>
                    <a:pt x="15510" y="9839"/>
                  </a:lnTo>
                  <a:lnTo>
                    <a:pt x="15364" y="10420"/>
                  </a:lnTo>
                  <a:lnTo>
                    <a:pt x="15171" y="11002"/>
                  </a:lnTo>
                  <a:lnTo>
                    <a:pt x="14928" y="11583"/>
                  </a:lnTo>
                  <a:lnTo>
                    <a:pt x="14686" y="12116"/>
                  </a:lnTo>
                  <a:lnTo>
                    <a:pt x="14347" y="12650"/>
                  </a:lnTo>
                  <a:lnTo>
                    <a:pt x="13959" y="13134"/>
                  </a:lnTo>
                  <a:lnTo>
                    <a:pt x="13571" y="13570"/>
                  </a:lnTo>
                  <a:lnTo>
                    <a:pt x="13135" y="13958"/>
                  </a:lnTo>
                  <a:lnTo>
                    <a:pt x="12650" y="14346"/>
                  </a:lnTo>
                  <a:lnTo>
                    <a:pt x="12117" y="14685"/>
                  </a:lnTo>
                  <a:lnTo>
                    <a:pt x="11584" y="14927"/>
                  </a:lnTo>
                  <a:lnTo>
                    <a:pt x="11003" y="15170"/>
                  </a:lnTo>
                  <a:lnTo>
                    <a:pt x="10421" y="15364"/>
                  </a:lnTo>
                  <a:lnTo>
                    <a:pt x="9839" y="15509"/>
                  </a:lnTo>
                  <a:lnTo>
                    <a:pt x="9209" y="15557"/>
                  </a:lnTo>
                  <a:lnTo>
                    <a:pt x="9209" y="15461"/>
                  </a:lnTo>
                  <a:lnTo>
                    <a:pt x="9161" y="15267"/>
                  </a:lnTo>
                  <a:lnTo>
                    <a:pt x="9064" y="15073"/>
                  </a:lnTo>
                  <a:lnTo>
                    <a:pt x="8870" y="14976"/>
                  </a:lnTo>
                  <a:lnTo>
                    <a:pt x="8676" y="14927"/>
                  </a:lnTo>
                  <a:lnTo>
                    <a:pt x="8482" y="14976"/>
                  </a:lnTo>
                  <a:lnTo>
                    <a:pt x="8337" y="15073"/>
                  </a:lnTo>
                  <a:lnTo>
                    <a:pt x="8240" y="15267"/>
                  </a:lnTo>
                  <a:lnTo>
                    <a:pt x="8192" y="15461"/>
                  </a:lnTo>
                  <a:lnTo>
                    <a:pt x="8192" y="15557"/>
                  </a:lnTo>
                  <a:lnTo>
                    <a:pt x="7561" y="15509"/>
                  </a:lnTo>
                  <a:lnTo>
                    <a:pt x="6931" y="15364"/>
                  </a:lnTo>
                  <a:lnTo>
                    <a:pt x="6350" y="15170"/>
                  </a:lnTo>
                  <a:lnTo>
                    <a:pt x="5768" y="14927"/>
                  </a:lnTo>
                  <a:lnTo>
                    <a:pt x="5235" y="14685"/>
                  </a:lnTo>
                  <a:lnTo>
                    <a:pt x="4751" y="14346"/>
                  </a:lnTo>
                  <a:lnTo>
                    <a:pt x="4266" y="13958"/>
                  </a:lnTo>
                  <a:lnTo>
                    <a:pt x="3830" y="13570"/>
                  </a:lnTo>
                  <a:lnTo>
                    <a:pt x="3394" y="13134"/>
                  </a:lnTo>
                  <a:lnTo>
                    <a:pt x="3054" y="12650"/>
                  </a:lnTo>
                  <a:lnTo>
                    <a:pt x="2715" y="12116"/>
                  </a:lnTo>
                  <a:lnTo>
                    <a:pt x="2424" y="11583"/>
                  </a:lnTo>
                  <a:lnTo>
                    <a:pt x="2182" y="11002"/>
                  </a:lnTo>
                  <a:lnTo>
                    <a:pt x="1988" y="10420"/>
                  </a:lnTo>
                  <a:lnTo>
                    <a:pt x="1891" y="9839"/>
                  </a:lnTo>
                  <a:lnTo>
                    <a:pt x="1794" y="9209"/>
                  </a:lnTo>
                  <a:lnTo>
                    <a:pt x="1940" y="9209"/>
                  </a:lnTo>
                  <a:lnTo>
                    <a:pt x="2133" y="9160"/>
                  </a:lnTo>
                  <a:lnTo>
                    <a:pt x="2279" y="9063"/>
                  </a:lnTo>
                  <a:lnTo>
                    <a:pt x="2376" y="8869"/>
                  </a:lnTo>
                  <a:lnTo>
                    <a:pt x="2424" y="8675"/>
                  </a:lnTo>
                  <a:lnTo>
                    <a:pt x="2376" y="8482"/>
                  </a:lnTo>
                  <a:lnTo>
                    <a:pt x="2279" y="8336"/>
                  </a:lnTo>
                  <a:lnTo>
                    <a:pt x="2133" y="8191"/>
                  </a:lnTo>
                  <a:lnTo>
                    <a:pt x="1794" y="8191"/>
                  </a:lnTo>
                  <a:lnTo>
                    <a:pt x="1891" y="7561"/>
                  </a:lnTo>
                  <a:lnTo>
                    <a:pt x="1988" y="6931"/>
                  </a:lnTo>
                  <a:lnTo>
                    <a:pt x="2182" y="6349"/>
                  </a:lnTo>
                  <a:lnTo>
                    <a:pt x="2424" y="5768"/>
                  </a:lnTo>
                  <a:lnTo>
                    <a:pt x="2715" y="5234"/>
                  </a:lnTo>
                  <a:lnTo>
                    <a:pt x="3054" y="4750"/>
                  </a:lnTo>
                  <a:lnTo>
                    <a:pt x="3394" y="4265"/>
                  </a:lnTo>
                  <a:lnTo>
                    <a:pt x="3830" y="3781"/>
                  </a:lnTo>
                  <a:lnTo>
                    <a:pt x="4266" y="3393"/>
                  </a:lnTo>
                  <a:lnTo>
                    <a:pt x="4751" y="3005"/>
                  </a:lnTo>
                  <a:lnTo>
                    <a:pt x="5235" y="2714"/>
                  </a:lnTo>
                  <a:lnTo>
                    <a:pt x="5768" y="2424"/>
                  </a:lnTo>
                  <a:lnTo>
                    <a:pt x="6350" y="2181"/>
                  </a:lnTo>
                  <a:lnTo>
                    <a:pt x="6931" y="1987"/>
                  </a:lnTo>
                  <a:lnTo>
                    <a:pt x="7561" y="1890"/>
                  </a:lnTo>
                  <a:lnTo>
                    <a:pt x="8192" y="1793"/>
                  </a:lnTo>
                  <a:lnTo>
                    <a:pt x="8192" y="1890"/>
                  </a:lnTo>
                  <a:lnTo>
                    <a:pt x="8240" y="2133"/>
                  </a:lnTo>
                  <a:lnTo>
                    <a:pt x="8337" y="2278"/>
                  </a:lnTo>
                  <a:lnTo>
                    <a:pt x="8482" y="2375"/>
                  </a:lnTo>
                  <a:lnTo>
                    <a:pt x="8676" y="2424"/>
                  </a:lnTo>
                  <a:lnTo>
                    <a:pt x="8870" y="2375"/>
                  </a:lnTo>
                  <a:lnTo>
                    <a:pt x="9064" y="2278"/>
                  </a:lnTo>
                  <a:lnTo>
                    <a:pt x="9161" y="2133"/>
                  </a:lnTo>
                  <a:lnTo>
                    <a:pt x="9209" y="1890"/>
                  </a:lnTo>
                  <a:lnTo>
                    <a:pt x="9209" y="1793"/>
                  </a:lnTo>
                  <a:close/>
                  <a:moveTo>
                    <a:pt x="8676" y="0"/>
                  </a:moveTo>
                  <a:lnTo>
                    <a:pt x="8482" y="49"/>
                  </a:lnTo>
                  <a:lnTo>
                    <a:pt x="8337" y="146"/>
                  </a:lnTo>
                  <a:lnTo>
                    <a:pt x="8240" y="340"/>
                  </a:lnTo>
                  <a:lnTo>
                    <a:pt x="8192" y="533"/>
                  </a:lnTo>
                  <a:lnTo>
                    <a:pt x="8192" y="776"/>
                  </a:lnTo>
                  <a:lnTo>
                    <a:pt x="7465" y="873"/>
                  </a:lnTo>
                  <a:lnTo>
                    <a:pt x="6786" y="1018"/>
                  </a:lnTo>
                  <a:lnTo>
                    <a:pt x="6108" y="1212"/>
                  </a:lnTo>
                  <a:lnTo>
                    <a:pt x="5429" y="1454"/>
                  </a:lnTo>
                  <a:lnTo>
                    <a:pt x="4799" y="1793"/>
                  </a:lnTo>
                  <a:lnTo>
                    <a:pt x="4169" y="2181"/>
                  </a:lnTo>
                  <a:lnTo>
                    <a:pt x="3636" y="2617"/>
                  </a:lnTo>
                  <a:lnTo>
                    <a:pt x="3103" y="3102"/>
                  </a:lnTo>
                  <a:lnTo>
                    <a:pt x="2618" y="3635"/>
                  </a:lnTo>
                  <a:lnTo>
                    <a:pt x="2182" y="4168"/>
                  </a:lnTo>
                  <a:lnTo>
                    <a:pt x="1794" y="4798"/>
                  </a:lnTo>
                  <a:lnTo>
                    <a:pt x="1455" y="5428"/>
                  </a:lnTo>
                  <a:lnTo>
                    <a:pt x="1213" y="6058"/>
                  </a:lnTo>
                  <a:lnTo>
                    <a:pt x="1019" y="6737"/>
                  </a:lnTo>
                  <a:lnTo>
                    <a:pt x="873" y="7464"/>
                  </a:lnTo>
                  <a:lnTo>
                    <a:pt x="776" y="8191"/>
                  </a:lnTo>
                  <a:lnTo>
                    <a:pt x="340" y="8191"/>
                  </a:lnTo>
                  <a:lnTo>
                    <a:pt x="146" y="8336"/>
                  </a:lnTo>
                  <a:lnTo>
                    <a:pt x="49" y="8482"/>
                  </a:lnTo>
                  <a:lnTo>
                    <a:pt x="1" y="8675"/>
                  </a:lnTo>
                  <a:lnTo>
                    <a:pt x="49" y="8869"/>
                  </a:lnTo>
                  <a:lnTo>
                    <a:pt x="146" y="9063"/>
                  </a:lnTo>
                  <a:lnTo>
                    <a:pt x="340" y="9160"/>
                  </a:lnTo>
                  <a:lnTo>
                    <a:pt x="534" y="9209"/>
                  </a:lnTo>
                  <a:lnTo>
                    <a:pt x="776" y="9209"/>
                  </a:lnTo>
                  <a:lnTo>
                    <a:pt x="873" y="9887"/>
                  </a:lnTo>
                  <a:lnTo>
                    <a:pt x="1019" y="10614"/>
                  </a:lnTo>
                  <a:lnTo>
                    <a:pt x="1213" y="11293"/>
                  </a:lnTo>
                  <a:lnTo>
                    <a:pt x="1455" y="11923"/>
                  </a:lnTo>
                  <a:lnTo>
                    <a:pt x="1794" y="12553"/>
                  </a:lnTo>
                  <a:lnTo>
                    <a:pt x="2182" y="13183"/>
                  </a:lnTo>
                  <a:lnTo>
                    <a:pt x="2618" y="13764"/>
                  </a:lnTo>
                  <a:lnTo>
                    <a:pt x="3103" y="14297"/>
                  </a:lnTo>
                  <a:lnTo>
                    <a:pt x="3636" y="14782"/>
                  </a:lnTo>
                  <a:lnTo>
                    <a:pt x="4169" y="15218"/>
                  </a:lnTo>
                  <a:lnTo>
                    <a:pt x="4799" y="15557"/>
                  </a:lnTo>
                  <a:lnTo>
                    <a:pt x="5429" y="15897"/>
                  </a:lnTo>
                  <a:lnTo>
                    <a:pt x="6108" y="16188"/>
                  </a:lnTo>
                  <a:lnTo>
                    <a:pt x="6786" y="16381"/>
                  </a:lnTo>
                  <a:lnTo>
                    <a:pt x="7465" y="16527"/>
                  </a:lnTo>
                  <a:lnTo>
                    <a:pt x="8192" y="16575"/>
                  </a:lnTo>
                  <a:lnTo>
                    <a:pt x="8192" y="16866"/>
                  </a:lnTo>
                  <a:lnTo>
                    <a:pt x="8240" y="17060"/>
                  </a:lnTo>
                  <a:lnTo>
                    <a:pt x="8337" y="17205"/>
                  </a:lnTo>
                  <a:lnTo>
                    <a:pt x="8482" y="17302"/>
                  </a:lnTo>
                  <a:lnTo>
                    <a:pt x="8676" y="17351"/>
                  </a:lnTo>
                  <a:lnTo>
                    <a:pt x="8870" y="17302"/>
                  </a:lnTo>
                  <a:lnTo>
                    <a:pt x="9064" y="17205"/>
                  </a:lnTo>
                  <a:lnTo>
                    <a:pt x="9161" y="17060"/>
                  </a:lnTo>
                  <a:lnTo>
                    <a:pt x="9209" y="16866"/>
                  </a:lnTo>
                  <a:lnTo>
                    <a:pt x="9209" y="16575"/>
                  </a:lnTo>
                  <a:lnTo>
                    <a:pt x="9888" y="16527"/>
                  </a:lnTo>
                  <a:lnTo>
                    <a:pt x="10615" y="16381"/>
                  </a:lnTo>
                  <a:lnTo>
                    <a:pt x="11293" y="16188"/>
                  </a:lnTo>
                  <a:lnTo>
                    <a:pt x="11923" y="15897"/>
                  </a:lnTo>
                  <a:lnTo>
                    <a:pt x="12553" y="15557"/>
                  </a:lnTo>
                  <a:lnTo>
                    <a:pt x="13183" y="15218"/>
                  </a:lnTo>
                  <a:lnTo>
                    <a:pt x="13765" y="14782"/>
                  </a:lnTo>
                  <a:lnTo>
                    <a:pt x="14298" y="14297"/>
                  </a:lnTo>
                  <a:lnTo>
                    <a:pt x="14783" y="13764"/>
                  </a:lnTo>
                  <a:lnTo>
                    <a:pt x="15219" y="13183"/>
                  </a:lnTo>
                  <a:lnTo>
                    <a:pt x="15607" y="12553"/>
                  </a:lnTo>
                  <a:lnTo>
                    <a:pt x="15897" y="11923"/>
                  </a:lnTo>
                  <a:lnTo>
                    <a:pt x="16188" y="11293"/>
                  </a:lnTo>
                  <a:lnTo>
                    <a:pt x="16382" y="10614"/>
                  </a:lnTo>
                  <a:lnTo>
                    <a:pt x="16528" y="9887"/>
                  </a:lnTo>
                  <a:lnTo>
                    <a:pt x="16576" y="9209"/>
                  </a:lnTo>
                  <a:lnTo>
                    <a:pt x="16867" y="9209"/>
                  </a:lnTo>
                  <a:lnTo>
                    <a:pt x="17061" y="9160"/>
                  </a:lnTo>
                  <a:lnTo>
                    <a:pt x="17206" y="9063"/>
                  </a:lnTo>
                  <a:lnTo>
                    <a:pt x="17303" y="8869"/>
                  </a:lnTo>
                  <a:lnTo>
                    <a:pt x="17351" y="8675"/>
                  </a:lnTo>
                  <a:lnTo>
                    <a:pt x="17303" y="8482"/>
                  </a:lnTo>
                  <a:lnTo>
                    <a:pt x="17206" y="8336"/>
                  </a:lnTo>
                  <a:lnTo>
                    <a:pt x="17061" y="8191"/>
                  </a:lnTo>
                  <a:lnTo>
                    <a:pt x="16576" y="8191"/>
                  </a:lnTo>
                  <a:lnTo>
                    <a:pt x="16528" y="7464"/>
                  </a:lnTo>
                  <a:lnTo>
                    <a:pt x="16382" y="6737"/>
                  </a:lnTo>
                  <a:lnTo>
                    <a:pt x="16188" y="6058"/>
                  </a:lnTo>
                  <a:lnTo>
                    <a:pt x="15897" y="5428"/>
                  </a:lnTo>
                  <a:lnTo>
                    <a:pt x="15607" y="4798"/>
                  </a:lnTo>
                  <a:lnTo>
                    <a:pt x="15219" y="4168"/>
                  </a:lnTo>
                  <a:lnTo>
                    <a:pt x="14783" y="3635"/>
                  </a:lnTo>
                  <a:lnTo>
                    <a:pt x="14298" y="3102"/>
                  </a:lnTo>
                  <a:lnTo>
                    <a:pt x="13765" y="2617"/>
                  </a:lnTo>
                  <a:lnTo>
                    <a:pt x="13183" y="2181"/>
                  </a:lnTo>
                  <a:lnTo>
                    <a:pt x="12553" y="1793"/>
                  </a:lnTo>
                  <a:lnTo>
                    <a:pt x="11923" y="1454"/>
                  </a:lnTo>
                  <a:lnTo>
                    <a:pt x="11293" y="1212"/>
                  </a:lnTo>
                  <a:lnTo>
                    <a:pt x="10615" y="1018"/>
                  </a:lnTo>
                  <a:lnTo>
                    <a:pt x="9888" y="873"/>
                  </a:lnTo>
                  <a:lnTo>
                    <a:pt x="9209" y="776"/>
                  </a:lnTo>
                  <a:lnTo>
                    <a:pt x="9209" y="533"/>
                  </a:lnTo>
                  <a:lnTo>
                    <a:pt x="9161" y="340"/>
                  </a:lnTo>
                  <a:lnTo>
                    <a:pt x="9064" y="146"/>
                  </a:lnTo>
                  <a:lnTo>
                    <a:pt x="8870" y="49"/>
                  </a:lnTo>
                  <a:lnTo>
                    <a:pt x="867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8" name="Shape 1248"/>
        <p:cNvGrpSpPr/>
        <p:nvPr/>
      </p:nvGrpSpPr>
      <p:grpSpPr>
        <a:xfrm>
          <a:off x="0" y="0"/>
          <a:ext cx="0" cy="0"/>
          <a:chOff x="0" y="0"/>
          <a:chExt cx="0" cy="0"/>
        </a:xfrm>
      </p:grpSpPr>
      <p:sp>
        <p:nvSpPr>
          <p:cNvPr id="1249" name="Google Shape;1249;p33"/>
          <p:cNvSpPr txBox="1"/>
          <p:nvPr>
            <p:ph idx="2" type="subTitle"/>
          </p:nvPr>
        </p:nvSpPr>
        <p:spPr>
          <a:xfrm>
            <a:off x="3439063" y="2235613"/>
            <a:ext cx="2265900" cy="63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Venus has extremely high temperatures</a:t>
            </a:r>
            <a:endParaRPr/>
          </a:p>
        </p:txBody>
      </p:sp>
      <p:sp>
        <p:nvSpPr>
          <p:cNvPr id="1250" name="Google Shape;1250;p33"/>
          <p:cNvSpPr txBox="1"/>
          <p:nvPr>
            <p:ph idx="5" type="subTitle"/>
          </p:nvPr>
        </p:nvSpPr>
        <p:spPr>
          <a:xfrm>
            <a:off x="5909375" y="2235613"/>
            <a:ext cx="2265900" cy="63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Neptune is the farthest planet from the Sun</a:t>
            </a:r>
            <a:endParaRPr/>
          </a:p>
        </p:txBody>
      </p:sp>
      <p:sp>
        <p:nvSpPr>
          <p:cNvPr id="1251" name="Google Shape;1251;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analysis for beginners</a:t>
            </a:r>
            <a:endParaRPr/>
          </a:p>
        </p:txBody>
      </p:sp>
      <p:sp>
        <p:nvSpPr>
          <p:cNvPr id="1252" name="Google Shape;1252;p33"/>
          <p:cNvSpPr txBox="1"/>
          <p:nvPr>
            <p:ph idx="1" type="subTitle"/>
          </p:nvPr>
        </p:nvSpPr>
        <p:spPr>
          <a:xfrm>
            <a:off x="968524" y="2235613"/>
            <a:ext cx="2266200" cy="63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Despite being red, Mars is a cold place</a:t>
            </a:r>
            <a:endParaRPr/>
          </a:p>
        </p:txBody>
      </p:sp>
      <p:sp>
        <p:nvSpPr>
          <p:cNvPr id="1253" name="Google Shape;1253;p33"/>
          <p:cNvSpPr txBox="1"/>
          <p:nvPr>
            <p:ph idx="3" type="subTitle"/>
          </p:nvPr>
        </p:nvSpPr>
        <p:spPr>
          <a:xfrm>
            <a:off x="968524" y="3967325"/>
            <a:ext cx="2266200" cy="63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Mercury is the closest planet to the Sun</a:t>
            </a:r>
            <a:endParaRPr/>
          </a:p>
        </p:txBody>
      </p:sp>
      <p:sp>
        <p:nvSpPr>
          <p:cNvPr id="1254" name="Google Shape;1254;p33"/>
          <p:cNvSpPr txBox="1"/>
          <p:nvPr>
            <p:ph idx="4" type="subTitle"/>
          </p:nvPr>
        </p:nvSpPr>
        <p:spPr>
          <a:xfrm>
            <a:off x="3439063" y="3967325"/>
            <a:ext cx="2265900" cy="63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Saturn is a gas giant and has several rings</a:t>
            </a:r>
            <a:endParaRPr/>
          </a:p>
        </p:txBody>
      </p:sp>
      <p:sp>
        <p:nvSpPr>
          <p:cNvPr id="1255" name="Google Shape;1255;p33"/>
          <p:cNvSpPr txBox="1"/>
          <p:nvPr>
            <p:ph idx="6" type="subTitle"/>
          </p:nvPr>
        </p:nvSpPr>
        <p:spPr>
          <a:xfrm>
            <a:off x="5909375" y="3967325"/>
            <a:ext cx="2265900" cy="63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Jupiter is the biggest planet of them all</a:t>
            </a:r>
            <a:endParaRPr/>
          </a:p>
        </p:txBody>
      </p:sp>
      <p:sp>
        <p:nvSpPr>
          <p:cNvPr id="1256" name="Google Shape;1256;p33"/>
          <p:cNvSpPr txBox="1"/>
          <p:nvPr>
            <p:ph idx="7" type="subTitle"/>
          </p:nvPr>
        </p:nvSpPr>
        <p:spPr>
          <a:xfrm>
            <a:off x="968524" y="1890138"/>
            <a:ext cx="2266200" cy="49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Collection</a:t>
            </a:r>
            <a:endParaRPr/>
          </a:p>
        </p:txBody>
      </p:sp>
      <p:sp>
        <p:nvSpPr>
          <p:cNvPr id="1257" name="Google Shape;1257;p33"/>
          <p:cNvSpPr txBox="1"/>
          <p:nvPr>
            <p:ph idx="8" type="subTitle"/>
          </p:nvPr>
        </p:nvSpPr>
        <p:spPr>
          <a:xfrm>
            <a:off x="3439063" y="1890138"/>
            <a:ext cx="2265900" cy="49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Cleaning</a:t>
            </a:r>
            <a:endParaRPr/>
          </a:p>
        </p:txBody>
      </p:sp>
      <p:sp>
        <p:nvSpPr>
          <p:cNvPr id="1258" name="Google Shape;1258;p33"/>
          <p:cNvSpPr txBox="1"/>
          <p:nvPr>
            <p:ph idx="9" type="subTitle"/>
          </p:nvPr>
        </p:nvSpPr>
        <p:spPr>
          <a:xfrm>
            <a:off x="5909375" y="1890138"/>
            <a:ext cx="2265900" cy="49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 Exploratory</a:t>
            </a:r>
            <a:endParaRPr/>
          </a:p>
        </p:txBody>
      </p:sp>
      <p:sp>
        <p:nvSpPr>
          <p:cNvPr id="1259" name="Google Shape;1259;p33"/>
          <p:cNvSpPr txBox="1"/>
          <p:nvPr>
            <p:ph idx="13" type="subTitle"/>
          </p:nvPr>
        </p:nvSpPr>
        <p:spPr>
          <a:xfrm>
            <a:off x="968524" y="3621825"/>
            <a:ext cx="2266200" cy="49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Statistical</a:t>
            </a:r>
            <a:endParaRPr/>
          </a:p>
        </p:txBody>
      </p:sp>
      <p:sp>
        <p:nvSpPr>
          <p:cNvPr id="1260" name="Google Shape;1260;p33"/>
          <p:cNvSpPr txBox="1"/>
          <p:nvPr>
            <p:ph idx="14" type="subTitle"/>
          </p:nvPr>
        </p:nvSpPr>
        <p:spPr>
          <a:xfrm>
            <a:off x="3439063" y="3621825"/>
            <a:ext cx="2265900" cy="49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Visualization</a:t>
            </a:r>
            <a:endParaRPr/>
          </a:p>
        </p:txBody>
      </p:sp>
      <p:sp>
        <p:nvSpPr>
          <p:cNvPr id="1261" name="Google Shape;1261;p33"/>
          <p:cNvSpPr txBox="1"/>
          <p:nvPr>
            <p:ph idx="15" type="subTitle"/>
          </p:nvPr>
        </p:nvSpPr>
        <p:spPr>
          <a:xfrm>
            <a:off x="5909375" y="3621825"/>
            <a:ext cx="2265900" cy="49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Hypothesis</a:t>
            </a:r>
            <a:endParaRPr/>
          </a:p>
        </p:txBody>
      </p:sp>
      <p:grpSp>
        <p:nvGrpSpPr>
          <p:cNvPr id="1262" name="Google Shape;1262;p33"/>
          <p:cNvGrpSpPr/>
          <p:nvPr/>
        </p:nvGrpSpPr>
        <p:grpSpPr>
          <a:xfrm>
            <a:off x="4375937" y="1255431"/>
            <a:ext cx="392133" cy="392133"/>
            <a:chOff x="6727565" y="1999856"/>
            <a:chExt cx="392133" cy="392133"/>
          </a:xfrm>
        </p:grpSpPr>
        <p:sp>
          <p:nvSpPr>
            <p:cNvPr id="1263" name="Google Shape;1263;p33"/>
            <p:cNvSpPr/>
            <p:nvPr/>
          </p:nvSpPr>
          <p:spPr>
            <a:xfrm>
              <a:off x="6832701" y="2123614"/>
              <a:ext cx="181862" cy="268375"/>
            </a:xfrm>
            <a:custGeom>
              <a:rect b="b" l="l" r="r" t="t"/>
              <a:pathLst>
                <a:path extrusionOk="0" h="11875" w="8047">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3"/>
            <p:cNvSpPr/>
            <p:nvPr/>
          </p:nvSpPr>
          <p:spPr>
            <a:xfrm>
              <a:off x="6986064" y="1999856"/>
              <a:ext cx="133634" cy="133634"/>
            </a:xfrm>
            <a:custGeom>
              <a:rect b="b" l="l" r="r" t="t"/>
              <a:pathLst>
                <a:path extrusionOk="0" h="5913" w="5913">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3"/>
            <p:cNvSpPr/>
            <p:nvPr/>
          </p:nvSpPr>
          <p:spPr>
            <a:xfrm>
              <a:off x="6727565" y="1999856"/>
              <a:ext cx="133634" cy="133634"/>
            </a:xfrm>
            <a:custGeom>
              <a:rect b="b" l="l" r="r" t="t"/>
              <a:pathLst>
                <a:path extrusionOk="0" h="5913" w="5913">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3"/>
            <p:cNvSpPr/>
            <p:nvPr/>
          </p:nvSpPr>
          <p:spPr>
            <a:xfrm>
              <a:off x="7037524" y="2182758"/>
              <a:ext cx="56997" cy="23029"/>
            </a:xfrm>
            <a:custGeom>
              <a:rect b="b" l="l" r="r" t="t"/>
              <a:pathLst>
                <a:path extrusionOk="0"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3"/>
            <p:cNvSpPr/>
            <p:nvPr/>
          </p:nvSpPr>
          <p:spPr>
            <a:xfrm>
              <a:off x="6752742" y="2182758"/>
              <a:ext cx="56997" cy="23029"/>
            </a:xfrm>
            <a:custGeom>
              <a:rect b="b" l="l" r="r" t="t"/>
              <a:pathLst>
                <a:path extrusionOk="0"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3"/>
            <p:cNvSpPr/>
            <p:nvPr/>
          </p:nvSpPr>
          <p:spPr>
            <a:xfrm>
              <a:off x="6766980" y="2232049"/>
              <a:ext cx="50421" cy="41652"/>
            </a:xfrm>
            <a:custGeom>
              <a:rect b="b" l="l" r="r" t="t"/>
              <a:pathLst>
                <a:path extrusionOk="0" h="1843" w="2231">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3"/>
            <p:cNvSpPr/>
            <p:nvPr/>
          </p:nvSpPr>
          <p:spPr>
            <a:xfrm>
              <a:off x="7029863" y="2232049"/>
              <a:ext cx="51505" cy="41652"/>
            </a:xfrm>
            <a:custGeom>
              <a:rect b="b" l="l" r="r" t="t"/>
              <a:pathLst>
                <a:path extrusionOk="0" h="1843" w="2279">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0" name="Google Shape;1270;p33"/>
          <p:cNvGrpSpPr/>
          <p:nvPr/>
        </p:nvGrpSpPr>
        <p:grpSpPr>
          <a:xfrm>
            <a:off x="6862274" y="2988556"/>
            <a:ext cx="392133" cy="392155"/>
            <a:chOff x="6727565" y="2635120"/>
            <a:chExt cx="392133" cy="392155"/>
          </a:xfrm>
        </p:grpSpPr>
        <p:sp>
          <p:nvSpPr>
            <p:cNvPr id="1271" name="Google Shape;1271;p33"/>
            <p:cNvSpPr/>
            <p:nvPr/>
          </p:nvSpPr>
          <p:spPr>
            <a:xfrm>
              <a:off x="6727565" y="2635120"/>
              <a:ext cx="306705" cy="307812"/>
            </a:xfrm>
            <a:custGeom>
              <a:rect b="b" l="l" r="r" t="t"/>
              <a:pathLst>
                <a:path extrusionOk="0" h="13620" w="13571">
                  <a:moveTo>
                    <a:pt x="10614" y="1018"/>
                  </a:moveTo>
                  <a:lnTo>
                    <a:pt x="10808" y="1067"/>
                  </a:lnTo>
                  <a:lnTo>
                    <a:pt x="10953" y="1164"/>
                  </a:lnTo>
                  <a:lnTo>
                    <a:pt x="12407" y="2618"/>
                  </a:lnTo>
                  <a:lnTo>
                    <a:pt x="12553" y="2812"/>
                  </a:lnTo>
                  <a:lnTo>
                    <a:pt x="12553" y="2957"/>
                  </a:lnTo>
                  <a:lnTo>
                    <a:pt x="12553" y="3151"/>
                  </a:lnTo>
                  <a:lnTo>
                    <a:pt x="12407" y="3345"/>
                  </a:lnTo>
                  <a:lnTo>
                    <a:pt x="11826" y="3926"/>
                  </a:lnTo>
                  <a:lnTo>
                    <a:pt x="9645" y="1794"/>
                  </a:lnTo>
                  <a:lnTo>
                    <a:pt x="10275" y="1164"/>
                  </a:lnTo>
                  <a:lnTo>
                    <a:pt x="10420" y="1067"/>
                  </a:lnTo>
                  <a:lnTo>
                    <a:pt x="10614" y="1018"/>
                  </a:lnTo>
                  <a:close/>
                  <a:moveTo>
                    <a:pt x="8918" y="2521"/>
                  </a:moveTo>
                  <a:lnTo>
                    <a:pt x="9693" y="3248"/>
                  </a:lnTo>
                  <a:lnTo>
                    <a:pt x="3150" y="9742"/>
                  </a:lnTo>
                  <a:lnTo>
                    <a:pt x="2424" y="9015"/>
                  </a:lnTo>
                  <a:lnTo>
                    <a:pt x="8918" y="2521"/>
                  </a:lnTo>
                  <a:close/>
                  <a:moveTo>
                    <a:pt x="10372" y="3975"/>
                  </a:moveTo>
                  <a:lnTo>
                    <a:pt x="11099" y="4653"/>
                  </a:lnTo>
                  <a:lnTo>
                    <a:pt x="4556" y="11148"/>
                  </a:lnTo>
                  <a:lnTo>
                    <a:pt x="3877" y="10469"/>
                  </a:lnTo>
                  <a:lnTo>
                    <a:pt x="10372" y="3975"/>
                  </a:lnTo>
                  <a:close/>
                  <a:moveTo>
                    <a:pt x="1939" y="9984"/>
                  </a:moveTo>
                  <a:lnTo>
                    <a:pt x="3635" y="11632"/>
                  </a:lnTo>
                  <a:lnTo>
                    <a:pt x="1260" y="12359"/>
                  </a:lnTo>
                  <a:lnTo>
                    <a:pt x="1260" y="12359"/>
                  </a:lnTo>
                  <a:lnTo>
                    <a:pt x="1939" y="9984"/>
                  </a:lnTo>
                  <a:close/>
                  <a:moveTo>
                    <a:pt x="10614" y="1"/>
                  </a:moveTo>
                  <a:lnTo>
                    <a:pt x="10323" y="49"/>
                  </a:lnTo>
                  <a:lnTo>
                    <a:pt x="10033" y="98"/>
                  </a:lnTo>
                  <a:lnTo>
                    <a:pt x="9790" y="243"/>
                  </a:lnTo>
                  <a:lnTo>
                    <a:pt x="9548" y="437"/>
                  </a:lnTo>
                  <a:lnTo>
                    <a:pt x="8579" y="1406"/>
                  </a:lnTo>
                  <a:lnTo>
                    <a:pt x="1357" y="8676"/>
                  </a:lnTo>
                  <a:lnTo>
                    <a:pt x="1260" y="8773"/>
                  </a:lnTo>
                  <a:lnTo>
                    <a:pt x="1212" y="8870"/>
                  </a:lnTo>
                  <a:lnTo>
                    <a:pt x="49" y="12989"/>
                  </a:lnTo>
                  <a:lnTo>
                    <a:pt x="0" y="13086"/>
                  </a:lnTo>
                  <a:lnTo>
                    <a:pt x="49" y="13232"/>
                  </a:lnTo>
                  <a:lnTo>
                    <a:pt x="97" y="13377"/>
                  </a:lnTo>
                  <a:lnTo>
                    <a:pt x="194" y="13474"/>
                  </a:lnTo>
                  <a:lnTo>
                    <a:pt x="291" y="13571"/>
                  </a:lnTo>
                  <a:lnTo>
                    <a:pt x="388" y="13619"/>
                  </a:lnTo>
                  <a:lnTo>
                    <a:pt x="533" y="13619"/>
                  </a:lnTo>
                  <a:lnTo>
                    <a:pt x="679" y="13571"/>
                  </a:lnTo>
                  <a:lnTo>
                    <a:pt x="4701" y="12359"/>
                  </a:lnTo>
                  <a:lnTo>
                    <a:pt x="4798" y="12359"/>
                  </a:lnTo>
                  <a:lnTo>
                    <a:pt x="4944" y="12262"/>
                  </a:lnTo>
                  <a:lnTo>
                    <a:pt x="13134" y="4023"/>
                  </a:lnTo>
                  <a:lnTo>
                    <a:pt x="13328" y="3781"/>
                  </a:lnTo>
                  <a:lnTo>
                    <a:pt x="13474" y="3539"/>
                  </a:lnTo>
                  <a:lnTo>
                    <a:pt x="13570" y="3248"/>
                  </a:lnTo>
                  <a:lnTo>
                    <a:pt x="13570" y="2957"/>
                  </a:lnTo>
                  <a:lnTo>
                    <a:pt x="13570" y="2715"/>
                  </a:lnTo>
                  <a:lnTo>
                    <a:pt x="13474" y="2424"/>
                  </a:lnTo>
                  <a:lnTo>
                    <a:pt x="13328" y="2133"/>
                  </a:lnTo>
                  <a:lnTo>
                    <a:pt x="13134" y="1939"/>
                  </a:lnTo>
                  <a:lnTo>
                    <a:pt x="11680" y="437"/>
                  </a:lnTo>
                  <a:lnTo>
                    <a:pt x="11438" y="243"/>
                  </a:lnTo>
                  <a:lnTo>
                    <a:pt x="11196" y="98"/>
                  </a:lnTo>
                  <a:lnTo>
                    <a:pt x="10905" y="49"/>
                  </a:lnTo>
                  <a:lnTo>
                    <a:pt x="1061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3"/>
            <p:cNvSpPr/>
            <p:nvPr/>
          </p:nvSpPr>
          <p:spPr>
            <a:xfrm>
              <a:off x="6911575" y="2816937"/>
              <a:ext cx="208123" cy="210338"/>
            </a:xfrm>
            <a:custGeom>
              <a:rect b="b" l="l" r="r" t="t"/>
              <a:pathLst>
                <a:path extrusionOk="0" h="9307" w="9209">
                  <a:moveTo>
                    <a:pt x="5138" y="1019"/>
                  </a:moveTo>
                  <a:lnTo>
                    <a:pt x="5138" y="1649"/>
                  </a:lnTo>
                  <a:lnTo>
                    <a:pt x="5138" y="1794"/>
                  </a:lnTo>
                  <a:lnTo>
                    <a:pt x="5235" y="1939"/>
                  </a:lnTo>
                  <a:lnTo>
                    <a:pt x="5332" y="2036"/>
                  </a:lnTo>
                  <a:lnTo>
                    <a:pt x="5477" y="2133"/>
                  </a:lnTo>
                  <a:lnTo>
                    <a:pt x="5962" y="2327"/>
                  </a:lnTo>
                  <a:lnTo>
                    <a:pt x="6349" y="2666"/>
                  </a:lnTo>
                  <a:lnTo>
                    <a:pt x="6495" y="2763"/>
                  </a:lnTo>
                  <a:lnTo>
                    <a:pt x="6834" y="2763"/>
                  </a:lnTo>
                  <a:lnTo>
                    <a:pt x="6979" y="2715"/>
                  </a:lnTo>
                  <a:lnTo>
                    <a:pt x="7512" y="2376"/>
                  </a:lnTo>
                  <a:lnTo>
                    <a:pt x="7997" y="3296"/>
                  </a:lnTo>
                  <a:lnTo>
                    <a:pt x="7464" y="3587"/>
                  </a:lnTo>
                  <a:lnTo>
                    <a:pt x="7367" y="3684"/>
                  </a:lnTo>
                  <a:lnTo>
                    <a:pt x="7270" y="3830"/>
                  </a:lnTo>
                  <a:lnTo>
                    <a:pt x="7222" y="3975"/>
                  </a:lnTo>
                  <a:lnTo>
                    <a:pt x="7222" y="4120"/>
                  </a:lnTo>
                  <a:lnTo>
                    <a:pt x="7270" y="4653"/>
                  </a:lnTo>
                  <a:lnTo>
                    <a:pt x="7222" y="5187"/>
                  </a:lnTo>
                  <a:lnTo>
                    <a:pt x="7222" y="5332"/>
                  </a:lnTo>
                  <a:lnTo>
                    <a:pt x="7270" y="5477"/>
                  </a:lnTo>
                  <a:lnTo>
                    <a:pt x="7367" y="5623"/>
                  </a:lnTo>
                  <a:lnTo>
                    <a:pt x="7464" y="5720"/>
                  </a:lnTo>
                  <a:lnTo>
                    <a:pt x="7997" y="6010"/>
                  </a:lnTo>
                  <a:lnTo>
                    <a:pt x="7512" y="6931"/>
                  </a:lnTo>
                  <a:lnTo>
                    <a:pt x="6979" y="6592"/>
                  </a:lnTo>
                  <a:lnTo>
                    <a:pt x="6834" y="6544"/>
                  </a:lnTo>
                  <a:lnTo>
                    <a:pt x="6495" y="6544"/>
                  </a:lnTo>
                  <a:lnTo>
                    <a:pt x="6349" y="6640"/>
                  </a:lnTo>
                  <a:lnTo>
                    <a:pt x="5962" y="6980"/>
                  </a:lnTo>
                  <a:lnTo>
                    <a:pt x="5477" y="7174"/>
                  </a:lnTo>
                  <a:lnTo>
                    <a:pt x="5332" y="7271"/>
                  </a:lnTo>
                  <a:lnTo>
                    <a:pt x="5235" y="7367"/>
                  </a:lnTo>
                  <a:lnTo>
                    <a:pt x="5138" y="7513"/>
                  </a:lnTo>
                  <a:lnTo>
                    <a:pt x="5138" y="7658"/>
                  </a:lnTo>
                  <a:lnTo>
                    <a:pt x="5138" y="8288"/>
                  </a:lnTo>
                  <a:lnTo>
                    <a:pt x="4120" y="8288"/>
                  </a:lnTo>
                  <a:lnTo>
                    <a:pt x="4120" y="7658"/>
                  </a:lnTo>
                  <a:lnTo>
                    <a:pt x="4071" y="7513"/>
                  </a:lnTo>
                  <a:lnTo>
                    <a:pt x="4023" y="7367"/>
                  </a:lnTo>
                  <a:lnTo>
                    <a:pt x="3926" y="7271"/>
                  </a:lnTo>
                  <a:lnTo>
                    <a:pt x="3781" y="7174"/>
                  </a:lnTo>
                  <a:lnTo>
                    <a:pt x="3296" y="6980"/>
                  </a:lnTo>
                  <a:lnTo>
                    <a:pt x="2860" y="6640"/>
                  </a:lnTo>
                  <a:lnTo>
                    <a:pt x="2714" y="6544"/>
                  </a:lnTo>
                  <a:lnTo>
                    <a:pt x="2424" y="6544"/>
                  </a:lnTo>
                  <a:lnTo>
                    <a:pt x="2278" y="6592"/>
                  </a:lnTo>
                  <a:lnTo>
                    <a:pt x="1745" y="6931"/>
                  </a:lnTo>
                  <a:lnTo>
                    <a:pt x="1212" y="6010"/>
                  </a:lnTo>
                  <a:lnTo>
                    <a:pt x="1745" y="5720"/>
                  </a:lnTo>
                  <a:lnTo>
                    <a:pt x="1891" y="5623"/>
                  </a:lnTo>
                  <a:lnTo>
                    <a:pt x="1987" y="5477"/>
                  </a:lnTo>
                  <a:lnTo>
                    <a:pt x="2036" y="5332"/>
                  </a:lnTo>
                  <a:lnTo>
                    <a:pt x="1987" y="5187"/>
                  </a:lnTo>
                  <a:lnTo>
                    <a:pt x="1939" y="4653"/>
                  </a:lnTo>
                  <a:lnTo>
                    <a:pt x="1987" y="4120"/>
                  </a:lnTo>
                  <a:lnTo>
                    <a:pt x="2036" y="3975"/>
                  </a:lnTo>
                  <a:lnTo>
                    <a:pt x="1987" y="3830"/>
                  </a:lnTo>
                  <a:lnTo>
                    <a:pt x="1891" y="3684"/>
                  </a:lnTo>
                  <a:lnTo>
                    <a:pt x="1745" y="3587"/>
                  </a:lnTo>
                  <a:lnTo>
                    <a:pt x="1212" y="3296"/>
                  </a:lnTo>
                  <a:lnTo>
                    <a:pt x="1745" y="2376"/>
                  </a:lnTo>
                  <a:lnTo>
                    <a:pt x="2278" y="2715"/>
                  </a:lnTo>
                  <a:lnTo>
                    <a:pt x="2424" y="2763"/>
                  </a:lnTo>
                  <a:lnTo>
                    <a:pt x="2714" y="2763"/>
                  </a:lnTo>
                  <a:lnTo>
                    <a:pt x="2860" y="2666"/>
                  </a:lnTo>
                  <a:lnTo>
                    <a:pt x="3296" y="2327"/>
                  </a:lnTo>
                  <a:lnTo>
                    <a:pt x="3781" y="2133"/>
                  </a:lnTo>
                  <a:lnTo>
                    <a:pt x="3926" y="2036"/>
                  </a:lnTo>
                  <a:lnTo>
                    <a:pt x="4023" y="1939"/>
                  </a:lnTo>
                  <a:lnTo>
                    <a:pt x="4071" y="1794"/>
                  </a:lnTo>
                  <a:lnTo>
                    <a:pt x="4120" y="1649"/>
                  </a:lnTo>
                  <a:lnTo>
                    <a:pt x="4120" y="1019"/>
                  </a:lnTo>
                  <a:close/>
                  <a:moveTo>
                    <a:pt x="3587" y="1"/>
                  </a:moveTo>
                  <a:lnTo>
                    <a:pt x="3393" y="49"/>
                  </a:lnTo>
                  <a:lnTo>
                    <a:pt x="3248" y="146"/>
                  </a:lnTo>
                  <a:lnTo>
                    <a:pt x="3151" y="292"/>
                  </a:lnTo>
                  <a:lnTo>
                    <a:pt x="3102" y="534"/>
                  </a:lnTo>
                  <a:lnTo>
                    <a:pt x="3102" y="1309"/>
                  </a:lnTo>
                  <a:lnTo>
                    <a:pt x="2763" y="1455"/>
                  </a:lnTo>
                  <a:lnTo>
                    <a:pt x="2472" y="1649"/>
                  </a:lnTo>
                  <a:lnTo>
                    <a:pt x="1794" y="1261"/>
                  </a:lnTo>
                  <a:lnTo>
                    <a:pt x="1600" y="1212"/>
                  </a:lnTo>
                  <a:lnTo>
                    <a:pt x="1406" y="1212"/>
                  </a:lnTo>
                  <a:lnTo>
                    <a:pt x="1212" y="1309"/>
                  </a:lnTo>
                  <a:lnTo>
                    <a:pt x="1115" y="1455"/>
                  </a:lnTo>
                  <a:lnTo>
                    <a:pt x="97" y="3199"/>
                  </a:lnTo>
                  <a:lnTo>
                    <a:pt x="0" y="3393"/>
                  </a:lnTo>
                  <a:lnTo>
                    <a:pt x="49" y="3587"/>
                  </a:lnTo>
                  <a:lnTo>
                    <a:pt x="97" y="3781"/>
                  </a:lnTo>
                  <a:lnTo>
                    <a:pt x="243" y="3926"/>
                  </a:lnTo>
                  <a:lnTo>
                    <a:pt x="970" y="4314"/>
                  </a:lnTo>
                  <a:lnTo>
                    <a:pt x="921" y="4653"/>
                  </a:lnTo>
                  <a:lnTo>
                    <a:pt x="970" y="4993"/>
                  </a:lnTo>
                  <a:lnTo>
                    <a:pt x="243" y="5429"/>
                  </a:lnTo>
                  <a:lnTo>
                    <a:pt x="97" y="5526"/>
                  </a:lnTo>
                  <a:lnTo>
                    <a:pt x="49" y="5720"/>
                  </a:lnTo>
                  <a:lnTo>
                    <a:pt x="0" y="5914"/>
                  </a:lnTo>
                  <a:lnTo>
                    <a:pt x="97" y="6107"/>
                  </a:lnTo>
                  <a:lnTo>
                    <a:pt x="1115" y="7852"/>
                  </a:lnTo>
                  <a:lnTo>
                    <a:pt x="1212" y="7997"/>
                  </a:lnTo>
                  <a:lnTo>
                    <a:pt x="1406" y="8094"/>
                  </a:lnTo>
                  <a:lnTo>
                    <a:pt x="1600" y="8094"/>
                  </a:lnTo>
                  <a:lnTo>
                    <a:pt x="1794" y="8046"/>
                  </a:lnTo>
                  <a:lnTo>
                    <a:pt x="2472" y="7658"/>
                  </a:lnTo>
                  <a:lnTo>
                    <a:pt x="2763" y="7852"/>
                  </a:lnTo>
                  <a:lnTo>
                    <a:pt x="3102" y="7997"/>
                  </a:lnTo>
                  <a:lnTo>
                    <a:pt x="3102" y="8773"/>
                  </a:lnTo>
                  <a:lnTo>
                    <a:pt x="3151" y="9015"/>
                  </a:lnTo>
                  <a:lnTo>
                    <a:pt x="3248" y="9161"/>
                  </a:lnTo>
                  <a:lnTo>
                    <a:pt x="3393" y="9258"/>
                  </a:lnTo>
                  <a:lnTo>
                    <a:pt x="3587" y="9306"/>
                  </a:lnTo>
                  <a:lnTo>
                    <a:pt x="5622" y="9306"/>
                  </a:lnTo>
                  <a:lnTo>
                    <a:pt x="5816" y="9258"/>
                  </a:lnTo>
                  <a:lnTo>
                    <a:pt x="6010" y="9161"/>
                  </a:lnTo>
                  <a:lnTo>
                    <a:pt x="6107" y="9015"/>
                  </a:lnTo>
                  <a:lnTo>
                    <a:pt x="6155" y="8773"/>
                  </a:lnTo>
                  <a:lnTo>
                    <a:pt x="6155" y="7997"/>
                  </a:lnTo>
                  <a:lnTo>
                    <a:pt x="6446" y="7852"/>
                  </a:lnTo>
                  <a:lnTo>
                    <a:pt x="6737" y="7658"/>
                  </a:lnTo>
                  <a:lnTo>
                    <a:pt x="7464" y="8046"/>
                  </a:lnTo>
                  <a:lnTo>
                    <a:pt x="7609" y="8094"/>
                  </a:lnTo>
                  <a:lnTo>
                    <a:pt x="7803" y="8094"/>
                  </a:lnTo>
                  <a:lnTo>
                    <a:pt x="7997" y="7997"/>
                  </a:lnTo>
                  <a:lnTo>
                    <a:pt x="8143" y="7852"/>
                  </a:lnTo>
                  <a:lnTo>
                    <a:pt x="9160" y="6107"/>
                  </a:lnTo>
                  <a:lnTo>
                    <a:pt x="9209" y="5914"/>
                  </a:lnTo>
                  <a:lnTo>
                    <a:pt x="9209" y="5720"/>
                  </a:lnTo>
                  <a:lnTo>
                    <a:pt x="9112" y="5526"/>
                  </a:lnTo>
                  <a:lnTo>
                    <a:pt x="8966" y="5429"/>
                  </a:lnTo>
                  <a:lnTo>
                    <a:pt x="8288" y="4993"/>
                  </a:lnTo>
                  <a:lnTo>
                    <a:pt x="8288" y="4653"/>
                  </a:lnTo>
                  <a:lnTo>
                    <a:pt x="8288" y="4314"/>
                  </a:lnTo>
                  <a:lnTo>
                    <a:pt x="8966" y="3926"/>
                  </a:lnTo>
                  <a:lnTo>
                    <a:pt x="9112" y="3781"/>
                  </a:lnTo>
                  <a:lnTo>
                    <a:pt x="9209" y="3587"/>
                  </a:lnTo>
                  <a:lnTo>
                    <a:pt x="9209" y="3393"/>
                  </a:lnTo>
                  <a:lnTo>
                    <a:pt x="9160" y="3199"/>
                  </a:lnTo>
                  <a:lnTo>
                    <a:pt x="8143" y="1455"/>
                  </a:lnTo>
                  <a:lnTo>
                    <a:pt x="7997" y="1309"/>
                  </a:lnTo>
                  <a:lnTo>
                    <a:pt x="7803" y="1212"/>
                  </a:lnTo>
                  <a:lnTo>
                    <a:pt x="7609" y="1212"/>
                  </a:lnTo>
                  <a:lnTo>
                    <a:pt x="7464" y="1261"/>
                  </a:lnTo>
                  <a:lnTo>
                    <a:pt x="6737" y="1649"/>
                  </a:lnTo>
                  <a:lnTo>
                    <a:pt x="6446" y="1455"/>
                  </a:lnTo>
                  <a:lnTo>
                    <a:pt x="6155" y="1309"/>
                  </a:lnTo>
                  <a:lnTo>
                    <a:pt x="6155" y="534"/>
                  </a:lnTo>
                  <a:lnTo>
                    <a:pt x="6107" y="292"/>
                  </a:lnTo>
                  <a:lnTo>
                    <a:pt x="6010" y="146"/>
                  </a:lnTo>
                  <a:lnTo>
                    <a:pt x="5816" y="49"/>
                  </a:lnTo>
                  <a:lnTo>
                    <a:pt x="56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3"/>
            <p:cNvSpPr/>
            <p:nvPr/>
          </p:nvSpPr>
          <p:spPr>
            <a:xfrm>
              <a:off x="6981680" y="2888149"/>
              <a:ext cx="69020" cy="67913"/>
            </a:xfrm>
            <a:custGeom>
              <a:rect b="b" l="l" r="r" t="t"/>
              <a:pathLst>
                <a:path extrusionOk="0" h="3005" w="3054">
                  <a:moveTo>
                    <a:pt x="1696" y="1018"/>
                  </a:moveTo>
                  <a:lnTo>
                    <a:pt x="1890" y="1163"/>
                  </a:lnTo>
                  <a:lnTo>
                    <a:pt x="1987" y="1309"/>
                  </a:lnTo>
                  <a:lnTo>
                    <a:pt x="2036" y="1502"/>
                  </a:lnTo>
                  <a:lnTo>
                    <a:pt x="1987" y="1696"/>
                  </a:lnTo>
                  <a:lnTo>
                    <a:pt x="1890" y="1842"/>
                  </a:lnTo>
                  <a:lnTo>
                    <a:pt x="1696" y="1987"/>
                  </a:lnTo>
                  <a:lnTo>
                    <a:pt x="1309" y="1987"/>
                  </a:lnTo>
                  <a:lnTo>
                    <a:pt x="1163" y="1842"/>
                  </a:lnTo>
                  <a:lnTo>
                    <a:pt x="1066" y="1696"/>
                  </a:lnTo>
                  <a:lnTo>
                    <a:pt x="1018" y="1502"/>
                  </a:lnTo>
                  <a:lnTo>
                    <a:pt x="1066" y="1309"/>
                  </a:lnTo>
                  <a:lnTo>
                    <a:pt x="1163" y="1163"/>
                  </a:lnTo>
                  <a:lnTo>
                    <a:pt x="1309" y="1018"/>
                  </a:lnTo>
                  <a:close/>
                  <a:moveTo>
                    <a:pt x="1212" y="0"/>
                  </a:moveTo>
                  <a:lnTo>
                    <a:pt x="921" y="97"/>
                  </a:lnTo>
                  <a:lnTo>
                    <a:pt x="679" y="242"/>
                  </a:lnTo>
                  <a:lnTo>
                    <a:pt x="436" y="436"/>
                  </a:lnTo>
                  <a:lnTo>
                    <a:pt x="242" y="630"/>
                  </a:lnTo>
                  <a:lnTo>
                    <a:pt x="97" y="921"/>
                  </a:lnTo>
                  <a:lnTo>
                    <a:pt x="0" y="1212"/>
                  </a:lnTo>
                  <a:lnTo>
                    <a:pt x="0" y="1502"/>
                  </a:lnTo>
                  <a:lnTo>
                    <a:pt x="0" y="1793"/>
                  </a:lnTo>
                  <a:lnTo>
                    <a:pt x="97" y="2084"/>
                  </a:lnTo>
                  <a:lnTo>
                    <a:pt x="242" y="2375"/>
                  </a:lnTo>
                  <a:lnTo>
                    <a:pt x="436" y="2569"/>
                  </a:lnTo>
                  <a:lnTo>
                    <a:pt x="679" y="2763"/>
                  </a:lnTo>
                  <a:lnTo>
                    <a:pt x="921" y="2908"/>
                  </a:lnTo>
                  <a:lnTo>
                    <a:pt x="1212" y="3005"/>
                  </a:lnTo>
                  <a:lnTo>
                    <a:pt x="1842" y="3005"/>
                  </a:lnTo>
                  <a:lnTo>
                    <a:pt x="2084" y="2908"/>
                  </a:lnTo>
                  <a:lnTo>
                    <a:pt x="2375" y="2763"/>
                  </a:lnTo>
                  <a:lnTo>
                    <a:pt x="2569" y="2569"/>
                  </a:lnTo>
                  <a:lnTo>
                    <a:pt x="2763" y="2375"/>
                  </a:lnTo>
                  <a:lnTo>
                    <a:pt x="2908" y="2084"/>
                  </a:lnTo>
                  <a:lnTo>
                    <a:pt x="3005" y="1793"/>
                  </a:lnTo>
                  <a:lnTo>
                    <a:pt x="3053" y="1502"/>
                  </a:lnTo>
                  <a:lnTo>
                    <a:pt x="3005" y="1212"/>
                  </a:lnTo>
                  <a:lnTo>
                    <a:pt x="2908" y="921"/>
                  </a:lnTo>
                  <a:lnTo>
                    <a:pt x="2763" y="630"/>
                  </a:lnTo>
                  <a:lnTo>
                    <a:pt x="2569" y="436"/>
                  </a:lnTo>
                  <a:lnTo>
                    <a:pt x="2375" y="242"/>
                  </a:lnTo>
                  <a:lnTo>
                    <a:pt x="2084"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4" name="Google Shape;1274;p33"/>
          <p:cNvGrpSpPr/>
          <p:nvPr/>
        </p:nvGrpSpPr>
        <p:grpSpPr>
          <a:xfrm>
            <a:off x="6862268" y="1255409"/>
            <a:ext cx="392133" cy="392155"/>
            <a:chOff x="7408842" y="2635120"/>
            <a:chExt cx="392133" cy="392155"/>
          </a:xfrm>
        </p:grpSpPr>
        <p:sp>
          <p:nvSpPr>
            <p:cNvPr id="1275" name="Google Shape;1275;p33"/>
            <p:cNvSpPr/>
            <p:nvPr/>
          </p:nvSpPr>
          <p:spPr>
            <a:xfrm>
              <a:off x="7408842" y="2773138"/>
              <a:ext cx="392133" cy="254137"/>
            </a:xfrm>
            <a:custGeom>
              <a:rect b="b" l="l" r="r" t="t"/>
              <a:pathLst>
                <a:path extrusionOk="0" h="11245" w="17351">
                  <a:moveTo>
                    <a:pt x="14298" y="9160"/>
                  </a:moveTo>
                  <a:lnTo>
                    <a:pt x="14298" y="10226"/>
                  </a:lnTo>
                  <a:lnTo>
                    <a:pt x="3054" y="10226"/>
                  </a:lnTo>
                  <a:lnTo>
                    <a:pt x="3054" y="9160"/>
                  </a:lnTo>
                  <a:close/>
                  <a:moveTo>
                    <a:pt x="15655" y="1018"/>
                  </a:moveTo>
                  <a:lnTo>
                    <a:pt x="15897" y="1066"/>
                  </a:lnTo>
                  <a:lnTo>
                    <a:pt x="16139" y="1212"/>
                  </a:lnTo>
                  <a:lnTo>
                    <a:pt x="16285" y="1406"/>
                  </a:lnTo>
                  <a:lnTo>
                    <a:pt x="16333" y="1696"/>
                  </a:lnTo>
                  <a:lnTo>
                    <a:pt x="16333" y="10226"/>
                  </a:lnTo>
                  <a:lnTo>
                    <a:pt x="15315" y="10226"/>
                  </a:lnTo>
                  <a:lnTo>
                    <a:pt x="15315" y="8675"/>
                  </a:lnTo>
                  <a:lnTo>
                    <a:pt x="15267" y="8482"/>
                  </a:lnTo>
                  <a:lnTo>
                    <a:pt x="15170" y="8288"/>
                  </a:lnTo>
                  <a:lnTo>
                    <a:pt x="15025" y="8191"/>
                  </a:lnTo>
                  <a:lnTo>
                    <a:pt x="14831" y="8142"/>
                  </a:lnTo>
                  <a:lnTo>
                    <a:pt x="2569" y="8142"/>
                  </a:lnTo>
                  <a:lnTo>
                    <a:pt x="2327" y="8191"/>
                  </a:lnTo>
                  <a:lnTo>
                    <a:pt x="2181" y="8288"/>
                  </a:lnTo>
                  <a:lnTo>
                    <a:pt x="2085" y="8482"/>
                  </a:lnTo>
                  <a:lnTo>
                    <a:pt x="2036" y="8675"/>
                  </a:lnTo>
                  <a:lnTo>
                    <a:pt x="2036" y="10226"/>
                  </a:lnTo>
                  <a:lnTo>
                    <a:pt x="1018" y="10226"/>
                  </a:lnTo>
                  <a:lnTo>
                    <a:pt x="1018" y="1696"/>
                  </a:lnTo>
                  <a:lnTo>
                    <a:pt x="1067" y="1406"/>
                  </a:lnTo>
                  <a:lnTo>
                    <a:pt x="1212" y="1212"/>
                  </a:lnTo>
                  <a:lnTo>
                    <a:pt x="1454" y="1066"/>
                  </a:lnTo>
                  <a:lnTo>
                    <a:pt x="1697" y="1018"/>
                  </a:lnTo>
                  <a:close/>
                  <a:moveTo>
                    <a:pt x="1697" y="0"/>
                  </a:moveTo>
                  <a:lnTo>
                    <a:pt x="1358" y="49"/>
                  </a:lnTo>
                  <a:lnTo>
                    <a:pt x="1018" y="146"/>
                  </a:lnTo>
                  <a:lnTo>
                    <a:pt x="776" y="291"/>
                  </a:lnTo>
                  <a:lnTo>
                    <a:pt x="485" y="485"/>
                  </a:lnTo>
                  <a:lnTo>
                    <a:pt x="291" y="727"/>
                  </a:lnTo>
                  <a:lnTo>
                    <a:pt x="146" y="1018"/>
                  </a:lnTo>
                  <a:lnTo>
                    <a:pt x="49" y="1357"/>
                  </a:lnTo>
                  <a:lnTo>
                    <a:pt x="1" y="1696"/>
                  </a:lnTo>
                  <a:lnTo>
                    <a:pt x="1" y="10711"/>
                  </a:lnTo>
                  <a:lnTo>
                    <a:pt x="49" y="10905"/>
                  </a:lnTo>
                  <a:lnTo>
                    <a:pt x="146" y="11099"/>
                  </a:lnTo>
                  <a:lnTo>
                    <a:pt x="340" y="11196"/>
                  </a:lnTo>
                  <a:lnTo>
                    <a:pt x="534" y="11244"/>
                  </a:lnTo>
                  <a:lnTo>
                    <a:pt x="16818" y="11244"/>
                  </a:lnTo>
                  <a:lnTo>
                    <a:pt x="17012" y="11196"/>
                  </a:lnTo>
                  <a:lnTo>
                    <a:pt x="17206" y="11099"/>
                  </a:lnTo>
                  <a:lnTo>
                    <a:pt x="17303" y="10905"/>
                  </a:lnTo>
                  <a:lnTo>
                    <a:pt x="17351" y="10711"/>
                  </a:lnTo>
                  <a:lnTo>
                    <a:pt x="17351" y="1696"/>
                  </a:lnTo>
                  <a:lnTo>
                    <a:pt x="17303" y="1357"/>
                  </a:lnTo>
                  <a:lnTo>
                    <a:pt x="17206" y="1018"/>
                  </a:lnTo>
                  <a:lnTo>
                    <a:pt x="17060" y="727"/>
                  </a:lnTo>
                  <a:lnTo>
                    <a:pt x="16866" y="485"/>
                  </a:lnTo>
                  <a:lnTo>
                    <a:pt x="16576" y="291"/>
                  </a:lnTo>
                  <a:lnTo>
                    <a:pt x="16333" y="146"/>
                  </a:lnTo>
                  <a:lnTo>
                    <a:pt x="15994" y="49"/>
                  </a:lnTo>
                  <a:lnTo>
                    <a:pt x="156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3"/>
            <p:cNvSpPr/>
            <p:nvPr/>
          </p:nvSpPr>
          <p:spPr>
            <a:xfrm>
              <a:off x="7685964" y="2819129"/>
              <a:ext cx="23007" cy="23029"/>
            </a:xfrm>
            <a:custGeom>
              <a:rect b="b" l="l" r="r" t="t"/>
              <a:pathLst>
                <a:path extrusionOk="0" h="1019" w="1018">
                  <a:moveTo>
                    <a:pt x="291" y="1"/>
                  </a:moveTo>
                  <a:lnTo>
                    <a:pt x="146" y="146"/>
                  </a:lnTo>
                  <a:lnTo>
                    <a:pt x="49" y="292"/>
                  </a:lnTo>
                  <a:lnTo>
                    <a:pt x="0" y="485"/>
                  </a:lnTo>
                  <a:lnTo>
                    <a:pt x="49" y="679"/>
                  </a:lnTo>
                  <a:lnTo>
                    <a:pt x="146" y="873"/>
                  </a:lnTo>
                  <a:lnTo>
                    <a:pt x="291" y="970"/>
                  </a:lnTo>
                  <a:lnTo>
                    <a:pt x="533" y="1018"/>
                  </a:lnTo>
                  <a:lnTo>
                    <a:pt x="727" y="970"/>
                  </a:lnTo>
                  <a:lnTo>
                    <a:pt x="873" y="873"/>
                  </a:lnTo>
                  <a:lnTo>
                    <a:pt x="969" y="679"/>
                  </a:lnTo>
                  <a:lnTo>
                    <a:pt x="1018" y="485"/>
                  </a:lnTo>
                  <a:lnTo>
                    <a:pt x="969" y="292"/>
                  </a:lnTo>
                  <a:lnTo>
                    <a:pt x="873" y="146"/>
                  </a:lnTo>
                  <a:lnTo>
                    <a:pt x="7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3"/>
            <p:cNvSpPr/>
            <p:nvPr/>
          </p:nvSpPr>
          <p:spPr>
            <a:xfrm>
              <a:off x="7454856" y="2819129"/>
              <a:ext cx="104073" cy="23029"/>
            </a:xfrm>
            <a:custGeom>
              <a:rect b="b" l="l" r="r" t="t"/>
              <a:pathLst>
                <a:path extrusionOk="0" h="1019" w="4605">
                  <a:moveTo>
                    <a:pt x="533" y="1"/>
                  </a:moveTo>
                  <a:lnTo>
                    <a:pt x="291" y="49"/>
                  </a:lnTo>
                  <a:lnTo>
                    <a:pt x="145" y="146"/>
                  </a:lnTo>
                  <a:lnTo>
                    <a:pt x="49" y="292"/>
                  </a:lnTo>
                  <a:lnTo>
                    <a:pt x="0" y="485"/>
                  </a:lnTo>
                  <a:lnTo>
                    <a:pt x="49" y="679"/>
                  </a:lnTo>
                  <a:lnTo>
                    <a:pt x="145" y="873"/>
                  </a:lnTo>
                  <a:lnTo>
                    <a:pt x="291" y="970"/>
                  </a:lnTo>
                  <a:lnTo>
                    <a:pt x="533" y="1018"/>
                  </a:lnTo>
                  <a:lnTo>
                    <a:pt x="4071" y="1018"/>
                  </a:lnTo>
                  <a:lnTo>
                    <a:pt x="4265" y="970"/>
                  </a:lnTo>
                  <a:lnTo>
                    <a:pt x="4459" y="873"/>
                  </a:lnTo>
                  <a:lnTo>
                    <a:pt x="4556" y="679"/>
                  </a:lnTo>
                  <a:lnTo>
                    <a:pt x="4604" y="485"/>
                  </a:lnTo>
                  <a:lnTo>
                    <a:pt x="4556" y="292"/>
                  </a:lnTo>
                  <a:lnTo>
                    <a:pt x="4459" y="146"/>
                  </a:lnTo>
                  <a:lnTo>
                    <a:pt x="4265" y="49"/>
                  </a:lnTo>
                  <a:lnTo>
                    <a:pt x="4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3"/>
            <p:cNvSpPr/>
            <p:nvPr/>
          </p:nvSpPr>
          <p:spPr>
            <a:xfrm>
              <a:off x="7454856" y="2865142"/>
              <a:ext cx="208123" cy="69020"/>
            </a:xfrm>
            <a:custGeom>
              <a:rect b="b" l="l" r="r" t="t"/>
              <a:pathLst>
                <a:path extrusionOk="0" h="3054" w="9209">
                  <a:moveTo>
                    <a:pt x="8191" y="1018"/>
                  </a:moveTo>
                  <a:lnTo>
                    <a:pt x="8191" y="2036"/>
                  </a:lnTo>
                  <a:lnTo>
                    <a:pt x="1018" y="2036"/>
                  </a:lnTo>
                  <a:lnTo>
                    <a:pt x="1018" y="1018"/>
                  </a:lnTo>
                  <a:close/>
                  <a:moveTo>
                    <a:pt x="533" y="0"/>
                  </a:moveTo>
                  <a:lnTo>
                    <a:pt x="291" y="49"/>
                  </a:lnTo>
                  <a:lnTo>
                    <a:pt x="145" y="146"/>
                  </a:lnTo>
                  <a:lnTo>
                    <a:pt x="49" y="340"/>
                  </a:lnTo>
                  <a:lnTo>
                    <a:pt x="0" y="533"/>
                  </a:lnTo>
                  <a:lnTo>
                    <a:pt x="0" y="2569"/>
                  </a:lnTo>
                  <a:lnTo>
                    <a:pt x="49" y="2763"/>
                  </a:lnTo>
                  <a:lnTo>
                    <a:pt x="145" y="2908"/>
                  </a:lnTo>
                  <a:lnTo>
                    <a:pt x="291" y="3005"/>
                  </a:lnTo>
                  <a:lnTo>
                    <a:pt x="533" y="3054"/>
                  </a:lnTo>
                  <a:lnTo>
                    <a:pt x="8724" y="3054"/>
                  </a:lnTo>
                  <a:lnTo>
                    <a:pt x="8918" y="3005"/>
                  </a:lnTo>
                  <a:lnTo>
                    <a:pt x="9063" y="2908"/>
                  </a:lnTo>
                  <a:lnTo>
                    <a:pt x="9160" y="2763"/>
                  </a:lnTo>
                  <a:lnTo>
                    <a:pt x="9208" y="2569"/>
                  </a:lnTo>
                  <a:lnTo>
                    <a:pt x="9208" y="533"/>
                  </a:lnTo>
                  <a:lnTo>
                    <a:pt x="9160" y="340"/>
                  </a:lnTo>
                  <a:lnTo>
                    <a:pt x="9063" y="146"/>
                  </a:lnTo>
                  <a:lnTo>
                    <a:pt x="8918" y="49"/>
                  </a:lnTo>
                  <a:lnTo>
                    <a:pt x="8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3"/>
            <p:cNvSpPr/>
            <p:nvPr/>
          </p:nvSpPr>
          <p:spPr>
            <a:xfrm>
              <a:off x="7685964" y="2865142"/>
              <a:ext cx="69020" cy="69020"/>
            </a:xfrm>
            <a:custGeom>
              <a:rect b="b" l="l" r="r" t="t"/>
              <a:pathLst>
                <a:path extrusionOk="0" h="3054" w="3054">
                  <a:moveTo>
                    <a:pt x="2036" y="1018"/>
                  </a:moveTo>
                  <a:lnTo>
                    <a:pt x="2036" y="2036"/>
                  </a:lnTo>
                  <a:lnTo>
                    <a:pt x="1018" y="2036"/>
                  </a:lnTo>
                  <a:lnTo>
                    <a:pt x="1018" y="1018"/>
                  </a:lnTo>
                  <a:close/>
                  <a:moveTo>
                    <a:pt x="533" y="0"/>
                  </a:moveTo>
                  <a:lnTo>
                    <a:pt x="339" y="49"/>
                  </a:lnTo>
                  <a:lnTo>
                    <a:pt x="146" y="146"/>
                  </a:lnTo>
                  <a:lnTo>
                    <a:pt x="49" y="340"/>
                  </a:lnTo>
                  <a:lnTo>
                    <a:pt x="0" y="533"/>
                  </a:lnTo>
                  <a:lnTo>
                    <a:pt x="0" y="2569"/>
                  </a:lnTo>
                  <a:lnTo>
                    <a:pt x="49" y="2763"/>
                  </a:lnTo>
                  <a:lnTo>
                    <a:pt x="146" y="2908"/>
                  </a:lnTo>
                  <a:lnTo>
                    <a:pt x="339" y="3005"/>
                  </a:lnTo>
                  <a:lnTo>
                    <a:pt x="533" y="3054"/>
                  </a:lnTo>
                  <a:lnTo>
                    <a:pt x="2569" y="3054"/>
                  </a:lnTo>
                  <a:lnTo>
                    <a:pt x="2763" y="3005"/>
                  </a:lnTo>
                  <a:lnTo>
                    <a:pt x="2908" y="2908"/>
                  </a:lnTo>
                  <a:lnTo>
                    <a:pt x="3005" y="2763"/>
                  </a:lnTo>
                  <a:lnTo>
                    <a:pt x="3053" y="2569"/>
                  </a:lnTo>
                  <a:lnTo>
                    <a:pt x="3053" y="533"/>
                  </a:lnTo>
                  <a:lnTo>
                    <a:pt x="3005" y="340"/>
                  </a:lnTo>
                  <a:lnTo>
                    <a:pt x="2908" y="146"/>
                  </a:lnTo>
                  <a:lnTo>
                    <a:pt x="2763" y="4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3"/>
            <p:cNvSpPr/>
            <p:nvPr/>
          </p:nvSpPr>
          <p:spPr>
            <a:xfrm>
              <a:off x="7408842" y="2635120"/>
              <a:ext cx="392133" cy="115034"/>
            </a:xfrm>
            <a:custGeom>
              <a:rect b="b" l="l" r="r" t="t"/>
              <a:pathLst>
                <a:path extrusionOk="0" h="5090" w="17351">
                  <a:moveTo>
                    <a:pt x="12601" y="1018"/>
                  </a:moveTo>
                  <a:lnTo>
                    <a:pt x="12601" y="1988"/>
                  </a:lnTo>
                  <a:lnTo>
                    <a:pt x="3393" y="1988"/>
                  </a:lnTo>
                  <a:lnTo>
                    <a:pt x="3393" y="1018"/>
                  </a:lnTo>
                  <a:close/>
                  <a:moveTo>
                    <a:pt x="13619" y="1358"/>
                  </a:moveTo>
                  <a:lnTo>
                    <a:pt x="15800" y="2521"/>
                  </a:lnTo>
                  <a:lnTo>
                    <a:pt x="13619" y="3684"/>
                  </a:lnTo>
                  <a:lnTo>
                    <a:pt x="13619" y="1358"/>
                  </a:lnTo>
                  <a:close/>
                  <a:moveTo>
                    <a:pt x="2375" y="1018"/>
                  </a:moveTo>
                  <a:lnTo>
                    <a:pt x="2375" y="4072"/>
                  </a:lnTo>
                  <a:lnTo>
                    <a:pt x="1503" y="4072"/>
                  </a:lnTo>
                  <a:lnTo>
                    <a:pt x="1309" y="4023"/>
                  </a:lnTo>
                  <a:lnTo>
                    <a:pt x="1164" y="3926"/>
                  </a:lnTo>
                  <a:lnTo>
                    <a:pt x="1067" y="3781"/>
                  </a:lnTo>
                  <a:lnTo>
                    <a:pt x="1018" y="3587"/>
                  </a:lnTo>
                  <a:lnTo>
                    <a:pt x="1018" y="1503"/>
                  </a:lnTo>
                  <a:lnTo>
                    <a:pt x="1067" y="1309"/>
                  </a:lnTo>
                  <a:lnTo>
                    <a:pt x="1164" y="1164"/>
                  </a:lnTo>
                  <a:lnTo>
                    <a:pt x="1309" y="1067"/>
                  </a:lnTo>
                  <a:lnTo>
                    <a:pt x="1503" y="1018"/>
                  </a:lnTo>
                  <a:close/>
                  <a:moveTo>
                    <a:pt x="12601" y="3005"/>
                  </a:moveTo>
                  <a:lnTo>
                    <a:pt x="12601" y="4072"/>
                  </a:lnTo>
                  <a:lnTo>
                    <a:pt x="3393" y="4072"/>
                  </a:lnTo>
                  <a:lnTo>
                    <a:pt x="3393" y="3005"/>
                  </a:lnTo>
                  <a:close/>
                  <a:moveTo>
                    <a:pt x="1503" y="1"/>
                  </a:moveTo>
                  <a:lnTo>
                    <a:pt x="1212" y="49"/>
                  </a:lnTo>
                  <a:lnTo>
                    <a:pt x="921" y="98"/>
                  </a:lnTo>
                  <a:lnTo>
                    <a:pt x="679" y="243"/>
                  </a:lnTo>
                  <a:lnTo>
                    <a:pt x="437" y="437"/>
                  </a:lnTo>
                  <a:lnTo>
                    <a:pt x="243" y="679"/>
                  </a:lnTo>
                  <a:lnTo>
                    <a:pt x="146" y="921"/>
                  </a:lnTo>
                  <a:lnTo>
                    <a:pt x="49" y="1212"/>
                  </a:lnTo>
                  <a:lnTo>
                    <a:pt x="1" y="1503"/>
                  </a:lnTo>
                  <a:lnTo>
                    <a:pt x="1" y="3587"/>
                  </a:lnTo>
                  <a:lnTo>
                    <a:pt x="49" y="3878"/>
                  </a:lnTo>
                  <a:lnTo>
                    <a:pt x="146" y="4169"/>
                  </a:lnTo>
                  <a:lnTo>
                    <a:pt x="243" y="4411"/>
                  </a:lnTo>
                  <a:lnTo>
                    <a:pt x="437" y="4653"/>
                  </a:lnTo>
                  <a:lnTo>
                    <a:pt x="679" y="4799"/>
                  </a:lnTo>
                  <a:lnTo>
                    <a:pt x="921" y="4944"/>
                  </a:lnTo>
                  <a:lnTo>
                    <a:pt x="1212" y="5041"/>
                  </a:lnTo>
                  <a:lnTo>
                    <a:pt x="1503" y="5089"/>
                  </a:lnTo>
                  <a:lnTo>
                    <a:pt x="13135" y="5089"/>
                  </a:lnTo>
                  <a:lnTo>
                    <a:pt x="13231" y="5041"/>
                  </a:lnTo>
                  <a:lnTo>
                    <a:pt x="13377" y="4993"/>
                  </a:lnTo>
                  <a:lnTo>
                    <a:pt x="17060" y="2957"/>
                  </a:lnTo>
                  <a:lnTo>
                    <a:pt x="17206" y="2860"/>
                  </a:lnTo>
                  <a:lnTo>
                    <a:pt x="17254" y="2763"/>
                  </a:lnTo>
                  <a:lnTo>
                    <a:pt x="17351" y="2618"/>
                  </a:lnTo>
                  <a:lnTo>
                    <a:pt x="17351" y="2521"/>
                  </a:lnTo>
                  <a:lnTo>
                    <a:pt x="17303" y="2375"/>
                  </a:lnTo>
                  <a:lnTo>
                    <a:pt x="17254" y="2230"/>
                  </a:lnTo>
                  <a:lnTo>
                    <a:pt x="17206" y="2133"/>
                  </a:lnTo>
                  <a:lnTo>
                    <a:pt x="17060" y="2036"/>
                  </a:lnTo>
                  <a:lnTo>
                    <a:pt x="13377" y="49"/>
                  </a:lnTo>
                  <a:lnTo>
                    <a:pt x="132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3"/>
            <p:cNvSpPr/>
            <p:nvPr/>
          </p:nvSpPr>
          <p:spPr>
            <a:xfrm>
              <a:off x="7731955" y="2819129"/>
              <a:ext cx="23029" cy="23029"/>
            </a:xfrm>
            <a:custGeom>
              <a:rect b="b" l="l" r="r" t="t"/>
              <a:pathLst>
                <a:path extrusionOk="0" h="1019" w="1019">
                  <a:moveTo>
                    <a:pt x="292" y="1"/>
                  </a:moveTo>
                  <a:lnTo>
                    <a:pt x="146" y="146"/>
                  </a:lnTo>
                  <a:lnTo>
                    <a:pt x="49" y="292"/>
                  </a:lnTo>
                  <a:lnTo>
                    <a:pt x="1" y="485"/>
                  </a:lnTo>
                  <a:lnTo>
                    <a:pt x="49" y="679"/>
                  </a:lnTo>
                  <a:lnTo>
                    <a:pt x="146" y="873"/>
                  </a:lnTo>
                  <a:lnTo>
                    <a:pt x="292" y="970"/>
                  </a:lnTo>
                  <a:lnTo>
                    <a:pt x="485" y="1018"/>
                  </a:lnTo>
                  <a:lnTo>
                    <a:pt x="728" y="970"/>
                  </a:lnTo>
                  <a:lnTo>
                    <a:pt x="873" y="873"/>
                  </a:lnTo>
                  <a:lnTo>
                    <a:pt x="970" y="679"/>
                  </a:lnTo>
                  <a:lnTo>
                    <a:pt x="1018" y="485"/>
                  </a:lnTo>
                  <a:lnTo>
                    <a:pt x="970" y="292"/>
                  </a:lnTo>
                  <a:lnTo>
                    <a:pt x="873" y="146"/>
                  </a:lnTo>
                  <a:lnTo>
                    <a:pt x="7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2" name="Google Shape;1282;p33"/>
          <p:cNvGrpSpPr/>
          <p:nvPr/>
        </p:nvGrpSpPr>
        <p:grpSpPr>
          <a:xfrm>
            <a:off x="4470898" y="2988579"/>
            <a:ext cx="369148" cy="392133"/>
            <a:chOff x="6042989" y="3315312"/>
            <a:chExt cx="369148" cy="392133"/>
          </a:xfrm>
        </p:grpSpPr>
        <p:sp>
          <p:nvSpPr>
            <p:cNvPr id="1283" name="Google Shape;1283;p33"/>
            <p:cNvSpPr/>
            <p:nvPr/>
          </p:nvSpPr>
          <p:spPr>
            <a:xfrm>
              <a:off x="6193053" y="3409509"/>
              <a:ext cx="69020" cy="69020"/>
            </a:xfrm>
            <a:custGeom>
              <a:rect b="b" l="l" r="r" t="t"/>
              <a:pathLst>
                <a:path extrusionOk="0" h="3054" w="3054">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3"/>
            <p:cNvSpPr/>
            <p:nvPr/>
          </p:nvSpPr>
          <p:spPr>
            <a:xfrm>
              <a:off x="6042989" y="3315312"/>
              <a:ext cx="369148" cy="392133"/>
            </a:xfrm>
            <a:custGeom>
              <a:rect b="b" l="l" r="r" t="t"/>
              <a:pathLst>
                <a:path extrusionOk="0" h="17351" w="16334">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Google Shape;1285;p33"/>
          <p:cNvGrpSpPr/>
          <p:nvPr/>
        </p:nvGrpSpPr>
        <p:grpSpPr>
          <a:xfrm>
            <a:off x="2067900" y="2988579"/>
            <a:ext cx="340672" cy="392133"/>
            <a:chOff x="1363817" y="3990012"/>
            <a:chExt cx="340672" cy="392133"/>
          </a:xfrm>
        </p:grpSpPr>
        <p:sp>
          <p:nvSpPr>
            <p:cNvPr id="1286" name="Google Shape;1286;p33"/>
            <p:cNvSpPr/>
            <p:nvPr/>
          </p:nvSpPr>
          <p:spPr>
            <a:xfrm>
              <a:off x="1363817" y="3990012"/>
              <a:ext cx="177478" cy="392133"/>
            </a:xfrm>
            <a:custGeom>
              <a:rect b="b" l="l" r="r" t="t"/>
              <a:pathLst>
                <a:path extrusionOk="0" h="17351" w="7853">
                  <a:moveTo>
                    <a:pt x="3927" y="1018"/>
                  </a:moveTo>
                  <a:lnTo>
                    <a:pt x="4411" y="1067"/>
                  </a:lnTo>
                  <a:lnTo>
                    <a:pt x="4896" y="1212"/>
                  </a:lnTo>
                  <a:lnTo>
                    <a:pt x="5332" y="1455"/>
                  </a:lnTo>
                  <a:lnTo>
                    <a:pt x="5720" y="1745"/>
                  </a:lnTo>
                  <a:lnTo>
                    <a:pt x="6011" y="2133"/>
                  </a:lnTo>
                  <a:lnTo>
                    <a:pt x="6253" y="2569"/>
                  </a:lnTo>
                  <a:lnTo>
                    <a:pt x="6398" y="3054"/>
                  </a:lnTo>
                  <a:lnTo>
                    <a:pt x="6447" y="3539"/>
                  </a:lnTo>
                  <a:lnTo>
                    <a:pt x="6398" y="4072"/>
                  </a:lnTo>
                  <a:lnTo>
                    <a:pt x="6253" y="4556"/>
                  </a:lnTo>
                  <a:lnTo>
                    <a:pt x="6011" y="4992"/>
                  </a:lnTo>
                  <a:lnTo>
                    <a:pt x="5720" y="5332"/>
                  </a:lnTo>
                  <a:lnTo>
                    <a:pt x="5332" y="5671"/>
                  </a:lnTo>
                  <a:lnTo>
                    <a:pt x="4896" y="5913"/>
                  </a:lnTo>
                  <a:lnTo>
                    <a:pt x="4411" y="6059"/>
                  </a:lnTo>
                  <a:lnTo>
                    <a:pt x="3927" y="6107"/>
                  </a:lnTo>
                  <a:lnTo>
                    <a:pt x="3393" y="6059"/>
                  </a:lnTo>
                  <a:lnTo>
                    <a:pt x="2909" y="5913"/>
                  </a:lnTo>
                  <a:lnTo>
                    <a:pt x="2521" y="5671"/>
                  </a:lnTo>
                  <a:lnTo>
                    <a:pt x="2133" y="5332"/>
                  </a:lnTo>
                  <a:lnTo>
                    <a:pt x="1794" y="4992"/>
                  </a:lnTo>
                  <a:lnTo>
                    <a:pt x="1600" y="4556"/>
                  </a:lnTo>
                  <a:lnTo>
                    <a:pt x="1406" y="4072"/>
                  </a:lnTo>
                  <a:lnTo>
                    <a:pt x="1358" y="3539"/>
                  </a:lnTo>
                  <a:lnTo>
                    <a:pt x="1406" y="3054"/>
                  </a:lnTo>
                  <a:lnTo>
                    <a:pt x="1600" y="2569"/>
                  </a:lnTo>
                  <a:lnTo>
                    <a:pt x="1794" y="2133"/>
                  </a:lnTo>
                  <a:lnTo>
                    <a:pt x="2133" y="1745"/>
                  </a:lnTo>
                  <a:lnTo>
                    <a:pt x="2521" y="1455"/>
                  </a:lnTo>
                  <a:lnTo>
                    <a:pt x="2909" y="1212"/>
                  </a:lnTo>
                  <a:lnTo>
                    <a:pt x="3393" y="1067"/>
                  </a:lnTo>
                  <a:lnTo>
                    <a:pt x="3927" y="1018"/>
                  </a:lnTo>
                  <a:close/>
                  <a:moveTo>
                    <a:pt x="2327" y="8870"/>
                  </a:moveTo>
                  <a:lnTo>
                    <a:pt x="2521" y="8918"/>
                  </a:lnTo>
                  <a:lnTo>
                    <a:pt x="2715" y="8967"/>
                  </a:lnTo>
                  <a:lnTo>
                    <a:pt x="2909" y="9064"/>
                  </a:lnTo>
                  <a:lnTo>
                    <a:pt x="3054" y="9160"/>
                  </a:lnTo>
                  <a:lnTo>
                    <a:pt x="3200" y="9306"/>
                  </a:lnTo>
                  <a:lnTo>
                    <a:pt x="3296" y="9500"/>
                  </a:lnTo>
                  <a:lnTo>
                    <a:pt x="3393" y="9694"/>
                  </a:lnTo>
                  <a:lnTo>
                    <a:pt x="3393" y="9887"/>
                  </a:lnTo>
                  <a:lnTo>
                    <a:pt x="1891" y="9887"/>
                  </a:lnTo>
                  <a:lnTo>
                    <a:pt x="1697" y="9790"/>
                  </a:lnTo>
                  <a:lnTo>
                    <a:pt x="1552" y="9742"/>
                  </a:lnTo>
                  <a:lnTo>
                    <a:pt x="1358" y="9597"/>
                  </a:lnTo>
                  <a:lnTo>
                    <a:pt x="1261" y="9451"/>
                  </a:lnTo>
                  <a:lnTo>
                    <a:pt x="1164" y="9257"/>
                  </a:lnTo>
                  <a:lnTo>
                    <a:pt x="1067" y="9064"/>
                  </a:lnTo>
                  <a:lnTo>
                    <a:pt x="1019" y="8870"/>
                  </a:lnTo>
                  <a:close/>
                  <a:moveTo>
                    <a:pt x="6786" y="8870"/>
                  </a:moveTo>
                  <a:lnTo>
                    <a:pt x="6737" y="9064"/>
                  </a:lnTo>
                  <a:lnTo>
                    <a:pt x="6689" y="9257"/>
                  </a:lnTo>
                  <a:lnTo>
                    <a:pt x="6592" y="9451"/>
                  </a:lnTo>
                  <a:lnTo>
                    <a:pt x="6447" y="9597"/>
                  </a:lnTo>
                  <a:lnTo>
                    <a:pt x="6301" y="9742"/>
                  </a:lnTo>
                  <a:lnTo>
                    <a:pt x="6107" y="9790"/>
                  </a:lnTo>
                  <a:lnTo>
                    <a:pt x="5914" y="9887"/>
                  </a:lnTo>
                  <a:lnTo>
                    <a:pt x="4411" y="9887"/>
                  </a:lnTo>
                  <a:lnTo>
                    <a:pt x="4460" y="9694"/>
                  </a:lnTo>
                  <a:lnTo>
                    <a:pt x="4508" y="9500"/>
                  </a:lnTo>
                  <a:lnTo>
                    <a:pt x="4653" y="9306"/>
                  </a:lnTo>
                  <a:lnTo>
                    <a:pt x="4750" y="9160"/>
                  </a:lnTo>
                  <a:lnTo>
                    <a:pt x="4944" y="9064"/>
                  </a:lnTo>
                  <a:lnTo>
                    <a:pt x="5090" y="8967"/>
                  </a:lnTo>
                  <a:lnTo>
                    <a:pt x="5284" y="8918"/>
                  </a:lnTo>
                  <a:lnTo>
                    <a:pt x="5526" y="8870"/>
                  </a:lnTo>
                  <a:close/>
                  <a:moveTo>
                    <a:pt x="6301" y="12941"/>
                  </a:moveTo>
                  <a:lnTo>
                    <a:pt x="5768" y="16333"/>
                  </a:lnTo>
                  <a:lnTo>
                    <a:pt x="2036" y="16333"/>
                  </a:lnTo>
                  <a:lnTo>
                    <a:pt x="1552" y="12941"/>
                  </a:lnTo>
                  <a:close/>
                  <a:moveTo>
                    <a:pt x="3539" y="1"/>
                  </a:moveTo>
                  <a:lnTo>
                    <a:pt x="3200" y="49"/>
                  </a:lnTo>
                  <a:lnTo>
                    <a:pt x="2860" y="146"/>
                  </a:lnTo>
                  <a:lnTo>
                    <a:pt x="2521" y="291"/>
                  </a:lnTo>
                  <a:lnTo>
                    <a:pt x="2230" y="437"/>
                  </a:lnTo>
                  <a:lnTo>
                    <a:pt x="1939" y="631"/>
                  </a:lnTo>
                  <a:lnTo>
                    <a:pt x="1649" y="825"/>
                  </a:lnTo>
                  <a:lnTo>
                    <a:pt x="1406" y="1067"/>
                  </a:lnTo>
                  <a:lnTo>
                    <a:pt x="1164" y="1309"/>
                  </a:lnTo>
                  <a:lnTo>
                    <a:pt x="970" y="1551"/>
                  </a:lnTo>
                  <a:lnTo>
                    <a:pt x="776" y="1842"/>
                  </a:lnTo>
                  <a:lnTo>
                    <a:pt x="631" y="2182"/>
                  </a:lnTo>
                  <a:lnTo>
                    <a:pt x="534" y="2521"/>
                  </a:lnTo>
                  <a:lnTo>
                    <a:pt x="437" y="2860"/>
                  </a:lnTo>
                  <a:lnTo>
                    <a:pt x="389" y="3199"/>
                  </a:lnTo>
                  <a:lnTo>
                    <a:pt x="340" y="3539"/>
                  </a:lnTo>
                  <a:lnTo>
                    <a:pt x="389" y="3878"/>
                  </a:lnTo>
                  <a:lnTo>
                    <a:pt x="437" y="4217"/>
                  </a:lnTo>
                  <a:lnTo>
                    <a:pt x="485" y="4508"/>
                  </a:lnTo>
                  <a:lnTo>
                    <a:pt x="582" y="4847"/>
                  </a:lnTo>
                  <a:lnTo>
                    <a:pt x="873" y="5380"/>
                  </a:lnTo>
                  <a:lnTo>
                    <a:pt x="1261" y="5913"/>
                  </a:lnTo>
                  <a:lnTo>
                    <a:pt x="1697" y="6349"/>
                  </a:lnTo>
                  <a:lnTo>
                    <a:pt x="2230" y="6689"/>
                  </a:lnTo>
                  <a:lnTo>
                    <a:pt x="2763" y="6931"/>
                  </a:lnTo>
                  <a:lnTo>
                    <a:pt x="3103" y="7028"/>
                  </a:lnTo>
                  <a:lnTo>
                    <a:pt x="3393" y="7076"/>
                  </a:lnTo>
                  <a:lnTo>
                    <a:pt x="3393" y="8143"/>
                  </a:lnTo>
                  <a:lnTo>
                    <a:pt x="3151" y="8046"/>
                  </a:lnTo>
                  <a:lnTo>
                    <a:pt x="2909" y="7949"/>
                  </a:lnTo>
                  <a:lnTo>
                    <a:pt x="2618" y="7900"/>
                  </a:lnTo>
                  <a:lnTo>
                    <a:pt x="2327" y="7852"/>
                  </a:lnTo>
                  <a:lnTo>
                    <a:pt x="534" y="7852"/>
                  </a:lnTo>
                  <a:lnTo>
                    <a:pt x="340" y="7900"/>
                  </a:lnTo>
                  <a:lnTo>
                    <a:pt x="146" y="7997"/>
                  </a:lnTo>
                  <a:lnTo>
                    <a:pt x="49" y="8191"/>
                  </a:lnTo>
                  <a:lnTo>
                    <a:pt x="1" y="8385"/>
                  </a:lnTo>
                  <a:lnTo>
                    <a:pt x="1" y="8821"/>
                  </a:lnTo>
                  <a:lnTo>
                    <a:pt x="49" y="9209"/>
                  </a:lnTo>
                  <a:lnTo>
                    <a:pt x="195" y="9645"/>
                  </a:lnTo>
                  <a:lnTo>
                    <a:pt x="389" y="9984"/>
                  </a:lnTo>
                  <a:lnTo>
                    <a:pt x="631" y="10275"/>
                  </a:lnTo>
                  <a:lnTo>
                    <a:pt x="970" y="10566"/>
                  </a:lnTo>
                  <a:lnTo>
                    <a:pt x="1309" y="10760"/>
                  </a:lnTo>
                  <a:lnTo>
                    <a:pt x="1697" y="10857"/>
                  </a:lnTo>
                  <a:lnTo>
                    <a:pt x="2133" y="10905"/>
                  </a:lnTo>
                  <a:lnTo>
                    <a:pt x="3393" y="10905"/>
                  </a:lnTo>
                  <a:lnTo>
                    <a:pt x="3393" y="11923"/>
                  </a:lnTo>
                  <a:lnTo>
                    <a:pt x="922" y="11923"/>
                  </a:lnTo>
                  <a:lnTo>
                    <a:pt x="728" y="11971"/>
                  </a:lnTo>
                  <a:lnTo>
                    <a:pt x="534" y="12117"/>
                  </a:lnTo>
                  <a:lnTo>
                    <a:pt x="437" y="12311"/>
                  </a:lnTo>
                  <a:lnTo>
                    <a:pt x="437" y="12505"/>
                  </a:lnTo>
                  <a:lnTo>
                    <a:pt x="1019" y="16333"/>
                  </a:lnTo>
                  <a:lnTo>
                    <a:pt x="485" y="16333"/>
                  </a:lnTo>
                  <a:lnTo>
                    <a:pt x="292" y="16382"/>
                  </a:lnTo>
                  <a:lnTo>
                    <a:pt x="146" y="16479"/>
                  </a:lnTo>
                  <a:lnTo>
                    <a:pt x="49" y="16624"/>
                  </a:lnTo>
                  <a:lnTo>
                    <a:pt x="1" y="16818"/>
                  </a:lnTo>
                  <a:lnTo>
                    <a:pt x="49" y="17012"/>
                  </a:lnTo>
                  <a:lnTo>
                    <a:pt x="146" y="17206"/>
                  </a:lnTo>
                  <a:lnTo>
                    <a:pt x="292" y="17303"/>
                  </a:lnTo>
                  <a:lnTo>
                    <a:pt x="485" y="17351"/>
                  </a:lnTo>
                  <a:lnTo>
                    <a:pt x="7319" y="17351"/>
                  </a:lnTo>
                  <a:lnTo>
                    <a:pt x="7513" y="17303"/>
                  </a:lnTo>
                  <a:lnTo>
                    <a:pt x="7707" y="17206"/>
                  </a:lnTo>
                  <a:lnTo>
                    <a:pt x="7804" y="17012"/>
                  </a:lnTo>
                  <a:lnTo>
                    <a:pt x="7852" y="16818"/>
                  </a:lnTo>
                  <a:lnTo>
                    <a:pt x="7804" y="16624"/>
                  </a:lnTo>
                  <a:lnTo>
                    <a:pt x="7707" y="16479"/>
                  </a:lnTo>
                  <a:lnTo>
                    <a:pt x="7513" y="16382"/>
                  </a:lnTo>
                  <a:lnTo>
                    <a:pt x="7319" y="16333"/>
                  </a:lnTo>
                  <a:lnTo>
                    <a:pt x="6834" y="16333"/>
                  </a:lnTo>
                  <a:lnTo>
                    <a:pt x="7416" y="12505"/>
                  </a:lnTo>
                  <a:lnTo>
                    <a:pt x="7368" y="12311"/>
                  </a:lnTo>
                  <a:lnTo>
                    <a:pt x="7271" y="12117"/>
                  </a:lnTo>
                  <a:lnTo>
                    <a:pt x="7125" y="11971"/>
                  </a:lnTo>
                  <a:lnTo>
                    <a:pt x="6883" y="11923"/>
                  </a:lnTo>
                  <a:lnTo>
                    <a:pt x="4411" y="11923"/>
                  </a:lnTo>
                  <a:lnTo>
                    <a:pt x="4411" y="10905"/>
                  </a:lnTo>
                  <a:lnTo>
                    <a:pt x="5720" y="10905"/>
                  </a:lnTo>
                  <a:lnTo>
                    <a:pt x="6156" y="10857"/>
                  </a:lnTo>
                  <a:lnTo>
                    <a:pt x="6544" y="10760"/>
                  </a:lnTo>
                  <a:lnTo>
                    <a:pt x="6883" y="10566"/>
                  </a:lnTo>
                  <a:lnTo>
                    <a:pt x="7174" y="10275"/>
                  </a:lnTo>
                  <a:lnTo>
                    <a:pt x="7464" y="9984"/>
                  </a:lnTo>
                  <a:lnTo>
                    <a:pt x="7658" y="9645"/>
                  </a:lnTo>
                  <a:lnTo>
                    <a:pt x="7755" y="9209"/>
                  </a:lnTo>
                  <a:lnTo>
                    <a:pt x="7804" y="8821"/>
                  </a:lnTo>
                  <a:lnTo>
                    <a:pt x="7804" y="8385"/>
                  </a:lnTo>
                  <a:lnTo>
                    <a:pt x="7755" y="8191"/>
                  </a:lnTo>
                  <a:lnTo>
                    <a:pt x="7658" y="7997"/>
                  </a:lnTo>
                  <a:lnTo>
                    <a:pt x="7513" y="7900"/>
                  </a:lnTo>
                  <a:lnTo>
                    <a:pt x="7319" y="7852"/>
                  </a:lnTo>
                  <a:lnTo>
                    <a:pt x="5526" y="7852"/>
                  </a:lnTo>
                  <a:lnTo>
                    <a:pt x="5235" y="7900"/>
                  </a:lnTo>
                  <a:lnTo>
                    <a:pt x="4944" y="7949"/>
                  </a:lnTo>
                  <a:lnTo>
                    <a:pt x="4653" y="8046"/>
                  </a:lnTo>
                  <a:lnTo>
                    <a:pt x="4411" y="8143"/>
                  </a:lnTo>
                  <a:lnTo>
                    <a:pt x="4411" y="7076"/>
                  </a:lnTo>
                  <a:lnTo>
                    <a:pt x="4750" y="7028"/>
                  </a:lnTo>
                  <a:lnTo>
                    <a:pt x="5041" y="6931"/>
                  </a:lnTo>
                  <a:lnTo>
                    <a:pt x="5623" y="6689"/>
                  </a:lnTo>
                  <a:lnTo>
                    <a:pt x="6156" y="6349"/>
                  </a:lnTo>
                  <a:lnTo>
                    <a:pt x="6592" y="5913"/>
                  </a:lnTo>
                  <a:lnTo>
                    <a:pt x="6980" y="5380"/>
                  </a:lnTo>
                  <a:lnTo>
                    <a:pt x="7222" y="4847"/>
                  </a:lnTo>
                  <a:lnTo>
                    <a:pt x="7319" y="4508"/>
                  </a:lnTo>
                  <a:lnTo>
                    <a:pt x="7416" y="4217"/>
                  </a:lnTo>
                  <a:lnTo>
                    <a:pt x="7464" y="3878"/>
                  </a:lnTo>
                  <a:lnTo>
                    <a:pt x="7464" y="3539"/>
                  </a:lnTo>
                  <a:lnTo>
                    <a:pt x="7464" y="3199"/>
                  </a:lnTo>
                  <a:lnTo>
                    <a:pt x="7416" y="2860"/>
                  </a:lnTo>
                  <a:lnTo>
                    <a:pt x="7319" y="2521"/>
                  </a:lnTo>
                  <a:lnTo>
                    <a:pt x="7174" y="2182"/>
                  </a:lnTo>
                  <a:lnTo>
                    <a:pt x="7028" y="1842"/>
                  </a:lnTo>
                  <a:lnTo>
                    <a:pt x="6883" y="1551"/>
                  </a:lnTo>
                  <a:lnTo>
                    <a:pt x="6641" y="1309"/>
                  </a:lnTo>
                  <a:lnTo>
                    <a:pt x="6447" y="1067"/>
                  </a:lnTo>
                  <a:lnTo>
                    <a:pt x="6156" y="825"/>
                  </a:lnTo>
                  <a:lnTo>
                    <a:pt x="5914" y="631"/>
                  </a:lnTo>
                  <a:lnTo>
                    <a:pt x="5623" y="437"/>
                  </a:lnTo>
                  <a:lnTo>
                    <a:pt x="5284" y="291"/>
                  </a:lnTo>
                  <a:lnTo>
                    <a:pt x="4993" y="146"/>
                  </a:lnTo>
                  <a:lnTo>
                    <a:pt x="4653" y="49"/>
                  </a:lnTo>
                  <a:lnTo>
                    <a:pt x="426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3"/>
            <p:cNvSpPr/>
            <p:nvPr/>
          </p:nvSpPr>
          <p:spPr>
            <a:xfrm>
              <a:off x="1417492" y="4036026"/>
              <a:ext cx="69020" cy="69020"/>
            </a:xfrm>
            <a:custGeom>
              <a:rect b="b" l="l" r="r" t="t"/>
              <a:pathLst>
                <a:path extrusionOk="0" h="3054" w="3054">
                  <a:moveTo>
                    <a:pt x="1552" y="1018"/>
                  </a:moveTo>
                  <a:lnTo>
                    <a:pt x="1745" y="1066"/>
                  </a:lnTo>
                  <a:lnTo>
                    <a:pt x="1891" y="1163"/>
                  </a:lnTo>
                  <a:lnTo>
                    <a:pt x="1988" y="1309"/>
                  </a:lnTo>
                  <a:lnTo>
                    <a:pt x="2036" y="1503"/>
                  </a:lnTo>
                  <a:lnTo>
                    <a:pt x="1988" y="1696"/>
                  </a:lnTo>
                  <a:lnTo>
                    <a:pt x="1891" y="1890"/>
                  </a:lnTo>
                  <a:lnTo>
                    <a:pt x="1745" y="1987"/>
                  </a:lnTo>
                  <a:lnTo>
                    <a:pt x="1552" y="2036"/>
                  </a:lnTo>
                  <a:lnTo>
                    <a:pt x="1358" y="1987"/>
                  </a:lnTo>
                  <a:lnTo>
                    <a:pt x="1164" y="1890"/>
                  </a:lnTo>
                  <a:lnTo>
                    <a:pt x="1067" y="1696"/>
                  </a:lnTo>
                  <a:lnTo>
                    <a:pt x="1018" y="1503"/>
                  </a:lnTo>
                  <a:lnTo>
                    <a:pt x="1067" y="1309"/>
                  </a:lnTo>
                  <a:lnTo>
                    <a:pt x="1164" y="1163"/>
                  </a:lnTo>
                  <a:lnTo>
                    <a:pt x="1358" y="1066"/>
                  </a:lnTo>
                  <a:lnTo>
                    <a:pt x="1552" y="1018"/>
                  </a:lnTo>
                  <a:close/>
                  <a:moveTo>
                    <a:pt x="1552" y="0"/>
                  </a:moveTo>
                  <a:lnTo>
                    <a:pt x="1212" y="49"/>
                  </a:lnTo>
                  <a:lnTo>
                    <a:pt x="970" y="97"/>
                  </a:lnTo>
                  <a:lnTo>
                    <a:pt x="679" y="242"/>
                  </a:lnTo>
                  <a:lnTo>
                    <a:pt x="485" y="436"/>
                  </a:lnTo>
                  <a:lnTo>
                    <a:pt x="291" y="679"/>
                  </a:lnTo>
                  <a:lnTo>
                    <a:pt x="146" y="921"/>
                  </a:lnTo>
                  <a:lnTo>
                    <a:pt x="49" y="1212"/>
                  </a:lnTo>
                  <a:lnTo>
                    <a:pt x="1" y="1503"/>
                  </a:lnTo>
                  <a:lnTo>
                    <a:pt x="49" y="1842"/>
                  </a:lnTo>
                  <a:lnTo>
                    <a:pt x="146" y="2133"/>
                  </a:lnTo>
                  <a:lnTo>
                    <a:pt x="291" y="2375"/>
                  </a:lnTo>
                  <a:lnTo>
                    <a:pt x="485" y="2617"/>
                  </a:lnTo>
                  <a:lnTo>
                    <a:pt x="679" y="2763"/>
                  </a:lnTo>
                  <a:lnTo>
                    <a:pt x="970" y="2908"/>
                  </a:lnTo>
                  <a:lnTo>
                    <a:pt x="1212" y="3005"/>
                  </a:lnTo>
                  <a:lnTo>
                    <a:pt x="1552" y="3053"/>
                  </a:lnTo>
                  <a:lnTo>
                    <a:pt x="1842" y="3005"/>
                  </a:lnTo>
                  <a:lnTo>
                    <a:pt x="2133" y="2908"/>
                  </a:lnTo>
                  <a:lnTo>
                    <a:pt x="2375" y="2763"/>
                  </a:lnTo>
                  <a:lnTo>
                    <a:pt x="2618" y="2617"/>
                  </a:lnTo>
                  <a:lnTo>
                    <a:pt x="2812" y="2375"/>
                  </a:lnTo>
                  <a:lnTo>
                    <a:pt x="2957" y="2133"/>
                  </a:lnTo>
                  <a:lnTo>
                    <a:pt x="3054" y="1842"/>
                  </a:lnTo>
                  <a:lnTo>
                    <a:pt x="3054" y="1503"/>
                  </a:lnTo>
                  <a:lnTo>
                    <a:pt x="3054" y="1212"/>
                  </a:lnTo>
                  <a:lnTo>
                    <a:pt x="2957" y="921"/>
                  </a:lnTo>
                  <a:lnTo>
                    <a:pt x="2812" y="679"/>
                  </a:lnTo>
                  <a:lnTo>
                    <a:pt x="2618" y="436"/>
                  </a:lnTo>
                  <a:lnTo>
                    <a:pt x="2375" y="242"/>
                  </a:lnTo>
                  <a:lnTo>
                    <a:pt x="2133" y="97"/>
                  </a:lnTo>
                  <a:lnTo>
                    <a:pt x="1842" y="49"/>
                  </a:lnTo>
                  <a:lnTo>
                    <a:pt x="15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3"/>
            <p:cNvSpPr/>
            <p:nvPr/>
          </p:nvSpPr>
          <p:spPr>
            <a:xfrm>
              <a:off x="1556595" y="3990012"/>
              <a:ext cx="147894" cy="171986"/>
            </a:xfrm>
            <a:custGeom>
              <a:rect b="b" l="l" r="r" t="t"/>
              <a:pathLst>
                <a:path extrusionOk="0" h="7610" w="6544">
                  <a:moveTo>
                    <a:pt x="3248" y="1212"/>
                  </a:moveTo>
                  <a:lnTo>
                    <a:pt x="4799" y="2763"/>
                  </a:lnTo>
                  <a:lnTo>
                    <a:pt x="4266" y="2763"/>
                  </a:lnTo>
                  <a:lnTo>
                    <a:pt x="4072" y="2812"/>
                  </a:lnTo>
                  <a:lnTo>
                    <a:pt x="3926" y="2908"/>
                  </a:lnTo>
                  <a:lnTo>
                    <a:pt x="3829" y="3054"/>
                  </a:lnTo>
                  <a:lnTo>
                    <a:pt x="3781" y="3248"/>
                  </a:lnTo>
                  <a:lnTo>
                    <a:pt x="3781" y="6592"/>
                  </a:lnTo>
                  <a:lnTo>
                    <a:pt x="2763" y="6592"/>
                  </a:lnTo>
                  <a:lnTo>
                    <a:pt x="2763" y="3248"/>
                  </a:lnTo>
                  <a:lnTo>
                    <a:pt x="2715" y="3054"/>
                  </a:lnTo>
                  <a:lnTo>
                    <a:pt x="2618" y="2908"/>
                  </a:lnTo>
                  <a:lnTo>
                    <a:pt x="2472" y="2812"/>
                  </a:lnTo>
                  <a:lnTo>
                    <a:pt x="2230" y="2763"/>
                  </a:lnTo>
                  <a:lnTo>
                    <a:pt x="1745" y="2763"/>
                  </a:lnTo>
                  <a:lnTo>
                    <a:pt x="3248" y="1212"/>
                  </a:lnTo>
                  <a:close/>
                  <a:moveTo>
                    <a:pt x="3248" y="1"/>
                  </a:moveTo>
                  <a:lnTo>
                    <a:pt x="3054" y="49"/>
                  </a:lnTo>
                  <a:lnTo>
                    <a:pt x="2909" y="146"/>
                  </a:lnTo>
                  <a:lnTo>
                    <a:pt x="146" y="2908"/>
                  </a:lnTo>
                  <a:lnTo>
                    <a:pt x="49" y="3005"/>
                  </a:lnTo>
                  <a:lnTo>
                    <a:pt x="1" y="3151"/>
                  </a:lnTo>
                  <a:lnTo>
                    <a:pt x="1" y="3296"/>
                  </a:lnTo>
                  <a:lnTo>
                    <a:pt x="49" y="3442"/>
                  </a:lnTo>
                  <a:lnTo>
                    <a:pt x="98" y="3587"/>
                  </a:lnTo>
                  <a:lnTo>
                    <a:pt x="243" y="3684"/>
                  </a:lnTo>
                  <a:lnTo>
                    <a:pt x="340" y="3732"/>
                  </a:lnTo>
                  <a:lnTo>
                    <a:pt x="534" y="3781"/>
                  </a:lnTo>
                  <a:lnTo>
                    <a:pt x="1745" y="3781"/>
                  </a:lnTo>
                  <a:lnTo>
                    <a:pt x="1745" y="7125"/>
                  </a:lnTo>
                  <a:lnTo>
                    <a:pt x="1794" y="7319"/>
                  </a:lnTo>
                  <a:lnTo>
                    <a:pt x="1891" y="7464"/>
                  </a:lnTo>
                  <a:lnTo>
                    <a:pt x="2036" y="7561"/>
                  </a:lnTo>
                  <a:lnTo>
                    <a:pt x="2230" y="7610"/>
                  </a:lnTo>
                  <a:lnTo>
                    <a:pt x="4266" y="7610"/>
                  </a:lnTo>
                  <a:lnTo>
                    <a:pt x="4459" y="7561"/>
                  </a:lnTo>
                  <a:lnTo>
                    <a:pt x="4653" y="7464"/>
                  </a:lnTo>
                  <a:lnTo>
                    <a:pt x="4750" y="7319"/>
                  </a:lnTo>
                  <a:lnTo>
                    <a:pt x="4799" y="7125"/>
                  </a:lnTo>
                  <a:lnTo>
                    <a:pt x="4799" y="3781"/>
                  </a:lnTo>
                  <a:lnTo>
                    <a:pt x="6010" y="3781"/>
                  </a:lnTo>
                  <a:lnTo>
                    <a:pt x="6156" y="3732"/>
                  </a:lnTo>
                  <a:lnTo>
                    <a:pt x="6301" y="3684"/>
                  </a:lnTo>
                  <a:lnTo>
                    <a:pt x="6398" y="3587"/>
                  </a:lnTo>
                  <a:lnTo>
                    <a:pt x="6495" y="3442"/>
                  </a:lnTo>
                  <a:lnTo>
                    <a:pt x="6543" y="3296"/>
                  </a:lnTo>
                  <a:lnTo>
                    <a:pt x="6543" y="3151"/>
                  </a:lnTo>
                  <a:lnTo>
                    <a:pt x="6447" y="3005"/>
                  </a:lnTo>
                  <a:lnTo>
                    <a:pt x="6398" y="2908"/>
                  </a:lnTo>
                  <a:lnTo>
                    <a:pt x="3636" y="146"/>
                  </a:lnTo>
                  <a:lnTo>
                    <a:pt x="3442" y="49"/>
                  </a:lnTo>
                  <a:lnTo>
                    <a:pt x="32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3"/>
            <p:cNvSpPr/>
            <p:nvPr/>
          </p:nvSpPr>
          <p:spPr>
            <a:xfrm>
              <a:off x="1596032" y="4184982"/>
              <a:ext cx="69020" cy="95304"/>
            </a:xfrm>
            <a:custGeom>
              <a:rect b="b" l="l" r="r" t="t"/>
              <a:pathLst>
                <a:path extrusionOk="0" h="4217" w="3054">
                  <a:moveTo>
                    <a:pt x="2036" y="1018"/>
                  </a:moveTo>
                  <a:lnTo>
                    <a:pt x="2036" y="3199"/>
                  </a:lnTo>
                  <a:lnTo>
                    <a:pt x="1018" y="3199"/>
                  </a:lnTo>
                  <a:lnTo>
                    <a:pt x="1018" y="1018"/>
                  </a:lnTo>
                  <a:close/>
                  <a:moveTo>
                    <a:pt x="485" y="0"/>
                  </a:moveTo>
                  <a:lnTo>
                    <a:pt x="291" y="49"/>
                  </a:lnTo>
                  <a:lnTo>
                    <a:pt x="146" y="146"/>
                  </a:lnTo>
                  <a:lnTo>
                    <a:pt x="49" y="340"/>
                  </a:lnTo>
                  <a:lnTo>
                    <a:pt x="0" y="533"/>
                  </a:lnTo>
                  <a:lnTo>
                    <a:pt x="0" y="3684"/>
                  </a:lnTo>
                  <a:lnTo>
                    <a:pt x="49" y="3878"/>
                  </a:lnTo>
                  <a:lnTo>
                    <a:pt x="146" y="4023"/>
                  </a:lnTo>
                  <a:lnTo>
                    <a:pt x="291" y="4168"/>
                  </a:lnTo>
                  <a:lnTo>
                    <a:pt x="485" y="4217"/>
                  </a:lnTo>
                  <a:lnTo>
                    <a:pt x="2521" y="4217"/>
                  </a:lnTo>
                  <a:lnTo>
                    <a:pt x="2714" y="4168"/>
                  </a:lnTo>
                  <a:lnTo>
                    <a:pt x="2908" y="4023"/>
                  </a:lnTo>
                  <a:lnTo>
                    <a:pt x="3005" y="3878"/>
                  </a:lnTo>
                  <a:lnTo>
                    <a:pt x="3054" y="3684"/>
                  </a:lnTo>
                  <a:lnTo>
                    <a:pt x="3054" y="533"/>
                  </a:lnTo>
                  <a:lnTo>
                    <a:pt x="3005" y="340"/>
                  </a:lnTo>
                  <a:lnTo>
                    <a:pt x="2908" y="146"/>
                  </a:lnTo>
                  <a:lnTo>
                    <a:pt x="2714" y="49"/>
                  </a:lnTo>
                  <a:lnTo>
                    <a:pt x="25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3"/>
            <p:cNvSpPr/>
            <p:nvPr/>
          </p:nvSpPr>
          <p:spPr>
            <a:xfrm>
              <a:off x="1596032" y="4302186"/>
              <a:ext cx="69020" cy="79959"/>
            </a:xfrm>
            <a:custGeom>
              <a:rect b="b" l="l" r="r" t="t"/>
              <a:pathLst>
                <a:path extrusionOk="0" h="3538" w="3054">
                  <a:moveTo>
                    <a:pt x="2036" y="1018"/>
                  </a:moveTo>
                  <a:lnTo>
                    <a:pt x="2036" y="2520"/>
                  </a:lnTo>
                  <a:lnTo>
                    <a:pt x="1018" y="2520"/>
                  </a:lnTo>
                  <a:lnTo>
                    <a:pt x="1018" y="1018"/>
                  </a:lnTo>
                  <a:close/>
                  <a:moveTo>
                    <a:pt x="485" y="0"/>
                  </a:moveTo>
                  <a:lnTo>
                    <a:pt x="291" y="49"/>
                  </a:lnTo>
                  <a:lnTo>
                    <a:pt x="146" y="194"/>
                  </a:lnTo>
                  <a:lnTo>
                    <a:pt x="49" y="339"/>
                  </a:lnTo>
                  <a:lnTo>
                    <a:pt x="0" y="533"/>
                  </a:lnTo>
                  <a:lnTo>
                    <a:pt x="0" y="3005"/>
                  </a:lnTo>
                  <a:lnTo>
                    <a:pt x="49" y="3199"/>
                  </a:lnTo>
                  <a:lnTo>
                    <a:pt x="146" y="3393"/>
                  </a:lnTo>
                  <a:lnTo>
                    <a:pt x="291" y="3490"/>
                  </a:lnTo>
                  <a:lnTo>
                    <a:pt x="485" y="3538"/>
                  </a:lnTo>
                  <a:lnTo>
                    <a:pt x="2521" y="3538"/>
                  </a:lnTo>
                  <a:lnTo>
                    <a:pt x="2714" y="3490"/>
                  </a:lnTo>
                  <a:lnTo>
                    <a:pt x="2908" y="3393"/>
                  </a:lnTo>
                  <a:lnTo>
                    <a:pt x="3005" y="3199"/>
                  </a:lnTo>
                  <a:lnTo>
                    <a:pt x="3054" y="3005"/>
                  </a:lnTo>
                  <a:lnTo>
                    <a:pt x="3054" y="533"/>
                  </a:lnTo>
                  <a:lnTo>
                    <a:pt x="3005" y="339"/>
                  </a:lnTo>
                  <a:lnTo>
                    <a:pt x="2908" y="194"/>
                  </a:lnTo>
                  <a:lnTo>
                    <a:pt x="2714" y="49"/>
                  </a:lnTo>
                  <a:lnTo>
                    <a:pt x="25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1" name="Google Shape;1291;p33"/>
          <p:cNvGrpSpPr/>
          <p:nvPr/>
        </p:nvGrpSpPr>
        <p:grpSpPr>
          <a:xfrm>
            <a:off x="2083798" y="1255409"/>
            <a:ext cx="308897" cy="392155"/>
            <a:chOff x="7492078" y="3987820"/>
            <a:chExt cx="308897" cy="392155"/>
          </a:xfrm>
        </p:grpSpPr>
        <p:sp>
          <p:nvSpPr>
            <p:cNvPr id="1292" name="Google Shape;1292;p33"/>
            <p:cNvSpPr/>
            <p:nvPr/>
          </p:nvSpPr>
          <p:spPr>
            <a:xfrm>
              <a:off x="7492078" y="3987820"/>
              <a:ext cx="308897" cy="392155"/>
            </a:xfrm>
            <a:custGeom>
              <a:rect b="b" l="l" r="r" t="t"/>
              <a:pathLst>
                <a:path extrusionOk="0" h="17352" w="13668">
                  <a:moveTo>
                    <a:pt x="10809" y="1745"/>
                  </a:moveTo>
                  <a:lnTo>
                    <a:pt x="11923" y="2909"/>
                  </a:lnTo>
                  <a:lnTo>
                    <a:pt x="10809" y="2909"/>
                  </a:lnTo>
                  <a:lnTo>
                    <a:pt x="10809" y="1745"/>
                  </a:lnTo>
                  <a:close/>
                  <a:moveTo>
                    <a:pt x="9791" y="1018"/>
                  </a:moveTo>
                  <a:lnTo>
                    <a:pt x="9791" y="3393"/>
                  </a:lnTo>
                  <a:lnTo>
                    <a:pt x="9839" y="3587"/>
                  </a:lnTo>
                  <a:lnTo>
                    <a:pt x="9936" y="3781"/>
                  </a:lnTo>
                  <a:lnTo>
                    <a:pt x="10082" y="3878"/>
                  </a:lnTo>
                  <a:lnTo>
                    <a:pt x="10275" y="3926"/>
                  </a:lnTo>
                  <a:lnTo>
                    <a:pt x="12650" y="3926"/>
                  </a:lnTo>
                  <a:lnTo>
                    <a:pt x="12650" y="16333"/>
                  </a:lnTo>
                  <a:lnTo>
                    <a:pt x="1019" y="16333"/>
                  </a:lnTo>
                  <a:lnTo>
                    <a:pt x="1019" y="1018"/>
                  </a:lnTo>
                  <a:close/>
                  <a:moveTo>
                    <a:pt x="486" y="1"/>
                  </a:moveTo>
                  <a:lnTo>
                    <a:pt x="292" y="49"/>
                  </a:lnTo>
                  <a:lnTo>
                    <a:pt x="146" y="146"/>
                  </a:lnTo>
                  <a:lnTo>
                    <a:pt x="49" y="340"/>
                  </a:lnTo>
                  <a:lnTo>
                    <a:pt x="1" y="534"/>
                  </a:lnTo>
                  <a:lnTo>
                    <a:pt x="1" y="16866"/>
                  </a:lnTo>
                  <a:lnTo>
                    <a:pt x="49" y="17060"/>
                  </a:lnTo>
                  <a:lnTo>
                    <a:pt x="146" y="17206"/>
                  </a:lnTo>
                  <a:lnTo>
                    <a:pt x="292" y="17303"/>
                  </a:lnTo>
                  <a:lnTo>
                    <a:pt x="486" y="17351"/>
                  </a:lnTo>
                  <a:lnTo>
                    <a:pt x="13183" y="17351"/>
                  </a:lnTo>
                  <a:lnTo>
                    <a:pt x="13377" y="17303"/>
                  </a:lnTo>
                  <a:lnTo>
                    <a:pt x="13523" y="17206"/>
                  </a:lnTo>
                  <a:lnTo>
                    <a:pt x="13620" y="17060"/>
                  </a:lnTo>
                  <a:lnTo>
                    <a:pt x="13668" y="16866"/>
                  </a:lnTo>
                  <a:lnTo>
                    <a:pt x="13668" y="3345"/>
                  </a:lnTo>
                  <a:lnTo>
                    <a:pt x="13620" y="3199"/>
                  </a:lnTo>
                  <a:lnTo>
                    <a:pt x="13523" y="3054"/>
                  </a:lnTo>
                  <a:lnTo>
                    <a:pt x="10663" y="146"/>
                  </a:lnTo>
                  <a:lnTo>
                    <a:pt x="10469" y="49"/>
                  </a:lnTo>
                  <a:lnTo>
                    <a:pt x="102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3"/>
            <p:cNvSpPr/>
            <p:nvPr/>
          </p:nvSpPr>
          <p:spPr>
            <a:xfrm>
              <a:off x="7538092" y="4205797"/>
              <a:ext cx="216892" cy="82174"/>
            </a:xfrm>
            <a:custGeom>
              <a:rect b="b" l="l" r="r" t="t"/>
              <a:pathLst>
                <a:path extrusionOk="0" h="3636" w="9597">
                  <a:moveTo>
                    <a:pt x="8579" y="1018"/>
                  </a:moveTo>
                  <a:lnTo>
                    <a:pt x="8579" y="2617"/>
                  </a:lnTo>
                  <a:lnTo>
                    <a:pt x="1018" y="2617"/>
                  </a:lnTo>
                  <a:lnTo>
                    <a:pt x="1018" y="1018"/>
                  </a:lnTo>
                  <a:close/>
                  <a:moveTo>
                    <a:pt x="485" y="0"/>
                  </a:moveTo>
                  <a:lnTo>
                    <a:pt x="291" y="49"/>
                  </a:lnTo>
                  <a:lnTo>
                    <a:pt x="146" y="146"/>
                  </a:lnTo>
                  <a:lnTo>
                    <a:pt x="49" y="291"/>
                  </a:lnTo>
                  <a:lnTo>
                    <a:pt x="0" y="485"/>
                  </a:lnTo>
                  <a:lnTo>
                    <a:pt x="0" y="3150"/>
                  </a:lnTo>
                  <a:lnTo>
                    <a:pt x="49" y="3344"/>
                  </a:lnTo>
                  <a:lnTo>
                    <a:pt x="146" y="3490"/>
                  </a:lnTo>
                  <a:lnTo>
                    <a:pt x="291" y="3587"/>
                  </a:lnTo>
                  <a:lnTo>
                    <a:pt x="485" y="3635"/>
                  </a:lnTo>
                  <a:lnTo>
                    <a:pt x="9112" y="3635"/>
                  </a:lnTo>
                  <a:lnTo>
                    <a:pt x="9306" y="3587"/>
                  </a:lnTo>
                  <a:lnTo>
                    <a:pt x="9451" y="3490"/>
                  </a:lnTo>
                  <a:lnTo>
                    <a:pt x="9548" y="3344"/>
                  </a:lnTo>
                  <a:lnTo>
                    <a:pt x="9596" y="3150"/>
                  </a:lnTo>
                  <a:lnTo>
                    <a:pt x="9596" y="485"/>
                  </a:lnTo>
                  <a:lnTo>
                    <a:pt x="9548" y="291"/>
                  </a:lnTo>
                  <a:lnTo>
                    <a:pt x="9451" y="146"/>
                  </a:lnTo>
                  <a:lnTo>
                    <a:pt x="9306" y="49"/>
                  </a:lnTo>
                  <a:lnTo>
                    <a:pt x="91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3"/>
            <p:cNvSpPr/>
            <p:nvPr/>
          </p:nvSpPr>
          <p:spPr>
            <a:xfrm>
              <a:off x="7538092" y="4310932"/>
              <a:ext cx="216892" cy="23029"/>
            </a:xfrm>
            <a:custGeom>
              <a:rect b="b" l="l" r="r" t="t"/>
              <a:pathLst>
                <a:path extrusionOk="0" h="1019" w="9597">
                  <a:moveTo>
                    <a:pt x="485" y="1"/>
                  </a:moveTo>
                  <a:lnTo>
                    <a:pt x="291" y="49"/>
                  </a:lnTo>
                  <a:lnTo>
                    <a:pt x="146" y="146"/>
                  </a:lnTo>
                  <a:lnTo>
                    <a:pt x="49" y="340"/>
                  </a:lnTo>
                  <a:lnTo>
                    <a:pt x="0" y="534"/>
                  </a:lnTo>
                  <a:lnTo>
                    <a:pt x="49" y="728"/>
                  </a:lnTo>
                  <a:lnTo>
                    <a:pt x="146" y="873"/>
                  </a:lnTo>
                  <a:lnTo>
                    <a:pt x="291" y="970"/>
                  </a:lnTo>
                  <a:lnTo>
                    <a:pt x="485" y="1019"/>
                  </a:lnTo>
                  <a:lnTo>
                    <a:pt x="9112" y="1019"/>
                  </a:lnTo>
                  <a:lnTo>
                    <a:pt x="9306" y="970"/>
                  </a:lnTo>
                  <a:lnTo>
                    <a:pt x="9451" y="873"/>
                  </a:lnTo>
                  <a:lnTo>
                    <a:pt x="9548" y="728"/>
                  </a:lnTo>
                  <a:lnTo>
                    <a:pt x="9596" y="534"/>
                  </a:lnTo>
                  <a:lnTo>
                    <a:pt x="9548" y="340"/>
                  </a:lnTo>
                  <a:lnTo>
                    <a:pt x="9451" y="146"/>
                  </a:lnTo>
                  <a:lnTo>
                    <a:pt x="9306" y="49"/>
                  </a:lnTo>
                  <a:lnTo>
                    <a:pt x="9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3"/>
            <p:cNvSpPr/>
            <p:nvPr/>
          </p:nvSpPr>
          <p:spPr>
            <a:xfrm>
              <a:off x="7606005" y="4033834"/>
              <a:ext cx="81066" cy="102966"/>
            </a:xfrm>
            <a:custGeom>
              <a:rect b="b" l="l" r="r" t="t"/>
              <a:pathLst>
                <a:path extrusionOk="0" h="4556" w="3587">
                  <a:moveTo>
                    <a:pt x="1793" y="0"/>
                  </a:moveTo>
                  <a:lnTo>
                    <a:pt x="1454" y="49"/>
                  </a:lnTo>
                  <a:lnTo>
                    <a:pt x="1163" y="146"/>
                  </a:lnTo>
                  <a:lnTo>
                    <a:pt x="873" y="243"/>
                  </a:lnTo>
                  <a:lnTo>
                    <a:pt x="630" y="436"/>
                  </a:lnTo>
                  <a:lnTo>
                    <a:pt x="388" y="679"/>
                  </a:lnTo>
                  <a:lnTo>
                    <a:pt x="243" y="921"/>
                  </a:lnTo>
                  <a:lnTo>
                    <a:pt x="97" y="1212"/>
                  </a:lnTo>
                  <a:lnTo>
                    <a:pt x="49" y="1551"/>
                  </a:lnTo>
                  <a:lnTo>
                    <a:pt x="0" y="1793"/>
                  </a:lnTo>
                  <a:lnTo>
                    <a:pt x="49" y="1987"/>
                  </a:lnTo>
                  <a:lnTo>
                    <a:pt x="146" y="2133"/>
                  </a:lnTo>
                  <a:lnTo>
                    <a:pt x="339" y="2278"/>
                  </a:lnTo>
                  <a:lnTo>
                    <a:pt x="727" y="2278"/>
                  </a:lnTo>
                  <a:lnTo>
                    <a:pt x="873" y="2133"/>
                  </a:lnTo>
                  <a:lnTo>
                    <a:pt x="970" y="1987"/>
                  </a:lnTo>
                  <a:lnTo>
                    <a:pt x="1018" y="1793"/>
                  </a:lnTo>
                  <a:lnTo>
                    <a:pt x="1018" y="1696"/>
                  </a:lnTo>
                  <a:lnTo>
                    <a:pt x="1115" y="1406"/>
                  </a:lnTo>
                  <a:lnTo>
                    <a:pt x="1309" y="1212"/>
                  </a:lnTo>
                  <a:lnTo>
                    <a:pt x="1503" y="1066"/>
                  </a:lnTo>
                  <a:lnTo>
                    <a:pt x="1793" y="1018"/>
                  </a:lnTo>
                  <a:lnTo>
                    <a:pt x="2084" y="1066"/>
                  </a:lnTo>
                  <a:lnTo>
                    <a:pt x="2327" y="1260"/>
                  </a:lnTo>
                  <a:lnTo>
                    <a:pt x="2472" y="1454"/>
                  </a:lnTo>
                  <a:lnTo>
                    <a:pt x="2569" y="1745"/>
                  </a:lnTo>
                  <a:lnTo>
                    <a:pt x="2569" y="1890"/>
                  </a:lnTo>
                  <a:lnTo>
                    <a:pt x="2520" y="2036"/>
                  </a:lnTo>
                  <a:lnTo>
                    <a:pt x="2423" y="2181"/>
                  </a:lnTo>
                  <a:lnTo>
                    <a:pt x="2327" y="2327"/>
                  </a:lnTo>
                  <a:lnTo>
                    <a:pt x="2230" y="2423"/>
                  </a:lnTo>
                  <a:lnTo>
                    <a:pt x="2084" y="2472"/>
                  </a:lnTo>
                  <a:lnTo>
                    <a:pt x="1939" y="2520"/>
                  </a:lnTo>
                  <a:lnTo>
                    <a:pt x="1793" y="2569"/>
                  </a:lnTo>
                  <a:lnTo>
                    <a:pt x="1600" y="2617"/>
                  </a:lnTo>
                  <a:lnTo>
                    <a:pt x="1454" y="2714"/>
                  </a:lnTo>
                  <a:lnTo>
                    <a:pt x="1309" y="2860"/>
                  </a:lnTo>
                  <a:lnTo>
                    <a:pt x="1309" y="3053"/>
                  </a:lnTo>
                  <a:lnTo>
                    <a:pt x="1309" y="4071"/>
                  </a:lnTo>
                  <a:lnTo>
                    <a:pt x="1309" y="4265"/>
                  </a:lnTo>
                  <a:lnTo>
                    <a:pt x="1454" y="4410"/>
                  </a:lnTo>
                  <a:lnTo>
                    <a:pt x="1600" y="4507"/>
                  </a:lnTo>
                  <a:lnTo>
                    <a:pt x="1793" y="4556"/>
                  </a:lnTo>
                  <a:lnTo>
                    <a:pt x="1987" y="4507"/>
                  </a:lnTo>
                  <a:lnTo>
                    <a:pt x="2133" y="4410"/>
                  </a:lnTo>
                  <a:lnTo>
                    <a:pt x="2278" y="4265"/>
                  </a:lnTo>
                  <a:lnTo>
                    <a:pt x="2327" y="4071"/>
                  </a:lnTo>
                  <a:lnTo>
                    <a:pt x="2327" y="3490"/>
                  </a:lnTo>
                  <a:lnTo>
                    <a:pt x="2520" y="3441"/>
                  </a:lnTo>
                  <a:lnTo>
                    <a:pt x="2714" y="3296"/>
                  </a:lnTo>
                  <a:lnTo>
                    <a:pt x="2908" y="3199"/>
                  </a:lnTo>
                  <a:lnTo>
                    <a:pt x="3102" y="3005"/>
                  </a:lnTo>
                  <a:lnTo>
                    <a:pt x="3296" y="2714"/>
                  </a:lnTo>
                  <a:lnTo>
                    <a:pt x="3490" y="2423"/>
                  </a:lnTo>
                  <a:lnTo>
                    <a:pt x="3538" y="2084"/>
                  </a:lnTo>
                  <a:lnTo>
                    <a:pt x="3587" y="1696"/>
                  </a:lnTo>
                  <a:lnTo>
                    <a:pt x="3538" y="1357"/>
                  </a:lnTo>
                  <a:lnTo>
                    <a:pt x="3393" y="1066"/>
                  </a:lnTo>
                  <a:lnTo>
                    <a:pt x="3247" y="776"/>
                  </a:lnTo>
                  <a:lnTo>
                    <a:pt x="3054" y="533"/>
                  </a:lnTo>
                  <a:lnTo>
                    <a:pt x="2763" y="291"/>
                  </a:lnTo>
                  <a:lnTo>
                    <a:pt x="2472" y="146"/>
                  </a:lnTo>
                  <a:lnTo>
                    <a:pt x="2181" y="49"/>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3"/>
            <p:cNvSpPr/>
            <p:nvPr/>
          </p:nvSpPr>
          <p:spPr>
            <a:xfrm>
              <a:off x="7635566" y="4159783"/>
              <a:ext cx="23029" cy="23029"/>
            </a:xfrm>
            <a:custGeom>
              <a:rect b="b" l="l" r="r" t="t"/>
              <a:pathLst>
                <a:path extrusionOk="0" h="1019" w="1019">
                  <a:moveTo>
                    <a:pt x="485" y="1"/>
                  </a:moveTo>
                  <a:lnTo>
                    <a:pt x="292" y="49"/>
                  </a:lnTo>
                  <a:lnTo>
                    <a:pt x="146" y="195"/>
                  </a:lnTo>
                  <a:lnTo>
                    <a:pt x="1" y="340"/>
                  </a:lnTo>
                  <a:lnTo>
                    <a:pt x="1" y="534"/>
                  </a:lnTo>
                  <a:lnTo>
                    <a:pt x="1" y="728"/>
                  </a:lnTo>
                  <a:lnTo>
                    <a:pt x="146" y="873"/>
                  </a:lnTo>
                  <a:lnTo>
                    <a:pt x="292" y="1018"/>
                  </a:lnTo>
                  <a:lnTo>
                    <a:pt x="679" y="1018"/>
                  </a:lnTo>
                  <a:lnTo>
                    <a:pt x="825" y="873"/>
                  </a:lnTo>
                  <a:lnTo>
                    <a:pt x="970" y="728"/>
                  </a:lnTo>
                  <a:lnTo>
                    <a:pt x="1019" y="534"/>
                  </a:lnTo>
                  <a:lnTo>
                    <a:pt x="970" y="340"/>
                  </a:lnTo>
                  <a:lnTo>
                    <a:pt x="825" y="195"/>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0" name="Shape 1300"/>
        <p:cNvGrpSpPr/>
        <p:nvPr/>
      </p:nvGrpSpPr>
      <p:grpSpPr>
        <a:xfrm>
          <a:off x="0" y="0"/>
          <a:ext cx="0" cy="0"/>
          <a:chOff x="0" y="0"/>
          <a:chExt cx="0" cy="0"/>
        </a:xfrm>
      </p:grpSpPr>
      <p:sp>
        <p:nvSpPr>
          <p:cNvPr id="1301" name="Google Shape;1301;p34"/>
          <p:cNvSpPr txBox="1"/>
          <p:nvPr>
            <p:ph type="title"/>
          </p:nvPr>
        </p:nvSpPr>
        <p:spPr>
          <a:xfrm>
            <a:off x="4292275" y="1663850"/>
            <a:ext cx="4138500" cy="18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Awesome words</a:t>
            </a:r>
            <a:endParaRPr/>
          </a:p>
        </p:txBody>
      </p:sp>
      <p:grpSp>
        <p:nvGrpSpPr>
          <p:cNvPr id="1302" name="Google Shape;1302;p34"/>
          <p:cNvGrpSpPr/>
          <p:nvPr/>
        </p:nvGrpSpPr>
        <p:grpSpPr>
          <a:xfrm>
            <a:off x="-311973" y="-106034"/>
            <a:ext cx="3997531" cy="5454467"/>
            <a:chOff x="-311973" y="-106034"/>
            <a:chExt cx="3997531" cy="5454467"/>
          </a:xfrm>
        </p:grpSpPr>
        <p:sp>
          <p:nvSpPr>
            <p:cNvPr id="1303" name="Google Shape;1303;p34"/>
            <p:cNvSpPr/>
            <p:nvPr/>
          </p:nvSpPr>
          <p:spPr>
            <a:xfrm>
              <a:off x="2084909" y="6430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4"/>
            <p:cNvSpPr/>
            <p:nvPr/>
          </p:nvSpPr>
          <p:spPr>
            <a:xfrm>
              <a:off x="1401408" y="27017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4"/>
            <p:cNvSpPr/>
            <p:nvPr/>
          </p:nvSpPr>
          <p:spPr>
            <a:xfrm>
              <a:off x="1061727" y="4905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4"/>
            <p:cNvSpPr/>
            <p:nvPr/>
          </p:nvSpPr>
          <p:spPr>
            <a:xfrm>
              <a:off x="644984" y="-1060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4"/>
            <p:cNvSpPr/>
            <p:nvPr/>
          </p:nvSpPr>
          <p:spPr>
            <a:xfrm>
              <a:off x="822495" y="1596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4"/>
            <p:cNvSpPr/>
            <p:nvPr/>
          </p:nvSpPr>
          <p:spPr>
            <a:xfrm>
              <a:off x="1401408" y="19952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4"/>
            <p:cNvSpPr/>
            <p:nvPr/>
          </p:nvSpPr>
          <p:spPr>
            <a:xfrm>
              <a:off x="2008129" y="17131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4"/>
            <p:cNvSpPr/>
            <p:nvPr/>
          </p:nvSpPr>
          <p:spPr>
            <a:xfrm flipH="1" rot="10800000">
              <a:off x="-72150" y="24780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4"/>
            <p:cNvSpPr/>
            <p:nvPr/>
          </p:nvSpPr>
          <p:spPr>
            <a:xfrm flipH="1" rot="10800000">
              <a:off x="876630" y="37414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4"/>
            <p:cNvSpPr/>
            <p:nvPr/>
          </p:nvSpPr>
          <p:spPr>
            <a:xfrm flipH="1" rot="10800000">
              <a:off x="324034" y="41605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4"/>
            <p:cNvSpPr/>
            <p:nvPr/>
          </p:nvSpPr>
          <p:spPr>
            <a:xfrm>
              <a:off x="2455608" y="27831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4"/>
            <p:cNvSpPr/>
            <p:nvPr/>
          </p:nvSpPr>
          <p:spPr>
            <a:xfrm>
              <a:off x="2846848" y="32663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4"/>
            <p:cNvSpPr/>
            <p:nvPr/>
          </p:nvSpPr>
          <p:spPr>
            <a:xfrm flipH="1" rot="10800000">
              <a:off x="1900437" y="38532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4"/>
            <p:cNvSpPr/>
            <p:nvPr/>
          </p:nvSpPr>
          <p:spPr>
            <a:xfrm flipH="1" rot="10800000">
              <a:off x="2417668" y="43803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4"/>
            <p:cNvSpPr/>
            <p:nvPr/>
          </p:nvSpPr>
          <p:spPr>
            <a:xfrm>
              <a:off x="347208" y="29254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4"/>
            <p:cNvSpPr/>
            <p:nvPr/>
          </p:nvSpPr>
          <p:spPr>
            <a:xfrm>
              <a:off x="2523872" y="2239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4"/>
            <p:cNvSpPr/>
            <p:nvPr/>
          </p:nvSpPr>
          <p:spPr>
            <a:xfrm>
              <a:off x="-311973" y="13865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4"/>
            <p:cNvSpPr/>
            <p:nvPr/>
          </p:nvSpPr>
          <p:spPr>
            <a:xfrm>
              <a:off x="96929" y="8031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21" name="Google Shape;1321;p34"/>
          <p:cNvCxnSpPr/>
          <p:nvPr/>
        </p:nvCxnSpPr>
        <p:spPr>
          <a:xfrm>
            <a:off x="4394150" y="1562388"/>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1021" name="Google Shape;1021;p3"/>
          <p:cNvSpPr txBox="1"/>
          <p:nvPr>
            <p:ph idx="7" type="title"/>
          </p:nvPr>
        </p:nvSpPr>
        <p:spPr>
          <a:xfrm>
            <a:off x="1361960" y="1766338"/>
            <a:ext cx="734400" cy="577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400"/>
              <a:t>01</a:t>
            </a:r>
            <a:endParaRPr sz="2400"/>
          </a:p>
        </p:txBody>
      </p:sp>
      <p:sp>
        <p:nvSpPr>
          <p:cNvPr id="1022" name="Google Shape;1022;p3"/>
          <p:cNvSpPr txBox="1"/>
          <p:nvPr>
            <p:ph idx="8" type="title"/>
          </p:nvPr>
        </p:nvSpPr>
        <p:spPr>
          <a:xfrm>
            <a:off x="4204760" y="3523231"/>
            <a:ext cx="734400" cy="577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3000"/>
              <a:buNone/>
            </a:pPr>
            <a:r>
              <a:rPr lang="en" sz="2400"/>
              <a:t>05</a:t>
            </a:r>
            <a:endParaRPr sz="2400"/>
          </a:p>
        </p:txBody>
      </p:sp>
      <p:sp>
        <p:nvSpPr>
          <p:cNvPr id="1023" name="Google Shape;1023;p3"/>
          <p:cNvSpPr txBox="1"/>
          <p:nvPr>
            <p:ph idx="9" type="title"/>
          </p:nvPr>
        </p:nvSpPr>
        <p:spPr>
          <a:xfrm>
            <a:off x="4204710" y="1766338"/>
            <a:ext cx="734400" cy="577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3000"/>
              <a:buNone/>
            </a:pPr>
            <a:r>
              <a:rPr lang="en" sz="2400"/>
              <a:t>02</a:t>
            </a:r>
            <a:endParaRPr sz="2400"/>
          </a:p>
        </p:txBody>
      </p:sp>
      <p:sp>
        <p:nvSpPr>
          <p:cNvPr id="1024" name="Google Shape;1024;p3"/>
          <p:cNvSpPr txBox="1"/>
          <p:nvPr>
            <p:ph idx="13" type="title"/>
          </p:nvPr>
        </p:nvSpPr>
        <p:spPr>
          <a:xfrm>
            <a:off x="7003010" y="3571556"/>
            <a:ext cx="734400" cy="577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3000"/>
              <a:buNone/>
            </a:pPr>
            <a:r>
              <a:rPr lang="en" sz="2400"/>
              <a:t>06</a:t>
            </a:r>
            <a:endParaRPr sz="2400"/>
          </a:p>
        </p:txBody>
      </p:sp>
      <p:sp>
        <p:nvSpPr>
          <p:cNvPr id="1025" name="Google Shape;1025;p3"/>
          <p:cNvSpPr txBox="1"/>
          <p:nvPr>
            <p:ph idx="14" type="title"/>
          </p:nvPr>
        </p:nvSpPr>
        <p:spPr>
          <a:xfrm>
            <a:off x="7002942" y="1766338"/>
            <a:ext cx="734400" cy="577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3000"/>
              <a:buNone/>
            </a:pPr>
            <a:r>
              <a:rPr lang="en" sz="2400"/>
              <a:t>03</a:t>
            </a:r>
            <a:endParaRPr sz="2400"/>
          </a:p>
        </p:txBody>
      </p:sp>
      <p:sp>
        <p:nvSpPr>
          <p:cNvPr id="1026" name="Google Shape;1026;p3"/>
          <p:cNvSpPr txBox="1"/>
          <p:nvPr>
            <p:ph idx="16" type="subTitle"/>
          </p:nvPr>
        </p:nvSpPr>
        <p:spPr>
          <a:xfrm>
            <a:off x="576762" y="2365586"/>
            <a:ext cx="2304900" cy="489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SzPts val="2400"/>
              <a:buNone/>
            </a:pPr>
            <a:r>
              <a:rPr lang="en" sz="2000"/>
              <a:t>Introduction</a:t>
            </a:r>
            <a:endParaRPr sz="2000"/>
          </a:p>
        </p:txBody>
      </p:sp>
      <p:sp>
        <p:nvSpPr>
          <p:cNvPr id="1027" name="Google Shape;1027;p3"/>
          <p:cNvSpPr txBox="1"/>
          <p:nvPr>
            <p:ph idx="17" type="subTitle"/>
          </p:nvPr>
        </p:nvSpPr>
        <p:spPr>
          <a:xfrm>
            <a:off x="3419512" y="2365536"/>
            <a:ext cx="2304900" cy="489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SzPts val="2400"/>
              <a:buNone/>
            </a:pPr>
            <a:r>
              <a:rPr lang="en" sz="2000"/>
              <a:t>Dataset</a:t>
            </a:r>
            <a:endParaRPr sz="2000"/>
          </a:p>
        </p:txBody>
      </p:sp>
      <p:sp>
        <p:nvSpPr>
          <p:cNvPr id="1028" name="Google Shape;1028;p3"/>
          <p:cNvSpPr txBox="1"/>
          <p:nvPr>
            <p:ph idx="18" type="subTitle"/>
          </p:nvPr>
        </p:nvSpPr>
        <p:spPr>
          <a:xfrm>
            <a:off x="6217700" y="2019980"/>
            <a:ext cx="2304900" cy="8346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SzPts val="2400"/>
              <a:buNone/>
            </a:pPr>
            <a:r>
              <a:t/>
            </a:r>
            <a:endParaRPr sz="2000"/>
          </a:p>
          <a:p>
            <a:pPr indent="0" lvl="0" marL="0" marR="0" rtl="0" algn="ctr">
              <a:lnSpc>
                <a:spcPct val="115000"/>
              </a:lnSpc>
              <a:spcBef>
                <a:spcPts val="0"/>
              </a:spcBef>
              <a:spcAft>
                <a:spcPts val="0"/>
              </a:spcAft>
              <a:buSzPts val="2400"/>
              <a:buNone/>
            </a:pPr>
            <a:r>
              <a:rPr lang="en" sz="2000"/>
              <a:t>Data processing</a:t>
            </a:r>
            <a:endParaRPr sz="2000"/>
          </a:p>
        </p:txBody>
      </p:sp>
      <p:sp>
        <p:nvSpPr>
          <p:cNvPr id="1029" name="Google Shape;1029;p3"/>
          <p:cNvSpPr txBox="1"/>
          <p:nvPr>
            <p:ph idx="19" type="subTitle"/>
          </p:nvPr>
        </p:nvSpPr>
        <p:spPr>
          <a:xfrm>
            <a:off x="3419562" y="4122492"/>
            <a:ext cx="2304900" cy="489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SzPts val="2400"/>
              <a:buNone/>
            </a:pPr>
            <a:r>
              <a:rPr lang="en" sz="2000"/>
              <a:t>Model Finetuning</a:t>
            </a:r>
            <a:endParaRPr sz="2000"/>
          </a:p>
        </p:txBody>
      </p:sp>
      <p:sp>
        <p:nvSpPr>
          <p:cNvPr id="1030" name="Google Shape;1030;p3"/>
          <p:cNvSpPr txBox="1"/>
          <p:nvPr>
            <p:ph idx="20" type="subTitle"/>
          </p:nvPr>
        </p:nvSpPr>
        <p:spPr>
          <a:xfrm>
            <a:off x="6217812" y="4170817"/>
            <a:ext cx="2304900" cy="489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SzPts val="2400"/>
              <a:buNone/>
            </a:pPr>
            <a:r>
              <a:rPr lang="en" sz="2000"/>
              <a:t>Results &amp; Analysis</a:t>
            </a:r>
            <a:endParaRPr sz="2000"/>
          </a:p>
        </p:txBody>
      </p:sp>
      <p:sp>
        <p:nvSpPr>
          <p:cNvPr id="1031" name="Google Shape;1031;p3"/>
          <p:cNvSpPr txBox="1"/>
          <p:nvPr>
            <p:ph idx="15" type="title"/>
          </p:nvPr>
        </p:nvSpPr>
        <p:spPr>
          <a:xfrm>
            <a:off x="1361881" y="3523213"/>
            <a:ext cx="734400" cy="577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3000"/>
              <a:buNone/>
            </a:pPr>
            <a:r>
              <a:rPr lang="en" sz="2400"/>
              <a:t>04</a:t>
            </a:r>
            <a:endParaRPr sz="2400"/>
          </a:p>
        </p:txBody>
      </p:sp>
      <p:sp>
        <p:nvSpPr>
          <p:cNvPr id="1032" name="Google Shape;1032;p3"/>
          <p:cNvSpPr txBox="1"/>
          <p:nvPr>
            <p:ph idx="21" type="subTitle"/>
          </p:nvPr>
        </p:nvSpPr>
        <p:spPr>
          <a:xfrm>
            <a:off x="576688" y="4122475"/>
            <a:ext cx="2304900" cy="7866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SzPts val="2400"/>
              <a:buNone/>
            </a:pPr>
            <a:r>
              <a:rPr lang="en" sz="2000"/>
              <a:t>Evaluation Methods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5" name="Shape 1325"/>
        <p:cNvGrpSpPr/>
        <p:nvPr/>
      </p:nvGrpSpPr>
      <p:grpSpPr>
        <a:xfrm>
          <a:off x="0" y="0"/>
          <a:ext cx="0" cy="0"/>
          <a:chOff x="0" y="0"/>
          <a:chExt cx="0" cy="0"/>
        </a:xfrm>
      </p:grpSpPr>
      <p:sp>
        <p:nvSpPr>
          <p:cNvPr id="1326" name="Google Shape;1326;p35"/>
          <p:cNvSpPr txBox="1"/>
          <p:nvPr>
            <p:ph idx="1" type="subTitle"/>
          </p:nvPr>
        </p:nvSpPr>
        <p:spPr>
          <a:xfrm>
            <a:off x="1226413" y="1366200"/>
            <a:ext cx="6691200" cy="1863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3000"/>
              <a:buNone/>
            </a:pPr>
            <a:r>
              <a:rPr lang="en"/>
              <a:t>“This is a quote, words full of wisdom that someone important said and can make the reader get inspired”</a:t>
            </a:r>
            <a:endParaRPr/>
          </a:p>
        </p:txBody>
      </p:sp>
      <p:sp>
        <p:nvSpPr>
          <p:cNvPr id="1327" name="Google Shape;1327;p35"/>
          <p:cNvSpPr txBox="1"/>
          <p:nvPr>
            <p:ph type="title"/>
          </p:nvPr>
        </p:nvSpPr>
        <p:spPr>
          <a:xfrm>
            <a:off x="1226425" y="3229500"/>
            <a:ext cx="6691200" cy="54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—Someone Famous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1" name="Shape 1331"/>
        <p:cNvGrpSpPr/>
        <p:nvPr/>
      </p:nvGrpSpPr>
      <p:grpSpPr>
        <a:xfrm>
          <a:off x="0" y="0"/>
          <a:ext cx="0" cy="0"/>
          <a:chOff x="0" y="0"/>
          <a:chExt cx="0" cy="0"/>
        </a:xfrm>
      </p:grpSpPr>
      <p:pic>
        <p:nvPicPr>
          <p:cNvPr id="1332" name="Google Shape;1332;p36"/>
          <p:cNvPicPr preferRelativeResize="0"/>
          <p:nvPr>
            <p:ph idx="2" type="pic"/>
          </p:nvPr>
        </p:nvPicPr>
        <p:blipFill rotWithShape="1">
          <a:blip r:embed="rId3">
            <a:alphaModFix/>
          </a:blip>
          <a:srcRect b="15253" l="0" r="0" t="0"/>
          <a:stretch/>
        </p:blipFill>
        <p:spPr>
          <a:xfrm>
            <a:off x="-25" y="-13725"/>
            <a:ext cx="9143997" cy="5157302"/>
          </a:xfrm>
          <a:prstGeom prst="rect">
            <a:avLst/>
          </a:prstGeom>
          <a:noFill/>
          <a:ln>
            <a:noFill/>
          </a:ln>
        </p:spPr>
      </p:pic>
      <p:sp>
        <p:nvSpPr>
          <p:cNvPr id="1333" name="Google Shape;1333;p36"/>
          <p:cNvSpPr txBox="1"/>
          <p:nvPr>
            <p:ph type="title"/>
          </p:nvPr>
        </p:nvSpPr>
        <p:spPr>
          <a:xfrm>
            <a:off x="720000" y="3942625"/>
            <a:ext cx="7704000" cy="6444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 picture is worth a thousand words</a:t>
            </a:r>
            <a:endParaRPr/>
          </a:p>
        </p:txBody>
      </p:sp>
      <p:sp>
        <p:nvSpPr>
          <p:cNvPr id="1334" name="Google Shape;1334;p36"/>
          <p:cNvSpPr/>
          <p:nvPr/>
        </p:nvSpPr>
        <p:spPr>
          <a:xfrm>
            <a:off x="-143961" y="10177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36"/>
          <p:cNvSpPr/>
          <p:nvPr/>
        </p:nvSpPr>
        <p:spPr>
          <a:xfrm>
            <a:off x="-553546" y="5219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36"/>
          <p:cNvSpPr/>
          <p:nvPr/>
        </p:nvSpPr>
        <p:spPr>
          <a:xfrm flipH="1">
            <a:off x="7868877" y="-71824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6"/>
          <p:cNvSpPr/>
          <p:nvPr/>
        </p:nvSpPr>
        <p:spPr>
          <a:xfrm flipH="1">
            <a:off x="8449194" y="10177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6"/>
          <p:cNvSpPr/>
          <p:nvPr/>
        </p:nvSpPr>
        <p:spPr>
          <a:xfrm flipH="1">
            <a:off x="8858779" y="5219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6"/>
          <p:cNvSpPr/>
          <p:nvPr/>
        </p:nvSpPr>
        <p:spPr>
          <a:xfrm rot="10800000">
            <a:off x="8323729" y="-341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6"/>
          <p:cNvSpPr/>
          <p:nvPr/>
        </p:nvSpPr>
        <p:spPr>
          <a:xfrm flipH="1">
            <a:off x="382227" y="-71824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6"/>
          <p:cNvSpPr/>
          <p:nvPr/>
        </p:nvSpPr>
        <p:spPr>
          <a:xfrm flipH="1" rot="10800000">
            <a:off x="-18496" y="-341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5" name="Shape 1345"/>
        <p:cNvGrpSpPr/>
        <p:nvPr/>
      </p:nvGrpSpPr>
      <p:grpSpPr>
        <a:xfrm>
          <a:off x="0" y="0"/>
          <a:ext cx="0" cy="0"/>
          <a:chOff x="0" y="0"/>
          <a:chExt cx="0" cy="0"/>
        </a:xfrm>
      </p:grpSpPr>
      <p:pic>
        <p:nvPicPr>
          <p:cNvPr id="1346" name="Google Shape;1346;p37"/>
          <p:cNvPicPr preferRelativeResize="0"/>
          <p:nvPr>
            <p:ph idx="2" type="pic"/>
          </p:nvPr>
        </p:nvPicPr>
        <p:blipFill rotWithShape="1">
          <a:blip r:embed="rId3">
            <a:alphaModFix/>
          </a:blip>
          <a:srcRect b="0" l="24836" r="8610" t="0"/>
          <a:stretch/>
        </p:blipFill>
        <p:spPr>
          <a:xfrm>
            <a:off x="5121925" y="1060325"/>
            <a:ext cx="3109200" cy="3109200"/>
          </a:xfrm>
          <a:prstGeom prst="ellipse">
            <a:avLst/>
          </a:prstGeom>
          <a:noFill/>
          <a:ln>
            <a:noFill/>
          </a:ln>
        </p:spPr>
      </p:pic>
      <p:sp>
        <p:nvSpPr>
          <p:cNvPr id="1347" name="Google Shape;1347;p37"/>
          <p:cNvSpPr txBox="1"/>
          <p:nvPr>
            <p:ph type="title"/>
          </p:nvPr>
        </p:nvSpPr>
        <p:spPr>
          <a:xfrm>
            <a:off x="720000" y="1270313"/>
            <a:ext cx="3777300" cy="170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A picture always reinforces </a:t>
            </a:r>
            <a:endParaRPr/>
          </a:p>
          <a:p>
            <a:pPr indent="0" lvl="0" marL="0" rtl="0" algn="l">
              <a:lnSpc>
                <a:spcPct val="100000"/>
              </a:lnSpc>
              <a:spcBef>
                <a:spcPts val="0"/>
              </a:spcBef>
              <a:spcAft>
                <a:spcPts val="0"/>
              </a:spcAft>
              <a:buSzPts val="3500"/>
              <a:buNone/>
            </a:pPr>
            <a:r>
              <a:rPr lang="en"/>
              <a:t>the concept</a:t>
            </a:r>
            <a:endParaRPr/>
          </a:p>
        </p:txBody>
      </p:sp>
      <p:sp>
        <p:nvSpPr>
          <p:cNvPr id="1348" name="Google Shape;1348;p37"/>
          <p:cNvSpPr txBox="1"/>
          <p:nvPr>
            <p:ph idx="1" type="subTitle"/>
          </p:nvPr>
        </p:nvSpPr>
        <p:spPr>
          <a:xfrm>
            <a:off x="720000" y="2979813"/>
            <a:ext cx="3777300" cy="8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Images reveal large amounts of data, so remember: use an image instead of a long text. Your audience will appreciate 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2" name="Shape 1352"/>
        <p:cNvGrpSpPr/>
        <p:nvPr/>
      </p:nvGrpSpPr>
      <p:grpSpPr>
        <a:xfrm>
          <a:off x="0" y="0"/>
          <a:ext cx="0" cy="0"/>
          <a:chOff x="0" y="0"/>
          <a:chExt cx="0" cy="0"/>
        </a:xfrm>
      </p:grpSpPr>
      <p:sp>
        <p:nvSpPr>
          <p:cNvPr id="1353" name="Google Shape;1353;p38"/>
          <p:cNvSpPr txBox="1"/>
          <p:nvPr>
            <p:ph type="title"/>
          </p:nvPr>
        </p:nvSpPr>
        <p:spPr>
          <a:xfrm>
            <a:off x="713225" y="1774100"/>
            <a:ext cx="4676100" cy="1098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600"/>
              <a:buNone/>
            </a:pPr>
            <a:r>
              <a:rPr lang="en"/>
              <a:t>98,300,000</a:t>
            </a:r>
            <a:endParaRPr/>
          </a:p>
        </p:txBody>
      </p:sp>
      <p:sp>
        <p:nvSpPr>
          <p:cNvPr id="1354" name="Google Shape;1354;p38"/>
          <p:cNvSpPr txBox="1"/>
          <p:nvPr>
            <p:ph idx="1" type="subTitle"/>
          </p:nvPr>
        </p:nvSpPr>
        <p:spPr>
          <a:xfrm>
            <a:off x="713225" y="2872275"/>
            <a:ext cx="4676100" cy="49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a:t>Big numbers catch your audience’s attention</a:t>
            </a:r>
            <a:endParaRPr/>
          </a:p>
        </p:txBody>
      </p:sp>
      <p:grpSp>
        <p:nvGrpSpPr>
          <p:cNvPr id="1355" name="Google Shape;1355;p38"/>
          <p:cNvGrpSpPr/>
          <p:nvPr/>
        </p:nvGrpSpPr>
        <p:grpSpPr>
          <a:xfrm>
            <a:off x="4992697" y="-286865"/>
            <a:ext cx="4407548" cy="5644574"/>
            <a:chOff x="4992697" y="-286865"/>
            <a:chExt cx="4407548" cy="5644574"/>
          </a:xfrm>
        </p:grpSpPr>
        <p:sp>
          <p:nvSpPr>
            <p:cNvPr id="1356" name="Google Shape;1356;p38"/>
            <p:cNvSpPr/>
            <p:nvPr/>
          </p:nvSpPr>
          <p:spPr>
            <a:xfrm flipH="1" rot="10800000">
              <a:off x="4992697" y="2916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8"/>
            <p:cNvSpPr/>
            <p:nvPr/>
          </p:nvSpPr>
          <p:spPr>
            <a:xfrm>
              <a:off x="8071114" y="539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8"/>
            <p:cNvSpPr/>
            <p:nvPr/>
          </p:nvSpPr>
          <p:spPr>
            <a:xfrm>
              <a:off x="7651709" y="10113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8"/>
            <p:cNvSpPr/>
            <p:nvPr/>
          </p:nvSpPr>
          <p:spPr>
            <a:xfrm>
              <a:off x="5986858" y="1427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8"/>
            <p:cNvSpPr/>
            <p:nvPr/>
          </p:nvSpPr>
          <p:spPr>
            <a:xfrm>
              <a:off x="5977008" y="9172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8"/>
            <p:cNvSpPr/>
            <p:nvPr/>
          </p:nvSpPr>
          <p:spPr>
            <a:xfrm>
              <a:off x="6497889" y="-2868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38"/>
            <p:cNvSpPr/>
            <p:nvPr/>
          </p:nvSpPr>
          <p:spPr>
            <a:xfrm>
              <a:off x="6851641" y="1272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38"/>
            <p:cNvSpPr/>
            <p:nvPr/>
          </p:nvSpPr>
          <p:spPr>
            <a:xfrm flipH="1" rot="10800000">
              <a:off x="5906612" y="30935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8"/>
            <p:cNvSpPr/>
            <p:nvPr/>
          </p:nvSpPr>
          <p:spPr>
            <a:xfrm flipH="1" rot="10800000">
              <a:off x="6299730" y="43895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38"/>
            <p:cNvSpPr/>
            <p:nvPr/>
          </p:nvSpPr>
          <p:spPr>
            <a:xfrm flipH="1" rot="10800000">
              <a:off x="5389322" y="-89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8"/>
            <p:cNvSpPr/>
            <p:nvPr/>
          </p:nvSpPr>
          <p:spPr>
            <a:xfrm flipH="1" rot="10800000">
              <a:off x="6709330" y="39474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8"/>
            <p:cNvSpPr/>
            <p:nvPr/>
          </p:nvSpPr>
          <p:spPr>
            <a:xfrm>
              <a:off x="8175333" y="229797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8"/>
            <p:cNvSpPr/>
            <p:nvPr/>
          </p:nvSpPr>
          <p:spPr>
            <a:xfrm>
              <a:off x="8561535" y="18133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8"/>
            <p:cNvSpPr/>
            <p:nvPr/>
          </p:nvSpPr>
          <p:spPr>
            <a:xfrm flipH="1" rot="10800000">
              <a:off x="7336612" y="30141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8"/>
            <p:cNvSpPr/>
            <p:nvPr/>
          </p:nvSpPr>
          <p:spPr>
            <a:xfrm flipH="1" rot="10800000">
              <a:off x="7744755" y="3486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8"/>
            <p:cNvSpPr/>
            <p:nvPr/>
          </p:nvSpPr>
          <p:spPr>
            <a:xfrm flipH="1" rot="10800000">
              <a:off x="5461012" y="2636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8"/>
            <p:cNvSpPr/>
            <p:nvPr/>
          </p:nvSpPr>
          <p:spPr>
            <a:xfrm>
              <a:off x="6643161" y="18302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73" name="Google Shape;1373;p38"/>
          <p:cNvCxnSpPr/>
          <p:nvPr/>
        </p:nvCxnSpPr>
        <p:spPr>
          <a:xfrm>
            <a:off x="823425" y="1769325"/>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7" name="Shape 1377"/>
        <p:cNvGrpSpPr/>
        <p:nvPr/>
      </p:nvGrpSpPr>
      <p:grpSpPr>
        <a:xfrm>
          <a:off x="0" y="0"/>
          <a:ext cx="0" cy="0"/>
          <a:chOff x="0" y="0"/>
          <a:chExt cx="0" cy="0"/>
        </a:xfrm>
      </p:grpSpPr>
      <p:sp>
        <p:nvSpPr>
          <p:cNvPr id="1378" name="Google Shape;1378;p39"/>
          <p:cNvSpPr/>
          <p:nvPr/>
        </p:nvSpPr>
        <p:spPr>
          <a:xfrm>
            <a:off x="2757270" y="287695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9"/>
          <p:cNvSpPr txBox="1"/>
          <p:nvPr>
            <p:ph idx="1" type="subTitle"/>
          </p:nvPr>
        </p:nvSpPr>
        <p:spPr>
          <a:xfrm>
            <a:off x="4351975" y="1327275"/>
            <a:ext cx="4078800" cy="4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Jupiter’s rotation period</a:t>
            </a:r>
            <a:endParaRPr/>
          </a:p>
        </p:txBody>
      </p:sp>
      <p:sp>
        <p:nvSpPr>
          <p:cNvPr id="1380" name="Google Shape;1380;p39"/>
          <p:cNvSpPr txBox="1"/>
          <p:nvPr>
            <p:ph type="title"/>
          </p:nvPr>
        </p:nvSpPr>
        <p:spPr>
          <a:xfrm>
            <a:off x="4351975" y="638350"/>
            <a:ext cx="4078800" cy="76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9h 55m 23s</a:t>
            </a:r>
            <a:endParaRPr/>
          </a:p>
        </p:txBody>
      </p:sp>
      <p:sp>
        <p:nvSpPr>
          <p:cNvPr id="1381" name="Google Shape;1381;p39"/>
          <p:cNvSpPr txBox="1"/>
          <p:nvPr>
            <p:ph idx="2" type="title"/>
          </p:nvPr>
        </p:nvSpPr>
        <p:spPr>
          <a:xfrm>
            <a:off x="4351975" y="1990612"/>
            <a:ext cx="4078800" cy="76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333,000</a:t>
            </a:r>
            <a:endParaRPr/>
          </a:p>
        </p:txBody>
      </p:sp>
      <p:sp>
        <p:nvSpPr>
          <p:cNvPr id="1382" name="Google Shape;1382;p39"/>
          <p:cNvSpPr txBox="1"/>
          <p:nvPr>
            <p:ph idx="3" type="subTitle"/>
          </p:nvPr>
        </p:nvSpPr>
        <p:spPr>
          <a:xfrm>
            <a:off x="4351975" y="2679529"/>
            <a:ext cx="4078800" cy="4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The Sun’s mass compared to Earth’s</a:t>
            </a:r>
            <a:endParaRPr/>
          </a:p>
        </p:txBody>
      </p:sp>
      <p:sp>
        <p:nvSpPr>
          <p:cNvPr id="1383" name="Google Shape;1383;p39"/>
          <p:cNvSpPr txBox="1"/>
          <p:nvPr>
            <p:ph idx="4" type="title"/>
          </p:nvPr>
        </p:nvSpPr>
        <p:spPr>
          <a:xfrm>
            <a:off x="4351975" y="3342874"/>
            <a:ext cx="4078800" cy="76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386,000 km</a:t>
            </a:r>
            <a:endParaRPr/>
          </a:p>
        </p:txBody>
      </p:sp>
      <p:sp>
        <p:nvSpPr>
          <p:cNvPr id="1384" name="Google Shape;1384;p39"/>
          <p:cNvSpPr txBox="1"/>
          <p:nvPr>
            <p:ph idx="5" type="subTitle"/>
          </p:nvPr>
        </p:nvSpPr>
        <p:spPr>
          <a:xfrm>
            <a:off x="4351975" y="4031799"/>
            <a:ext cx="4078800" cy="4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Distance between Earth and the Moon</a:t>
            </a:r>
            <a:endParaRPr/>
          </a:p>
        </p:txBody>
      </p:sp>
      <p:grpSp>
        <p:nvGrpSpPr>
          <p:cNvPr id="1385" name="Google Shape;1385;p39"/>
          <p:cNvGrpSpPr/>
          <p:nvPr/>
        </p:nvGrpSpPr>
        <p:grpSpPr>
          <a:xfrm>
            <a:off x="-130025" y="-312465"/>
            <a:ext cx="3330702" cy="5732674"/>
            <a:chOff x="-130025" y="-312465"/>
            <a:chExt cx="3330702" cy="5732674"/>
          </a:xfrm>
        </p:grpSpPr>
        <p:sp>
          <p:nvSpPr>
            <p:cNvPr id="1386" name="Google Shape;1386;p39"/>
            <p:cNvSpPr/>
            <p:nvPr/>
          </p:nvSpPr>
          <p:spPr>
            <a:xfrm>
              <a:off x="1575672" y="423331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9"/>
            <p:cNvSpPr/>
            <p:nvPr/>
          </p:nvSpPr>
          <p:spPr>
            <a:xfrm>
              <a:off x="1955986" y="23050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39"/>
            <p:cNvSpPr/>
            <p:nvPr/>
          </p:nvSpPr>
          <p:spPr>
            <a:xfrm>
              <a:off x="173058" y="13833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39"/>
            <p:cNvSpPr/>
            <p:nvPr/>
          </p:nvSpPr>
          <p:spPr>
            <a:xfrm>
              <a:off x="-96967" y="9018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9"/>
            <p:cNvSpPr/>
            <p:nvPr/>
          </p:nvSpPr>
          <p:spPr>
            <a:xfrm>
              <a:off x="1575664" y="10205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9"/>
            <p:cNvSpPr/>
            <p:nvPr/>
          </p:nvSpPr>
          <p:spPr>
            <a:xfrm>
              <a:off x="2361967" y="283544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9"/>
            <p:cNvSpPr/>
            <p:nvPr/>
          </p:nvSpPr>
          <p:spPr>
            <a:xfrm>
              <a:off x="1144579" y="15147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9"/>
            <p:cNvSpPr/>
            <p:nvPr/>
          </p:nvSpPr>
          <p:spPr>
            <a:xfrm flipH="1" rot="10800000">
              <a:off x="618137" y="24749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9"/>
            <p:cNvSpPr/>
            <p:nvPr/>
          </p:nvSpPr>
          <p:spPr>
            <a:xfrm flipH="1" rot="10800000">
              <a:off x="869355" y="34993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9"/>
            <p:cNvSpPr/>
            <p:nvPr/>
          </p:nvSpPr>
          <p:spPr>
            <a:xfrm flipH="1" rot="10800000">
              <a:off x="1396209" y="-3124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9"/>
            <p:cNvSpPr/>
            <p:nvPr/>
          </p:nvSpPr>
          <p:spPr>
            <a:xfrm flipH="1" rot="10800000">
              <a:off x="301247" y="30080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9"/>
            <p:cNvSpPr/>
            <p:nvPr/>
          </p:nvSpPr>
          <p:spPr>
            <a:xfrm flipH="1" rot="10800000">
              <a:off x="1011780" y="16415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9"/>
            <p:cNvSpPr/>
            <p:nvPr/>
          </p:nvSpPr>
          <p:spPr>
            <a:xfrm flipH="1" rot="10800000">
              <a:off x="-130025" y="4047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9"/>
            <p:cNvSpPr/>
            <p:nvPr/>
          </p:nvSpPr>
          <p:spPr>
            <a:xfrm flipH="1" rot="10800000">
              <a:off x="1994793" y="37492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9"/>
            <p:cNvSpPr/>
            <p:nvPr/>
          </p:nvSpPr>
          <p:spPr>
            <a:xfrm flipH="1" rot="10800000">
              <a:off x="2150368" y="86088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9"/>
            <p:cNvSpPr/>
            <p:nvPr/>
          </p:nvSpPr>
          <p:spPr>
            <a:xfrm>
              <a:off x="236023" y="445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5" name="Shape 1405"/>
        <p:cNvGrpSpPr/>
        <p:nvPr/>
      </p:nvGrpSpPr>
      <p:grpSpPr>
        <a:xfrm>
          <a:off x="0" y="0"/>
          <a:ext cx="0" cy="0"/>
          <a:chOff x="0" y="0"/>
          <a:chExt cx="0" cy="0"/>
        </a:xfrm>
      </p:grpSpPr>
      <p:sp>
        <p:nvSpPr>
          <p:cNvPr id="1406" name="Google Shape;1406;p40"/>
          <p:cNvSpPr/>
          <p:nvPr/>
        </p:nvSpPr>
        <p:spPr>
          <a:xfrm>
            <a:off x="1401725" y="1542325"/>
            <a:ext cx="1246800" cy="1246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umbh Sans"/>
              <a:ea typeface="Kumbh Sans"/>
              <a:cs typeface="Kumbh Sans"/>
              <a:sym typeface="Kumbh Sans"/>
            </a:endParaRPr>
          </a:p>
        </p:txBody>
      </p:sp>
      <p:sp>
        <p:nvSpPr>
          <p:cNvPr id="1407" name="Google Shape;1407;p40"/>
          <p:cNvSpPr/>
          <p:nvPr/>
        </p:nvSpPr>
        <p:spPr>
          <a:xfrm flipH="1">
            <a:off x="1333775" y="1474025"/>
            <a:ext cx="1382700" cy="1382700"/>
          </a:xfrm>
          <a:prstGeom prst="blockArc">
            <a:avLst>
              <a:gd fmla="val 79529" name="adj1"/>
              <a:gd fmla="val 16203237" name="adj2"/>
              <a:gd fmla="val 11816"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0"/>
          <p:cNvSpPr/>
          <p:nvPr/>
        </p:nvSpPr>
        <p:spPr>
          <a:xfrm>
            <a:off x="3948600" y="1542325"/>
            <a:ext cx="1246800" cy="1246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umbh Sans"/>
              <a:ea typeface="Kumbh Sans"/>
              <a:cs typeface="Kumbh Sans"/>
              <a:sym typeface="Kumbh Sans"/>
            </a:endParaRPr>
          </a:p>
        </p:txBody>
      </p:sp>
      <p:sp>
        <p:nvSpPr>
          <p:cNvPr id="1409" name="Google Shape;1409;p40"/>
          <p:cNvSpPr/>
          <p:nvPr/>
        </p:nvSpPr>
        <p:spPr>
          <a:xfrm flipH="1">
            <a:off x="3880650" y="1474025"/>
            <a:ext cx="1382700" cy="1382700"/>
          </a:xfrm>
          <a:prstGeom prst="blockArc">
            <a:avLst>
              <a:gd fmla="val 5331897" name="adj1"/>
              <a:gd fmla="val 16203237" name="adj2"/>
              <a:gd fmla="val 11816"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0"/>
          <p:cNvSpPr/>
          <p:nvPr/>
        </p:nvSpPr>
        <p:spPr>
          <a:xfrm>
            <a:off x="6495475" y="1542325"/>
            <a:ext cx="1246800" cy="1246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umbh Sans"/>
              <a:ea typeface="Kumbh Sans"/>
              <a:cs typeface="Kumbh Sans"/>
              <a:sym typeface="Kumbh Sans"/>
            </a:endParaRPr>
          </a:p>
        </p:txBody>
      </p:sp>
      <p:sp>
        <p:nvSpPr>
          <p:cNvPr id="1411" name="Google Shape;1411;p40"/>
          <p:cNvSpPr/>
          <p:nvPr/>
        </p:nvSpPr>
        <p:spPr>
          <a:xfrm flipH="1">
            <a:off x="6427525" y="1474025"/>
            <a:ext cx="1382700" cy="1382700"/>
          </a:xfrm>
          <a:prstGeom prst="blockArc">
            <a:avLst>
              <a:gd fmla="val 10772280" name="adj1"/>
              <a:gd fmla="val 16203237" name="adj2"/>
              <a:gd fmla="val 11816"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Three percentages related</a:t>
            </a:r>
            <a:endParaRPr/>
          </a:p>
        </p:txBody>
      </p:sp>
      <p:sp>
        <p:nvSpPr>
          <p:cNvPr id="1413" name="Google Shape;1413;p40"/>
          <p:cNvSpPr txBox="1"/>
          <p:nvPr>
            <p:ph idx="4294967295" type="subTitle"/>
          </p:nvPr>
        </p:nvSpPr>
        <p:spPr>
          <a:xfrm>
            <a:off x="848350" y="3629175"/>
            <a:ext cx="2353500" cy="881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400"/>
              <a:buFont typeface="DM Sans"/>
              <a:buNone/>
            </a:pPr>
            <a:r>
              <a:rPr b="0" i="0" lang="en" sz="1400" u="none" cap="none" strike="noStrike">
                <a:solidFill>
                  <a:schemeClr val="dk1"/>
                </a:solidFill>
                <a:latin typeface="DM Sans"/>
                <a:ea typeface="DM Sans"/>
                <a:cs typeface="DM Sans"/>
                <a:sym typeface="DM Sans"/>
              </a:rPr>
              <a:t>Mercury is the closest planet to the Sun and the smallest of them all</a:t>
            </a:r>
            <a:endParaRPr b="0" i="0" sz="1400" u="none" cap="none" strike="noStrike">
              <a:solidFill>
                <a:schemeClr val="dk1"/>
              </a:solidFill>
              <a:latin typeface="DM Sans"/>
              <a:ea typeface="DM Sans"/>
              <a:cs typeface="DM Sans"/>
              <a:sym typeface="DM Sans"/>
            </a:endParaRPr>
          </a:p>
        </p:txBody>
      </p:sp>
      <p:sp>
        <p:nvSpPr>
          <p:cNvPr id="1414" name="Google Shape;1414;p40"/>
          <p:cNvSpPr txBox="1"/>
          <p:nvPr>
            <p:ph idx="4294967295" type="subTitle"/>
          </p:nvPr>
        </p:nvSpPr>
        <p:spPr>
          <a:xfrm>
            <a:off x="848350" y="3132150"/>
            <a:ext cx="2353500" cy="505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400"/>
              <a:buFont typeface="DM Sans"/>
              <a:buNone/>
            </a:pPr>
            <a:r>
              <a:rPr b="1" i="0" lang="en" sz="2400" u="none" cap="none" strike="noStrike">
                <a:solidFill>
                  <a:schemeClr val="dk1"/>
                </a:solidFill>
                <a:latin typeface="Outfit"/>
                <a:ea typeface="Outfit"/>
                <a:cs typeface="Outfit"/>
                <a:sym typeface="Outfit"/>
              </a:rPr>
              <a:t>Collection</a:t>
            </a:r>
            <a:endParaRPr b="1" i="0" sz="2400" u="none" cap="none" strike="noStrike">
              <a:solidFill>
                <a:schemeClr val="dk1"/>
              </a:solidFill>
              <a:latin typeface="Outfit"/>
              <a:ea typeface="Outfit"/>
              <a:cs typeface="Outfit"/>
              <a:sym typeface="Outfit"/>
            </a:endParaRPr>
          </a:p>
        </p:txBody>
      </p:sp>
      <p:sp>
        <p:nvSpPr>
          <p:cNvPr id="1415" name="Google Shape;1415;p40"/>
          <p:cNvSpPr txBox="1"/>
          <p:nvPr>
            <p:ph idx="4294967295" type="subTitle"/>
          </p:nvPr>
        </p:nvSpPr>
        <p:spPr>
          <a:xfrm>
            <a:off x="3395250" y="3629175"/>
            <a:ext cx="2353500" cy="881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400"/>
              <a:buFont typeface="DM Sans"/>
              <a:buNone/>
            </a:pPr>
            <a:r>
              <a:rPr b="0" i="0" lang="en" sz="1400" u="none" cap="none" strike="noStrike">
                <a:solidFill>
                  <a:schemeClr val="dk1"/>
                </a:solidFill>
                <a:latin typeface="DM Sans"/>
                <a:ea typeface="DM Sans"/>
                <a:cs typeface="DM Sans"/>
                <a:sym typeface="DM Sans"/>
              </a:rPr>
              <a:t>Venus has a beautiful name and is the second planet from the Sun</a:t>
            </a:r>
            <a:endParaRPr b="0" i="0" sz="1400" u="none" cap="none" strike="noStrike">
              <a:solidFill>
                <a:schemeClr val="dk1"/>
              </a:solidFill>
              <a:latin typeface="DM Sans"/>
              <a:ea typeface="DM Sans"/>
              <a:cs typeface="DM Sans"/>
              <a:sym typeface="DM Sans"/>
            </a:endParaRPr>
          </a:p>
        </p:txBody>
      </p:sp>
      <p:sp>
        <p:nvSpPr>
          <p:cNvPr id="1416" name="Google Shape;1416;p40"/>
          <p:cNvSpPr txBox="1"/>
          <p:nvPr>
            <p:ph idx="4294967295" type="subTitle"/>
          </p:nvPr>
        </p:nvSpPr>
        <p:spPr>
          <a:xfrm>
            <a:off x="3395250" y="3132150"/>
            <a:ext cx="2353500" cy="505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400"/>
              <a:buFont typeface="DM Sans"/>
              <a:buNone/>
            </a:pPr>
            <a:r>
              <a:rPr b="1" i="0" lang="en" sz="2400" u="none" cap="none" strike="noStrike">
                <a:solidFill>
                  <a:schemeClr val="dk1"/>
                </a:solidFill>
                <a:latin typeface="Outfit"/>
                <a:ea typeface="Outfit"/>
                <a:cs typeface="Outfit"/>
                <a:sym typeface="Outfit"/>
              </a:rPr>
              <a:t>Quality</a:t>
            </a:r>
            <a:endParaRPr b="1" i="0" sz="2400" u="none" cap="none" strike="noStrike">
              <a:solidFill>
                <a:schemeClr val="dk1"/>
              </a:solidFill>
              <a:latin typeface="Outfit"/>
              <a:ea typeface="Outfit"/>
              <a:cs typeface="Outfit"/>
              <a:sym typeface="Outfit"/>
            </a:endParaRPr>
          </a:p>
        </p:txBody>
      </p:sp>
      <p:sp>
        <p:nvSpPr>
          <p:cNvPr id="1417" name="Google Shape;1417;p40"/>
          <p:cNvSpPr txBox="1"/>
          <p:nvPr>
            <p:ph idx="4294967295" type="subTitle"/>
          </p:nvPr>
        </p:nvSpPr>
        <p:spPr>
          <a:xfrm>
            <a:off x="5942200" y="3629175"/>
            <a:ext cx="2353500" cy="881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400"/>
              <a:buFont typeface="DM Sans"/>
              <a:buNone/>
            </a:pPr>
            <a:r>
              <a:rPr b="0" i="0" lang="en" sz="1400" u="none" cap="none" strike="noStrike">
                <a:solidFill>
                  <a:schemeClr val="dk1"/>
                </a:solidFill>
                <a:latin typeface="DM Sans"/>
                <a:ea typeface="DM Sans"/>
                <a:cs typeface="DM Sans"/>
                <a:sym typeface="DM Sans"/>
              </a:rPr>
              <a:t>Despite being red, Mars is actually a cold place. It’s full of iron oxide dust</a:t>
            </a:r>
            <a:endParaRPr b="0" i="0" sz="1400" u="none" cap="none" strike="noStrike">
              <a:solidFill>
                <a:schemeClr val="dk1"/>
              </a:solidFill>
              <a:latin typeface="DM Sans"/>
              <a:ea typeface="DM Sans"/>
              <a:cs typeface="DM Sans"/>
              <a:sym typeface="DM Sans"/>
            </a:endParaRPr>
          </a:p>
        </p:txBody>
      </p:sp>
      <p:sp>
        <p:nvSpPr>
          <p:cNvPr id="1418" name="Google Shape;1418;p40"/>
          <p:cNvSpPr txBox="1"/>
          <p:nvPr>
            <p:ph idx="4294967295" type="subTitle"/>
          </p:nvPr>
        </p:nvSpPr>
        <p:spPr>
          <a:xfrm>
            <a:off x="5942200" y="3132150"/>
            <a:ext cx="2353500" cy="505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400"/>
              <a:buFont typeface="DM Sans"/>
              <a:buNone/>
            </a:pPr>
            <a:r>
              <a:rPr b="1" i="0" lang="en" sz="2400" u="none" cap="none" strike="noStrike">
                <a:solidFill>
                  <a:schemeClr val="dk1"/>
                </a:solidFill>
                <a:latin typeface="Outfit"/>
                <a:ea typeface="Outfit"/>
                <a:cs typeface="Outfit"/>
                <a:sym typeface="Outfit"/>
              </a:rPr>
              <a:t>Insight</a:t>
            </a:r>
            <a:endParaRPr b="1" i="0" sz="2400" u="none" cap="none" strike="noStrike">
              <a:solidFill>
                <a:schemeClr val="dk1"/>
              </a:solidFill>
              <a:latin typeface="Outfit"/>
              <a:ea typeface="Outfit"/>
              <a:cs typeface="Outfit"/>
              <a:sym typeface="Outfit"/>
            </a:endParaRPr>
          </a:p>
        </p:txBody>
      </p:sp>
      <p:sp>
        <p:nvSpPr>
          <p:cNvPr id="1419" name="Google Shape;1419;p40"/>
          <p:cNvSpPr txBox="1"/>
          <p:nvPr>
            <p:ph idx="4294967295" type="title"/>
          </p:nvPr>
        </p:nvSpPr>
        <p:spPr>
          <a:xfrm>
            <a:off x="4063670" y="1879375"/>
            <a:ext cx="10167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400"/>
              <a:t>50%</a:t>
            </a:r>
            <a:endParaRPr sz="2400"/>
          </a:p>
        </p:txBody>
      </p:sp>
      <p:sp>
        <p:nvSpPr>
          <p:cNvPr id="1420" name="Google Shape;1420;p40"/>
          <p:cNvSpPr txBox="1"/>
          <p:nvPr>
            <p:ph idx="4294967295" type="title"/>
          </p:nvPr>
        </p:nvSpPr>
        <p:spPr>
          <a:xfrm>
            <a:off x="6608177" y="1879375"/>
            <a:ext cx="10167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400"/>
              <a:t>25%</a:t>
            </a:r>
            <a:endParaRPr sz="2400"/>
          </a:p>
        </p:txBody>
      </p:sp>
      <p:sp>
        <p:nvSpPr>
          <p:cNvPr id="1421" name="Google Shape;1421;p40"/>
          <p:cNvSpPr txBox="1"/>
          <p:nvPr>
            <p:ph idx="4294967295" type="title"/>
          </p:nvPr>
        </p:nvSpPr>
        <p:spPr>
          <a:xfrm>
            <a:off x="1519125" y="1879375"/>
            <a:ext cx="10167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400"/>
              <a:t>75%</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5" name="Shape 1425"/>
        <p:cNvGrpSpPr/>
        <p:nvPr/>
      </p:nvGrpSpPr>
      <p:grpSpPr>
        <a:xfrm>
          <a:off x="0" y="0"/>
          <a:ext cx="0" cy="0"/>
          <a:chOff x="0" y="0"/>
          <a:chExt cx="0" cy="0"/>
        </a:xfrm>
      </p:grpSpPr>
      <p:grpSp>
        <p:nvGrpSpPr>
          <p:cNvPr id="1426" name="Google Shape;1426;p41"/>
          <p:cNvGrpSpPr/>
          <p:nvPr/>
        </p:nvGrpSpPr>
        <p:grpSpPr>
          <a:xfrm>
            <a:off x="4565580" y="1260432"/>
            <a:ext cx="3432984" cy="2496295"/>
            <a:chOff x="331763" y="414153"/>
            <a:chExt cx="6903246" cy="5019697"/>
          </a:xfrm>
        </p:grpSpPr>
        <p:sp>
          <p:nvSpPr>
            <p:cNvPr id="1427" name="Google Shape;1427;p4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4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41"/>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4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1" name="Google Shape;1431;p41"/>
          <p:cNvSpPr txBox="1"/>
          <p:nvPr>
            <p:ph type="title"/>
          </p:nvPr>
        </p:nvSpPr>
        <p:spPr>
          <a:xfrm>
            <a:off x="720000" y="1637550"/>
            <a:ext cx="35979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Computer mockup</a:t>
            </a:r>
            <a:endParaRPr/>
          </a:p>
        </p:txBody>
      </p:sp>
      <p:sp>
        <p:nvSpPr>
          <p:cNvPr id="1432" name="Google Shape;1432;p41"/>
          <p:cNvSpPr txBox="1"/>
          <p:nvPr>
            <p:ph idx="1" type="subTitle"/>
          </p:nvPr>
        </p:nvSpPr>
        <p:spPr>
          <a:xfrm>
            <a:off x="720000" y="2700750"/>
            <a:ext cx="3597900" cy="80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You can replace the image on the screen with your own work. Just right-click on it and select “Replace image”</a:t>
            </a:r>
            <a:endParaRPr/>
          </a:p>
        </p:txBody>
      </p:sp>
      <p:pic>
        <p:nvPicPr>
          <p:cNvPr id="1433" name="Google Shape;1433;p41"/>
          <p:cNvPicPr preferRelativeResize="0"/>
          <p:nvPr/>
        </p:nvPicPr>
        <p:blipFill rotWithShape="1">
          <a:blip r:embed="rId3">
            <a:alphaModFix/>
          </a:blip>
          <a:srcRect b="0" l="0" r="0" t="0"/>
          <a:stretch/>
        </p:blipFill>
        <p:spPr>
          <a:xfrm>
            <a:off x="4725726" y="1471650"/>
            <a:ext cx="3112699" cy="17508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7" name="Shape 1437"/>
        <p:cNvGrpSpPr/>
        <p:nvPr/>
      </p:nvGrpSpPr>
      <p:grpSpPr>
        <a:xfrm>
          <a:off x="0" y="0"/>
          <a:ext cx="0" cy="0"/>
          <a:chOff x="0" y="0"/>
          <a:chExt cx="0" cy="0"/>
        </a:xfrm>
      </p:grpSpPr>
      <p:sp>
        <p:nvSpPr>
          <p:cNvPr id="1438" name="Google Shape;1438;p42"/>
          <p:cNvSpPr txBox="1"/>
          <p:nvPr>
            <p:ph type="title"/>
          </p:nvPr>
        </p:nvSpPr>
        <p:spPr>
          <a:xfrm>
            <a:off x="4837200" y="1796350"/>
            <a:ext cx="3593400" cy="644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500"/>
              <a:buNone/>
            </a:pPr>
            <a:r>
              <a:rPr lang="en"/>
              <a:t>Phone mockup</a:t>
            </a:r>
            <a:endParaRPr/>
          </a:p>
        </p:txBody>
      </p:sp>
      <p:sp>
        <p:nvSpPr>
          <p:cNvPr id="1439" name="Google Shape;1439;p42"/>
          <p:cNvSpPr txBox="1"/>
          <p:nvPr>
            <p:ph idx="1" type="subTitle"/>
          </p:nvPr>
        </p:nvSpPr>
        <p:spPr>
          <a:xfrm>
            <a:off x="4837375" y="2441150"/>
            <a:ext cx="3593400" cy="906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1400"/>
              <a:buNone/>
            </a:pPr>
            <a:r>
              <a:rPr lang="en"/>
              <a:t>You can replace the image on the screen with your own work. Just right-click on it and select “Replace image”</a:t>
            </a:r>
            <a:endParaRPr/>
          </a:p>
        </p:txBody>
      </p:sp>
      <p:sp>
        <p:nvSpPr>
          <p:cNvPr id="1440" name="Google Shape;1440;p42"/>
          <p:cNvSpPr/>
          <p:nvPr/>
        </p:nvSpPr>
        <p:spPr>
          <a:xfrm>
            <a:off x="2247979" y="891931"/>
            <a:ext cx="1664618" cy="3176204"/>
          </a:xfrm>
          <a:custGeom>
            <a:rect b="b" l="l" r="r" t="t"/>
            <a:pathLst>
              <a:path extrusionOk="0" h="161331" w="84552">
                <a:moveTo>
                  <a:pt x="1" y="1"/>
                </a:moveTo>
                <a:lnTo>
                  <a:pt x="1" y="161331"/>
                </a:lnTo>
                <a:lnTo>
                  <a:pt x="84551" y="161331"/>
                </a:lnTo>
                <a:lnTo>
                  <a:pt x="845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1" name="Google Shape;1441;p42"/>
          <p:cNvGrpSpPr/>
          <p:nvPr/>
        </p:nvGrpSpPr>
        <p:grpSpPr>
          <a:xfrm>
            <a:off x="2162801" y="709411"/>
            <a:ext cx="1834973" cy="3724678"/>
            <a:chOff x="5186401" y="494525"/>
            <a:chExt cx="1834973" cy="3724678"/>
          </a:xfrm>
        </p:grpSpPr>
        <p:sp>
          <p:nvSpPr>
            <p:cNvPr id="1442" name="Google Shape;1442;p42"/>
            <p:cNvSpPr/>
            <p:nvPr/>
          </p:nvSpPr>
          <p:spPr>
            <a:xfrm>
              <a:off x="5186401" y="494525"/>
              <a:ext cx="1834973" cy="3724678"/>
            </a:xfrm>
            <a:custGeom>
              <a:rect b="b" l="l" r="r" t="t"/>
              <a:pathLst>
                <a:path extrusionOk="0" h="189190" w="93205">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42"/>
            <p:cNvSpPr/>
            <p:nvPr/>
          </p:nvSpPr>
          <p:spPr>
            <a:xfrm>
              <a:off x="5890455" y="3969678"/>
              <a:ext cx="458108" cy="154724"/>
            </a:xfrm>
            <a:custGeom>
              <a:rect b="b" l="l" r="r" t="t"/>
              <a:pathLst>
                <a:path extrusionOk="0" h="7859" w="23269">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44" name="Google Shape;1444;p42"/>
          <p:cNvPicPr preferRelativeResize="0"/>
          <p:nvPr/>
        </p:nvPicPr>
        <p:blipFill rotWithShape="1">
          <a:blip r:embed="rId3">
            <a:alphaModFix/>
          </a:blip>
          <a:srcRect b="0" l="12349" r="12348" t="0"/>
          <a:stretch/>
        </p:blipFill>
        <p:spPr>
          <a:xfrm>
            <a:off x="2333400" y="931775"/>
            <a:ext cx="1493751" cy="3096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8" name="Shape 1448"/>
        <p:cNvGrpSpPr/>
        <p:nvPr/>
      </p:nvGrpSpPr>
      <p:grpSpPr>
        <a:xfrm>
          <a:off x="0" y="0"/>
          <a:ext cx="0" cy="0"/>
          <a:chOff x="0" y="0"/>
          <a:chExt cx="0" cy="0"/>
        </a:xfrm>
      </p:grpSpPr>
      <p:sp>
        <p:nvSpPr>
          <p:cNvPr id="1449" name="Google Shape;1449;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Where did we take the sample from?</a:t>
            </a:r>
            <a:endParaRPr/>
          </a:p>
        </p:txBody>
      </p:sp>
      <p:sp>
        <p:nvSpPr>
          <p:cNvPr id="1450" name="Google Shape;1450;p43"/>
          <p:cNvSpPr txBox="1"/>
          <p:nvPr/>
        </p:nvSpPr>
        <p:spPr>
          <a:xfrm>
            <a:off x="5881375" y="1885702"/>
            <a:ext cx="2549400" cy="7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the closest planet to the Sun and the smallest of them all</a:t>
            </a:r>
            <a:endParaRPr b="0" i="0" sz="1400" u="none" cap="none" strike="noStrike">
              <a:solidFill>
                <a:schemeClr val="dk1"/>
              </a:solidFill>
              <a:latin typeface="DM Sans"/>
              <a:ea typeface="DM Sans"/>
              <a:cs typeface="DM Sans"/>
              <a:sym typeface="DM Sans"/>
            </a:endParaRPr>
          </a:p>
        </p:txBody>
      </p:sp>
      <p:sp>
        <p:nvSpPr>
          <p:cNvPr id="1451" name="Google Shape;1451;p43"/>
          <p:cNvSpPr txBox="1"/>
          <p:nvPr/>
        </p:nvSpPr>
        <p:spPr>
          <a:xfrm>
            <a:off x="5881375" y="3337850"/>
            <a:ext cx="2549400" cy="7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Venus has a beautiful name and is the second planet from the Sun</a:t>
            </a:r>
            <a:endParaRPr b="0" i="0" sz="1400" u="none" cap="none" strike="noStrike">
              <a:solidFill>
                <a:schemeClr val="dk1"/>
              </a:solidFill>
              <a:latin typeface="DM Sans"/>
              <a:ea typeface="DM Sans"/>
              <a:cs typeface="DM Sans"/>
              <a:sym typeface="DM Sans"/>
            </a:endParaRPr>
          </a:p>
        </p:txBody>
      </p:sp>
      <p:sp>
        <p:nvSpPr>
          <p:cNvPr id="1452" name="Google Shape;1452;p43"/>
          <p:cNvSpPr txBox="1"/>
          <p:nvPr/>
        </p:nvSpPr>
        <p:spPr>
          <a:xfrm>
            <a:off x="5881375" y="1527275"/>
            <a:ext cx="2549400" cy="498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United Kingdom</a:t>
            </a:r>
            <a:endParaRPr b="1" i="0" sz="2400" u="none" cap="none" strike="noStrike">
              <a:solidFill>
                <a:schemeClr val="dk1"/>
              </a:solidFill>
              <a:latin typeface="Outfit"/>
              <a:ea typeface="Outfit"/>
              <a:cs typeface="Outfit"/>
              <a:sym typeface="Outfit"/>
            </a:endParaRPr>
          </a:p>
        </p:txBody>
      </p:sp>
      <p:sp>
        <p:nvSpPr>
          <p:cNvPr id="1453" name="Google Shape;1453;p43"/>
          <p:cNvSpPr txBox="1"/>
          <p:nvPr/>
        </p:nvSpPr>
        <p:spPr>
          <a:xfrm>
            <a:off x="5881375" y="2979422"/>
            <a:ext cx="2549400" cy="498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United States</a:t>
            </a:r>
            <a:endParaRPr b="1" i="0" sz="2400" u="none" cap="none" strike="noStrike">
              <a:solidFill>
                <a:schemeClr val="dk1"/>
              </a:solidFill>
              <a:latin typeface="Outfit"/>
              <a:ea typeface="Outfit"/>
              <a:cs typeface="Outfit"/>
              <a:sym typeface="Outfit"/>
            </a:endParaRPr>
          </a:p>
        </p:txBody>
      </p:sp>
      <p:grpSp>
        <p:nvGrpSpPr>
          <p:cNvPr id="1454" name="Google Shape;1454;p43"/>
          <p:cNvGrpSpPr/>
          <p:nvPr/>
        </p:nvGrpSpPr>
        <p:grpSpPr>
          <a:xfrm>
            <a:off x="761846" y="1605032"/>
            <a:ext cx="4621402" cy="2461989"/>
            <a:chOff x="233350" y="949250"/>
            <a:chExt cx="7137300" cy="3802300"/>
          </a:xfrm>
        </p:grpSpPr>
        <p:sp>
          <p:nvSpPr>
            <p:cNvPr id="1455" name="Google Shape;1455;p4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4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4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4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4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4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4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4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4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4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4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4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4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4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4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4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4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4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4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4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4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4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4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4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4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4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4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4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4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4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4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4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4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4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4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4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4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4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4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4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4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4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06" name="Google Shape;1506;p43"/>
          <p:cNvCxnSpPr>
            <a:stCxn id="1452" idx="1"/>
          </p:cNvCxnSpPr>
          <p:nvPr/>
        </p:nvCxnSpPr>
        <p:spPr>
          <a:xfrm flipH="1">
            <a:off x="2773375" y="1776275"/>
            <a:ext cx="3108000" cy="306300"/>
          </a:xfrm>
          <a:prstGeom prst="bentConnector3">
            <a:avLst>
              <a:gd fmla="val 50000" name="adj1"/>
            </a:avLst>
          </a:prstGeom>
          <a:noFill/>
          <a:ln cap="flat" cmpd="sng" w="9525">
            <a:solidFill>
              <a:schemeClr val="dk1"/>
            </a:solidFill>
            <a:prstDash val="solid"/>
            <a:round/>
            <a:headEnd len="sm" w="sm" type="none"/>
            <a:tailEnd len="med" w="med" type="oval"/>
          </a:ln>
        </p:spPr>
      </p:cxnSp>
      <p:cxnSp>
        <p:nvCxnSpPr>
          <p:cNvPr id="1507" name="Google Shape;1507;p43"/>
          <p:cNvCxnSpPr>
            <a:stCxn id="1453" idx="1"/>
          </p:cNvCxnSpPr>
          <p:nvPr/>
        </p:nvCxnSpPr>
        <p:spPr>
          <a:xfrm rot="10800000">
            <a:off x="1333675" y="2381222"/>
            <a:ext cx="4547700" cy="847200"/>
          </a:xfrm>
          <a:prstGeom prst="bentConnector3">
            <a:avLst>
              <a:gd fmla="val 8997" name="adj1"/>
            </a:avLst>
          </a:prstGeom>
          <a:noFill/>
          <a:ln cap="flat" cmpd="sng" w="9525">
            <a:solidFill>
              <a:schemeClr val="dk1"/>
            </a:solidFill>
            <a:prstDash val="solid"/>
            <a:round/>
            <a:headEnd len="sm" w="sm" type="none"/>
            <a:tailEnd len="med" w="med" type="oval"/>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1" name="Shape 1511"/>
        <p:cNvGrpSpPr/>
        <p:nvPr/>
      </p:nvGrpSpPr>
      <p:grpSpPr>
        <a:xfrm>
          <a:off x="0" y="0"/>
          <a:ext cx="0" cy="0"/>
          <a:chOff x="0" y="0"/>
          <a:chExt cx="0" cy="0"/>
        </a:xfrm>
      </p:grpSpPr>
      <p:sp>
        <p:nvSpPr>
          <p:cNvPr id="1512" name="Google Shape;1512;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Historical</a:t>
            </a:r>
            <a:endParaRPr/>
          </a:p>
        </p:txBody>
      </p:sp>
      <p:sp>
        <p:nvSpPr>
          <p:cNvPr id="1513" name="Google Shape;1513;p44"/>
          <p:cNvSpPr/>
          <p:nvPr/>
        </p:nvSpPr>
        <p:spPr>
          <a:xfrm>
            <a:off x="1531125" y="136170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4"/>
          <p:cNvSpPr/>
          <p:nvPr/>
        </p:nvSpPr>
        <p:spPr>
          <a:xfrm>
            <a:off x="3495025" y="136170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4"/>
          <p:cNvSpPr/>
          <p:nvPr/>
        </p:nvSpPr>
        <p:spPr>
          <a:xfrm>
            <a:off x="5458925" y="136170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4"/>
          <p:cNvSpPr/>
          <p:nvPr/>
        </p:nvSpPr>
        <p:spPr>
          <a:xfrm>
            <a:off x="7422825" y="136170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44"/>
          <p:cNvSpPr txBox="1"/>
          <p:nvPr/>
        </p:nvSpPr>
        <p:spPr>
          <a:xfrm flipH="1">
            <a:off x="713125" y="1658613"/>
            <a:ext cx="18123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1XXX</a:t>
            </a:r>
            <a:endParaRPr b="1" i="0" sz="2400" u="none" cap="none" strike="noStrike">
              <a:solidFill>
                <a:schemeClr val="dk1"/>
              </a:solidFill>
              <a:latin typeface="Outfit"/>
              <a:ea typeface="Outfit"/>
              <a:cs typeface="Outfit"/>
              <a:sym typeface="Outfit"/>
            </a:endParaRPr>
          </a:p>
        </p:txBody>
      </p:sp>
      <p:sp>
        <p:nvSpPr>
          <p:cNvPr id="1518" name="Google Shape;1518;p44"/>
          <p:cNvSpPr txBox="1"/>
          <p:nvPr/>
        </p:nvSpPr>
        <p:spPr>
          <a:xfrm flipH="1">
            <a:off x="713127" y="2135064"/>
            <a:ext cx="181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naheim"/>
              <a:buNone/>
            </a:pPr>
            <a:r>
              <a:rPr b="0" i="0" lang="en" sz="1400" u="none" cap="none" strike="noStrike">
                <a:solidFill>
                  <a:schemeClr val="dk1"/>
                </a:solidFill>
                <a:latin typeface="DM Sans"/>
                <a:ea typeface="DM Sans"/>
                <a:cs typeface="DM Sans"/>
                <a:sym typeface="DM Sans"/>
              </a:rPr>
              <a:t>Venus has a beautiful name</a:t>
            </a:r>
            <a:endParaRPr b="0" i="0" sz="1400" u="none" cap="none" strike="noStrike">
              <a:solidFill>
                <a:schemeClr val="dk1"/>
              </a:solidFill>
              <a:latin typeface="DM Sans"/>
              <a:ea typeface="DM Sans"/>
              <a:cs typeface="DM Sans"/>
              <a:sym typeface="DM Sans"/>
            </a:endParaRPr>
          </a:p>
        </p:txBody>
      </p:sp>
      <p:sp>
        <p:nvSpPr>
          <p:cNvPr id="1519" name="Google Shape;1519;p44"/>
          <p:cNvSpPr txBox="1"/>
          <p:nvPr/>
        </p:nvSpPr>
        <p:spPr>
          <a:xfrm flipH="1">
            <a:off x="2677025" y="1658613"/>
            <a:ext cx="18123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1XXX</a:t>
            </a:r>
            <a:endParaRPr b="1" i="0" sz="2400" u="none" cap="none" strike="noStrike">
              <a:solidFill>
                <a:schemeClr val="dk1"/>
              </a:solidFill>
              <a:latin typeface="Outfit"/>
              <a:ea typeface="Outfit"/>
              <a:cs typeface="Outfit"/>
              <a:sym typeface="Outfit"/>
            </a:endParaRPr>
          </a:p>
        </p:txBody>
      </p:sp>
      <p:sp>
        <p:nvSpPr>
          <p:cNvPr id="1520" name="Google Shape;1520;p44"/>
          <p:cNvSpPr txBox="1"/>
          <p:nvPr/>
        </p:nvSpPr>
        <p:spPr>
          <a:xfrm flipH="1">
            <a:off x="2677026" y="2135064"/>
            <a:ext cx="181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very small planet</a:t>
            </a:r>
            <a:endParaRPr b="0" i="0" sz="1400" u="none" cap="none" strike="noStrike">
              <a:solidFill>
                <a:schemeClr val="dk1"/>
              </a:solidFill>
              <a:latin typeface="DM Sans"/>
              <a:ea typeface="DM Sans"/>
              <a:cs typeface="DM Sans"/>
              <a:sym typeface="DM Sans"/>
            </a:endParaRPr>
          </a:p>
        </p:txBody>
      </p:sp>
      <p:sp>
        <p:nvSpPr>
          <p:cNvPr id="1521" name="Google Shape;1521;p44"/>
          <p:cNvSpPr txBox="1"/>
          <p:nvPr/>
        </p:nvSpPr>
        <p:spPr>
          <a:xfrm flipH="1">
            <a:off x="4640925" y="1658613"/>
            <a:ext cx="18123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1XXX</a:t>
            </a:r>
            <a:endParaRPr b="1" i="0" sz="2400" u="none" cap="none" strike="noStrike">
              <a:solidFill>
                <a:schemeClr val="dk1"/>
              </a:solidFill>
              <a:latin typeface="Outfit"/>
              <a:ea typeface="Outfit"/>
              <a:cs typeface="Outfit"/>
              <a:sym typeface="Outfit"/>
            </a:endParaRPr>
          </a:p>
        </p:txBody>
      </p:sp>
      <p:sp>
        <p:nvSpPr>
          <p:cNvPr id="1522" name="Google Shape;1522;p44"/>
          <p:cNvSpPr txBox="1"/>
          <p:nvPr/>
        </p:nvSpPr>
        <p:spPr>
          <a:xfrm flipH="1">
            <a:off x="4640926" y="2135064"/>
            <a:ext cx="181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Mars is full of iron oxide dust</a:t>
            </a:r>
            <a:endParaRPr b="0" i="0" sz="1400" u="none" cap="none" strike="noStrike">
              <a:solidFill>
                <a:schemeClr val="dk1"/>
              </a:solidFill>
              <a:latin typeface="DM Sans"/>
              <a:ea typeface="DM Sans"/>
              <a:cs typeface="DM Sans"/>
              <a:sym typeface="DM Sans"/>
            </a:endParaRPr>
          </a:p>
        </p:txBody>
      </p:sp>
      <p:sp>
        <p:nvSpPr>
          <p:cNvPr id="1523" name="Google Shape;1523;p44"/>
          <p:cNvSpPr txBox="1"/>
          <p:nvPr/>
        </p:nvSpPr>
        <p:spPr>
          <a:xfrm flipH="1">
            <a:off x="6604825" y="1658613"/>
            <a:ext cx="18123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1XXX</a:t>
            </a:r>
            <a:endParaRPr b="1" i="0" sz="2400" u="none" cap="none" strike="noStrike">
              <a:solidFill>
                <a:schemeClr val="dk1"/>
              </a:solidFill>
              <a:latin typeface="Outfit"/>
              <a:ea typeface="Outfit"/>
              <a:cs typeface="Outfit"/>
              <a:sym typeface="Outfit"/>
            </a:endParaRPr>
          </a:p>
        </p:txBody>
      </p:sp>
      <p:sp>
        <p:nvSpPr>
          <p:cNvPr id="1524" name="Google Shape;1524;p44"/>
          <p:cNvSpPr txBox="1"/>
          <p:nvPr/>
        </p:nvSpPr>
        <p:spPr>
          <a:xfrm flipH="1">
            <a:off x="6604825" y="2135064"/>
            <a:ext cx="181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Jupiter is an enormous planet</a:t>
            </a:r>
            <a:endParaRPr b="0" i="0" sz="1400" u="none" cap="none" strike="noStrike">
              <a:solidFill>
                <a:schemeClr val="dk1"/>
              </a:solidFill>
              <a:latin typeface="DM Sans"/>
              <a:ea typeface="DM Sans"/>
              <a:cs typeface="DM Sans"/>
              <a:sym typeface="DM Sans"/>
            </a:endParaRPr>
          </a:p>
        </p:txBody>
      </p:sp>
      <p:cxnSp>
        <p:nvCxnSpPr>
          <p:cNvPr id="1525" name="Google Shape;1525;p44"/>
          <p:cNvCxnSpPr>
            <a:stCxn id="1513" idx="6"/>
            <a:endCxn id="1514" idx="2"/>
          </p:cNvCxnSpPr>
          <p:nvPr/>
        </p:nvCxnSpPr>
        <p:spPr>
          <a:xfrm>
            <a:off x="1707525" y="1449900"/>
            <a:ext cx="1787400" cy="0"/>
          </a:xfrm>
          <a:prstGeom prst="straightConnector1">
            <a:avLst/>
          </a:prstGeom>
          <a:noFill/>
          <a:ln cap="flat" cmpd="sng" w="9525">
            <a:solidFill>
              <a:schemeClr val="dk1"/>
            </a:solidFill>
            <a:prstDash val="solid"/>
            <a:round/>
            <a:headEnd len="sm" w="sm" type="none"/>
            <a:tailEnd len="sm" w="sm" type="none"/>
          </a:ln>
        </p:spPr>
      </p:cxnSp>
      <p:cxnSp>
        <p:nvCxnSpPr>
          <p:cNvPr id="1526" name="Google Shape;1526;p44"/>
          <p:cNvCxnSpPr>
            <a:stCxn id="1514" idx="6"/>
            <a:endCxn id="1515" idx="2"/>
          </p:cNvCxnSpPr>
          <p:nvPr/>
        </p:nvCxnSpPr>
        <p:spPr>
          <a:xfrm>
            <a:off x="3671425" y="1449900"/>
            <a:ext cx="1787400" cy="0"/>
          </a:xfrm>
          <a:prstGeom prst="straightConnector1">
            <a:avLst/>
          </a:prstGeom>
          <a:noFill/>
          <a:ln cap="flat" cmpd="sng" w="9525">
            <a:solidFill>
              <a:schemeClr val="dk1"/>
            </a:solidFill>
            <a:prstDash val="solid"/>
            <a:round/>
            <a:headEnd len="sm" w="sm" type="none"/>
            <a:tailEnd len="sm" w="sm" type="none"/>
          </a:ln>
        </p:spPr>
      </p:cxnSp>
      <p:cxnSp>
        <p:nvCxnSpPr>
          <p:cNvPr id="1527" name="Google Shape;1527;p44"/>
          <p:cNvCxnSpPr>
            <a:stCxn id="1515" idx="6"/>
            <a:endCxn id="1516" idx="2"/>
          </p:cNvCxnSpPr>
          <p:nvPr/>
        </p:nvCxnSpPr>
        <p:spPr>
          <a:xfrm>
            <a:off x="5635325" y="1449900"/>
            <a:ext cx="1787400" cy="0"/>
          </a:xfrm>
          <a:prstGeom prst="straightConnector1">
            <a:avLst/>
          </a:prstGeom>
          <a:noFill/>
          <a:ln cap="flat" cmpd="sng" w="9525">
            <a:solidFill>
              <a:schemeClr val="dk1"/>
            </a:solidFill>
            <a:prstDash val="solid"/>
            <a:round/>
            <a:headEnd len="sm" w="sm" type="none"/>
            <a:tailEnd len="sm" w="sm" type="none"/>
          </a:ln>
        </p:spPr>
      </p:cxnSp>
      <p:cxnSp>
        <p:nvCxnSpPr>
          <p:cNvPr id="1528" name="Google Shape;1528;p44"/>
          <p:cNvCxnSpPr>
            <a:stCxn id="1513" idx="4"/>
            <a:endCxn id="1517" idx="0"/>
          </p:cNvCxnSpPr>
          <p:nvPr/>
        </p:nvCxnSpPr>
        <p:spPr>
          <a:xfrm>
            <a:off x="1619325" y="1538100"/>
            <a:ext cx="0" cy="120600"/>
          </a:xfrm>
          <a:prstGeom prst="straightConnector1">
            <a:avLst/>
          </a:prstGeom>
          <a:noFill/>
          <a:ln cap="flat" cmpd="sng" w="9525">
            <a:solidFill>
              <a:schemeClr val="dk1"/>
            </a:solidFill>
            <a:prstDash val="solid"/>
            <a:round/>
            <a:headEnd len="sm" w="sm" type="none"/>
            <a:tailEnd len="sm" w="sm" type="none"/>
          </a:ln>
        </p:spPr>
      </p:cxnSp>
      <p:cxnSp>
        <p:nvCxnSpPr>
          <p:cNvPr id="1529" name="Google Shape;1529;p44"/>
          <p:cNvCxnSpPr>
            <a:stCxn id="1514" idx="4"/>
            <a:endCxn id="1519" idx="0"/>
          </p:cNvCxnSpPr>
          <p:nvPr/>
        </p:nvCxnSpPr>
        <p:spPr>
          <a:xfrm>
            <a:off x="3583225" y="1538100"/>
            <a:ext cx="0" cy="120600"/>
          </a:xfrm>
          <a:prstGeom prst="straightConnector1">
            <a:avLst/>
          </a:prstGeom>
          <a:noFill/>
          <a:ln cap="flat" cmpd="sng" w="9525">
            <a:solidFill>
              <a:schemeClr val="dk1"/>
            </a:solidFill>
            <a:prstDash val="solid"/>
            <a:round/>
            <a:headEnd len="sm" w="sm" type="none"/>
            <a:tailEnd len="sm" w="sm" type="none"/>
          </a:ln>
        </p:spPr>
      </p:cxnSp>
      <p:cxnSp>
        <p:nvCxnSpPr>
          <p:cNvPr id="1530" name="Google Shape;1530;p44"/>
          <p:cNvCxnSpPr>
            <a:stCxn id="1515" idx="4"/>
            <a:endCxn id="1521" idx="0"/>
          </p:cNvCxnSpPr>
          <p:nvPr/>
        </p:nvCxnSpPr>
        <p:spPr>
          <a:xfrm>
            <a:off x="5547125" y="1538100"/>
            <a:ext cx="0" cy="120600"/>
          </a:xfrm>
          <a:prstGeom prst="straightConnector1">
            <a:avLst/>
          </a:prstGeom>
          <a:noFill/>
          <a:ln cap="flat" cmpd="sng" w="9525">
            <a:solidFill>
              <a:schemeClr val="dk1"/>
            </a:solidFill>
            <a:prstDash val="solid"/>
            <a:round/>
            <a:headEnd len="sm" w="sm" type="none"/>
            <a:tailEnd len="sm" w="sm" type="none"/>
          </a:ln>
        </p:spPr>
      </p:cxnSp>
      <p:cxnSp>
        <p:nvCxnSpPr>
          <p:cNvPr id="1531" name="Google Shape;1531;p44"/>
          <p:cNvCxnSpPr>
            <a:stCxn id="1516" idx="4"/>
            <a:endCxn id="1523" idx="0"/>
          </p:cNvCxnSpPr>
          <p:nvPr/>
        </p:nvCxnSpPr>
        <p:spPr>
          <a:xfrm>
            <a:off x="7511025" y="1538100"/>
            <a:ext cx="0" cy="120600"/>
          </a:xfrm>
          <a:prstGeom prst="straightConnector1">
            <a:avLst/>
          </a:prstGeom>
          <a:noFill/>
          <a:ln cap="flat" cmpd="sng" w="9525">
            <a:solidFill>
              <a:schemeClr val="dk1"/>
            </a:solidFill>
            <a:prstDash val="solid"/>
            <a:round/>
            <a:headEnd len="sm" w="sm" type="none"/>
            <a:tailEnd len="sm" w="sm" type="none"/>
          </a:ln>
        </p:spPr>
      </p:cxnSp>
      <p:sp>
        <p:nvSpPr>
          <p:cNvPr id="1532" name="Google Shape;1532;p44"/>
          <p:cNvSpPr/>
          <p:nvPr/>
        </p:nvSpPr>
        <p:spPr>
          <a:xfrm>
            <a:off x="1531125" y="319615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4"/>
          <p:cNvSpPr/>
          <p:nvPr/>
        </p:nvSpPr>
        <p:spPr>
          <a:xfrm>
            <a:off x="3495025" y="319615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44"/>
          <p:cNvSpPr/>
          <p:nvPr/>
        </p:nvSpPr>
        <p:spPr>
          <a:xfrm>
            <a:off x="5458925" y="319615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44"/>
          <p:cNvSpPr/>
          <p:nvPr/>
        </p:nvSpPr>
        <p:spPr>
          <a:xfrm>
            <a:off x="7422825" y="319615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4"/>
          <p:cNvSpPr txBox="1"/>
          <p:nvPr/>
        </p:nvSpPr>
        <p:spPr>
          <a:xfrm flipH="1">
            <a:off x="713125" y="3530950"/>
            <a:ext cx="18123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2XXX</a:t>
            </a:r>
            <a:endParaRPr b="1" i="0" sz="2400" u="none" cap="none" strike="noStrike">
              <a:solidFill>
                <a:schemeClr val="dk1"/>
              </a:solidFill>
              <a:latin typeface="Outfit"/>
              <a:ea typeface="Outfit"/>
              <a:cs typeface="Outfit"/>
              <a:sym typeface="Outfit"/>
            </a:endParaRPr>
          </a:p>
        </p:txBody>
      </p:sp>
      <p:sp>
        <p:nvSpPr>
          <p:cNvPr id="1537" name="Google Shape;1537;p44"/>
          <p:cNvSpPr txBox="1"/>
          <p:nvPr/>
        </p:nvSpPr>
        <p:spPr>
          <a:xfrm flipH="1">
            <a:off x="713125" y="4007402"/>
            <a:ext cx="181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Saturn is a gas giant and has rings</a:t>
            </a:r>
            <a:endParaRPr b="0" i="0" sz="1400" u="none" cap="none" strike="noStrike">
              <a:solidFill>
                <a:schemeClr val="dk1"/>
              </a:solidFill>
              <a:latin typeface="DM Sans"/>
              <a:ea typeface="DM Sans"/>
              <a:cs typeface="DM Sans"/>
              <a:sym typeface="DM Sans"/>
            </a:endParaRPr>
          </a:p>
        </p:txBody>
      </p:sp>
      <p:sp>
        <p:nvSpPr>
          <p:cNvPr id="1538" name="Google Shape;1538;p44"/>
          <p:cNvSpPr txBox="1"/>
          <p:nvPr/>
        </p:nvSpPr>
        <p:spPr>
          <a:xfrm flipH="1">
            <a:off x="2677025" y="3530950"/>
            <a:ext cx="18123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2XXX</a:t>
            </a:r>
            <a:endParaRPr b="1" i="0" sz="2400" u="none" cap="none" strike="noStrike">
              <a:solidFill>
                <a:schemeClr val="dk1"/>
              </a:solidFill>
              <a:latin typeface="Outfit"/>
              <a:ea typeface="Outfit"/>
              <a:cs typeface="Outfit"/>
              <a:sym typeface="Outfit"/>
            </a:endParaRPr>
          </a:p>
        </p:txBody>
      </p:sp>
      <p:sp>
        <p:nvSpPr>
          <p:cNvPr id="1539" name="Google Shape;1539;p44"/>
          <p:cNvSpPr txBox="1"/>
          <p:nvPr/>
        </p:nvSpPr>
        <p:spPr>
          <a:xfrm flipH="1">
            <a:off x="2677025" y="4007402"/>
            <a:ext cx="181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Uranus is one of the ice giants</a:t>
            </a:r>
            <a:endParaRPr b="0" i="0" sz="1400" u="none" cap="none" strike="noStrike">
              <a:solidFill>
                <a:schemeClr val="dk1"/>
              </a:solidFill>
              <a:latin typeface="DM Sans"/>
              <a:ea typeface="DM Sans"/>
              <a:cs typeface="DM Sans"/>
              <a:sym typeface="DM Sans"/>
            </a:endParaRPr>
          </a:p>
        </p:txBody>
      </p:sp>
      <p:sp>
        <p:nvSpPr>
          <p:cNvPr id="1540" name="Google Shape;1540;p44"/>
          <p:cNvSpPr txBox="1"/>
          <p:nvPr/>
        </p:nvSpPr>
        <p:spPr>
          <a:xfrm flipH="1">
            <a:off x="4640925" y="3530950"/>
            <a:ext cx="18123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2XXX</a:t>
            </a:r>
            <a:endParaRPr b="1" i="0" sz="2400" u="none" cap="none" strike="noStrike">
              <a:solidFill>
                <a:schemeClr val="dk1"/>
              </a:solidFill>
              <a:latin typeface="Outfit"/>
              <a:ea typeface="Outfit"/>
              <a:cs typeface="Outfit"/>
              <a:sym typeface="Outfit"/>
            </a:endParaRPr>
          </a:p>
        </p:txBody>
      </p:sp>
      <p:sp>
        <p:nvSpPr>
          <p:cNvPr id="1541" name="Google Shape;1541;p44"/>
          <p:cNvSpPr txBox="1"/>
          <p:nvPr/>
        </p:nvSpPr>
        <p:spPr>
          <a:xfrm flipH="1">
            <a:off x="4640925" y="4007402"/>
            <a:ext cx="181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Earth is the planet that harbors life</a:t>
            </a:r>
            <a:endParaRPr b="0" i="0" sz="1400" u="none" cap="none" strike="noStrike">
              <a:solidFill>
                <a:schemeClr val="dk1"/>
              </a:solidFill>
              <a:latin typeface="DM Sans"/>
              <a:ea typeface="DM Sans"/>
              <a:cs typeface="DM Sans"/>
              <a:sym typeface="DM Sans"/>
            </a:endParaRPr>
          </a:p>
        </p:txBody>
      </p:sp>
      <p:sp>
        <p:nvSpPr>
          <p:cNvPr id="1542" name="Google Shape;1542;p44"/>
          <p:cNvSpPr txBox="1"/>
          <p:nvPr/>
        </p:nvSpPr>
        <p:spPr>
          <a:xfrm flipH="1">
            <a:off x="6604825" y="3530950"/>
            <a:ext cx="18123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Now</a:t>
            </a:r>
            <a:endParaRPr b="1" i="0" sz="2400" u="none" cap="none" strike="noStrike">
              <a:solidFill>
                <a:schemeClr val="dk1"/>
              </a:solidFill>
              <a:latin typeface="Outfit"/>
              <a:ea typeface="Outfit"/>
              <a:cs typeface="Outfit"/>
              <a:sym typeface="Outfit"/>
            </a:endParaRPr>
          </a:p>
        </p:txBody>
      </p:sp>
      <p:sp>
        <p:nvSpPr>
          <p:cNvPr id="1543" name="Google Shape;1543;p44"/>
          <p:cNvSpPr txBox="1"/>
          <p:nvPr/>
        </p:nvSpPr>
        <p:spPr>
          <a:xfrm flipH="1">
            <a:off x="6604825" y="4007402"/>
            <a:ext cx="181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Neptune is very far from the Sun</a:t>
            </a:r>
            <a:endParaRPr b="0" i="0" sz="1400" u="none" cap="none" strike="noStrike">
              <a:solidFill>
                <a:schemeClr val="dk1"/>
              </a:solidFill>
              <a:latin typeface="DM Sans"/>
              <a:ea typeface="DM Sans"/>
              <a:cs typeface="DM Sans"/>
              <a:sym typeface="DM Sans"/>
            </a:endParaRPr>
          </a:p>
        </p:txBody>
      </p:sp>
      <p:cxnSp>
        <p:nvCxnSpPr>
          <p:cNvPr id="1544" name="Google Shape;1544;p44"/>
          <p:cNvCxnSpPr>
            <a:stCxn id="1532" idx="6"/>
            <a:endCxn id="1533" idx="2"/>
          </p:cNvCxnSpPr>
          <p:nvPr/>
        </p:nvCxnSpPr>
        <p:spPr>
          <a:xfrm>
            <a:off x="1707525" y="3284350"/>
            <a:ext cx="1787400" cy="0"/>
          </a:xfrm>
          <a:prstGeom prst="straightConnector1">
            <a:avLst/>
          </a:prstGeom>
          <a:noFill/>
          <a:ln cap="flat" cmpd="sng" w="9525">
            <a:solidFill>
              <a:schemeClr val="dk1"/>
            </a:solidFill>
            <a:prstDash val="solid"/>
            <a:round/>
            <a:headEnd len="sm" w="sm" type="none"/>
            <a:tailEnd len="sm" w="sm" type="none"/>
          </a:ln>
        </p:spPr>
      </p:cxnSp>
      <p:cxnSp>
        <p:nvCxnSpPr>
          <p:cNvPr id="1545" name="Google Shape;1545;p44"/>
          <p:cNvCxnSpPr>
            <a:stCxn id="1533" idx="6"/>
            <a:endCxn id="1534" idx="2"/>
          </p:cNvCxnSpPr>
          <p:nvPr/>
        </p:nvCxnSpPr>
        <p:spPr>
          <a:xfrm>
            <a:off x="3671425" y="3284350"/>
            <a:ext cx="1787400" cy="0"/>
          </a:xfrm>
          <a:prstGeom prst="straightConnector1">
            <a:avLst/>
          </a:prstGeom>
          <a:noFill/>
          <a:ln cap="flat" cmpd="sng" w="9525">
            <a:solidFill>
              <a:schemeClr val="dk1"/>
            </a:solidFill>
            <a:prstDash val="solid"/>
            <a:round/>
            <a:headEnd len="sm" w="sm" type="none"/>
            <a:tailEnd len="sm" w="sm" type="none"/>
          </a:ln>
        </p:spPr>
      </p:cxnSp>
      <p:cxnSp>
        <p:nvCxnSpPr>
          <p:cNvPr id="1546" name="Google Shape;1546;p44"/>
          <p:cNvCxnSpPr>
            <a:stCxn id="1534" idx="6"/>
            <a:endCxn id="1535" idx="2"/>
          </p:cNvCxnSpPr>
          <p:nvPr/>
        </p:nvCxnSpPr>
        <p:spPr>
          <a:xfrm>
            <a:off x="5635325" y="3284350"/>
            <a:ext cx="1787400" cy="0"/>
          </a:xfrm>
          <a:prstGeom prst="straightConnector1">
            <a:avLst/>
          </a:prstGeom>
          <a:noFill/>
          <a:ln cap="flat" cmpd="sng" w="9525">
            <a:solidFill>
              <a:schemeClr val="dk1"/>
            </a:solidFill>
            <a:prstDash val="solid"/>
            <a:round/>
            <a:headEnd len="sm" w="sm" type="none"/>
            <a:tailEnd len="sm" w="sm" type="none"/>
          </a:ln>
        </p:spPr>
      </p:cxnSp>
      <p:cxnSp>
        <p:nvCxnSpPr>
          <p:cNvPr id="1547" name="Google Shape;1547;p44"/>
          <p:cNvCxnSpPr>
            <a:stCxn id="1532" idx="4"/>
            <a:endCxn id="1536" idx="0"/>
          </p:cNvCxnSpPr>
          <p:nvPr/>
        </p:nvCxnSpPr>
        <p:spPr>
          <a:xfrm>
            <a:off x="1619325" y="3372550"/>
            <a:ext cx="0" cy="158400"/>
          </a:xfrm>
          <a:prstGeom prst="straightConnector1">
            <a:avLst/>
          </a:prstGeom>
          <a:noFill/>
          <a:ln cap="flat" cmpd="sng" w="9525">
            <a:solidFill>
              <a:schemeClr val="dk1"/>
            </a:solidFill>
            <a:prstDash val="solid"/>
            <a:round/>
            <a:headEnd len="sm" w="sm" type="none"/>
            <a:tailEnd len="sm" w="sm" type="none"/>
          </a:ln>
        </p:spPr>
      </p:cxnSp>
      <p:cxnSp>
        <p:nvCxnSpPr>
          <p:cNvPr id="1548" name="Google Shape;1548;p44"/>
          <p:cNvCxnSpPr>
            <a:stCxn id="1533" idx="4"/>
            <a:endCxn id="1538" idx="0"/>
          </p:cNvCxnSpPr>
          <p:nvPr/>
        </p:nvCxnSpPr>
        <p:spPr>
          <a:xfrm>
            <a:off x="3583225" y="3372550"/>
            <a:ext cx="0" cy="158400"/>
          </a:xfrm>
          <a:prstGeom prst="straightConnector1">
            <a:avLst/>
          </a:prstGeom>
          <a:noFill/>
          <a:ln cap="flat" cmpd="sng" w="9525">
            <a:solidFill>
              <a:schemeClr val="dk1"/>
            </a:solidFill>
            <a:prstDash val="solid"/>
            <a:round/>
            <a:headEnd len="sm" w="sm" type="none"/>
            <a:tailEnd len="sm" w="sm" type="none"/>
          </a:ln>
        </p:spPr>
      </p:cxnSp>
      <p:cxnSp>
        <p:nvCxnSpPr>
          <p:cNvPr id="1549" name="Google Shape;1549;p44"/>
          <p:cNvCxnSpPr>
            <a:stCxn id="1534" idx="4"/>
            <a:endCxn id="1540" idx="0"/>
          </p:cNvCxnSpPr>
          <p:nvPr/>
        </p:nvCxnSpPr>
        <p:spPr>
          <a:xfrm>
            <a:off x="5547125" y="3372550"/>
            <a:ext cx="0" cy="158400"/>
          </a:xfrm>
          <a:prstGeom prst="straightConnector1">
            <a:avLst/>
          </a:prstGeom>
          <a:noFill/>
          <a:ln cap="flat" cmpd="sng" w="9525">
            <a:solidFill>
              <a:schemeClr val="dk1"/>
            </a:solidFill>
            <a:prstDash val="solid"/>
            <a:round/>
            <a:headEnd len="sm" w="sm" type="none"/>
            <a:tailEnd len="sm" w="sm" type="none"/>
          </a:ln>
        </p:spPr>
      </p:cxnSp>
      <p:cxnSp>
        <p:nvCxnSpPr>
          <p:cNvPr id="1550" name="Google Shape;1550;p44"/>
          <p:cNvCxnSpPr>
            <a:stCxn id="1535" idx="4"/>
            <a:endCxn id="1542" idx="0"/>
          </p:cNvCxnSpPr>
          <p:nvPr/>
        </p:nvCxnSpPr>
        <p:spPr>
          <a:xfrm>
            <a:off x="7511025" y="3372550"/>
            <a:ext cx="0" cy="158400"/>
          </a:xfrm>
          <a:prstGeom prst="straightConnector1">
            <a:avLst/>
          </a:prstGeom>
          <a:noFill/>
          <a:ln cap="flat" cmpd="sng" w="9525">
            <a:solidFill>
              <a:schemeClr val="dk1"/>
            </a:solidFill>
            <a:prstDash val="solid"/>
            <a:round/>
            <a:headEnd len="sm" w="sm" type="none"/>
            <a:tailEnd len="sm" w="sm" type="none"/>
          </a:ln>
        </p:spPr>
      </p:cxnSp>
      <p:cxnSp>
        <p:nvCxnSpPr>
          <p:cNvPr id="1551" name="Google Shape;1551;p44"/>
          <p:cNvCxnSpPr>
            <a:stCxn id="1516" idx="6"/>
            <a:endCxn id="1532" idx="2"/>
          </p:cNvCxnSpPr>
          <p:nvPr/>
        </p:nvCxnSpPr>
        <p:spPr>
          <a:xfrm flipH="1">
            <a:off x="1531125" y="1449900"/>
            <a:ext cx="6068100" cy="1834500"/>
          </a:xfrm>
          <a:prstGeom prst="bentConnector5">
            <a:avLst>
              <a:gd fmla="val -13655" name="adj1"/>
              <a:gd fmla="val 77386" name="adj2"/>
              <a:gd fmla="val 103924" name="adj3"/>
            </a:avLst>
          </a:prstGeom>
          <a:noFill/>
          <a:ln cap="flat" cmpd="sng" w="9525">
            <a:solidFill>
              <a:schemeClr val="dk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Introduction</a:t>
            </a:r>
            <a:endParaRPr/>
          </a:p>
        </p:txBody>
      </p:sp>
      <p:sp>
        <p:nvSpPr>
          <p:cNvPr id="1038" name="Google Shape;1038;p2"/>
          <p:cNvSpPr txBox="1"/>
          <p:nvPr>
            <p:ph idx="1" type="body"/>
          </p:nvPr>
        </p:nvSpPr>
        <p:spPr>
          <a:xfrm>
            <a:off x="720000" y="1215740"/>
            <a:ext cx="7704000" cy="3192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1200"/>
              </a:spcBef>
              <a:spcAft>
                <a:spcPts val="0"/>
              </a:spcAft>
              <a:buClr>
                <a:srgbClr val="000000"/>
              </a:buClr>
              <a:buSzPts val="2200"/>
              <a:buFont typeface="Arial"/>
              <a:buChar char="●"/>
            </a:pPr>
            <a:r>
              <a:rPr b="1" lang="en">
                <a:solidFill>
                  <a:srgbClr val="000000"/>
                </a:solidFill>
                <a:latin typeface="Arial"/>
                <a:ea typeface="Arial"/>
                <a:cs typeface="Arial"/>
                <a:sym typeface="Arial"/>
              </a:rPr>
              <a:t>Final Objective:</a:t>
            </a:r>
            <a:r>
              <a:rPr lang="en">
                <a:solidFill>
                  <a:srgbClr val="000000"/>
                </a:solidFill>
                <a:latin typeface="Arial"/>
                <a:ea typeface="Arial"/>
                <a:cs typeface="Arial"/>
                <a:sym typeface="Arial"/>
              </a:rPr>
              <a:t> Achieve a better legal domain translation model.</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68300" lvl="0" marL="457200" rtl="0" algn="l">
              <a:lnSpc>
                <a:spcPct val="100000"/>
              </a:lnSpc>
              <a:spcBef>
                <a:spcPts val="0"/>
              </a:spcBef>
              <a:spcAft>
                <a:spcPts val="0"/>
              </a:spcAft>
              <a:buClr>
                <a:srgbClr val="000000"/>
              </a:buClr>
              <a:buSzPts val="2200"/>
              <a:buFont typeface="Arial"/>
              <a:buChar char="●"/>
            </a:pPr>
            <a:r>
              <a:rPr b="1" lang="en">
                <a:solidFill>
                  <a:srgbClr val="000000"/>
                </a:solidFill>
                <a:latin typeface="Arial"/>
                <a:ea typeface="Arial"/>
                <a:cs typeface="Arial"/>
                <a:sym typeface="Arial"/>
              </a:rPr>
              <a:t>Approach:</a:t>
            </a:r>
            <a:r>
              <a:rPr lang="en">
                <a:solidFill>
                  <a:srgbClr val="000000"/>
                </a:solidFill>
                <a:latin typeface="Arial"/>
                <a:ea typeface="Arial"/>
                <a:cs typeface="Arial"/>
                <a:sym typeface="Arial"/>
              </a:rPr>
              <a:t> Fine-tune the existing OpusNMT (Helsinki-NLP/opus-mt-en-de) model.</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68300" lvl="0" marL="457200" rtl="0" algn="l">
              <a:lnSpc>
                <a:spcPct val="100000"/>
              </a:lnSpc>
              <a:spcBef>
                <a:spcPts val="0"/>
              </a:spcBef>
              <a:spcAft>
                <a:spcPts val="0"/>
              </a:spcAft>
              <a:buClr>
                <a:srgbClr val="000000"/>
              </a:buClr>
              <a:buSzPts val="2200"/>
              <a:buFont typeface="Arial"/>
              <a:buChar char="●"/>
            </a:pPr>
            <a:r>
              <a:rPr b="1" lang="en">
                <a:solidFill>
                  <a:srgbClr val="000000"/>
                </a:solidFill>
                <a:latin typeface="Arial"/>
                <a:ea typeface="Arial"/>
                <a:cs typeface="Arial"/>
                <a:sym typeface="Arial"/>
              </a:rPr>
              <a:t>Methods:</a:t>
            </a:r>
            <a:r>
              <a:rPr lang="en">
                <a:solidFill>
                  <a:srgbClr val="000000"/>
                </a:solidFill>
                <a:latin typeface="Arial"/>
                <a:ea typeface="Arial"/>
                <a:cs typeface="Arial"/>
                <a:sym typeface="Arial"/>
              </a:rPr>
              <a:t> Leverage domain-specific data (JRC-Acquis, with year 2000 as training and year 2006 as testing), enhanced XML processing, and regex-based term adjustments.</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68300" lvl="0" marL="457200" rtl="0" algn="l">
              <a:lnSpc>
                <a:spcPct val="100000"/>
              </a:lnSpc>
              <a:spcBef>
                <a:spcPts val="0"/>
              </a:spcBef>
              <a:spcAft>
                <a:spcPts val="0"/>
              </a:spcAft>
              <a:buClr>
                <a:srgbClr val="000000"/>
              </a:buClr>
              <a:buSzPts val="2200"/>
              <a:buFont typeface="Arial"/>
              <a:buChar char="●"/>
            </a:pPr>
            <a:r>
              <a:rPr b="1" lang="en">
                <a:solidFill>
                  <a:srgbClr val="000000"/>
                </a:solidFill>
                <a:latin typeface="Arial"/>
                <a:ea typeface="Arial"/>
                <a:cs typeface="Arial"/>
                <a:sym typeface="Arial"/>
              </a:rPr>
              <a:t>Outcome Expectation:</a:t>
            </a:r>
            <a:r>
              <a:rPr lang="en">
                <a:solidFill>
                  <a:srgbClr val="000000"/>
                </a:solidFill>
                <a:latin typeface="Arial"/>
                <a:ea typeface="Arial"/>
                <a:cs typeface="Arial"/>
                <a:sym typeface="Arial"/>
              </a:rPr>
              <a:t> Deliver a more accurate and robust translation system for legal documents.</a:t>
            </a:r>
            <a:endParaRPr>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t/>
            </a:r>
            <a:endParaRPr b="1" sz="16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just">
              <a:lnSpc>
                <a:spcPct val="107000"/>
              </a:lnSpc>
              <a:spcBef>
                <a:spcPts val="1200"/>
              </a:spcBef>
              <a:spcAft>
                <a:spcPts val="0"/>
              </a:spcAft>
              <a:buNone/>
            </a:pPr>
            <a:r>
              <a:t/>
            </a:r>
            <a:endParaRPr sz="1600"/>
          </a:p>
          <a:p>
            <a:pPr indent="0" lvl="0" marL="0" rtl="0" algn="ctr">
              <a:lnSpc>
                <a:spcPct val="115000"/>
              </a:lnSpc>
              <a:spcBef>
                <a:spcPts val="800"/>
              </a:spcBef>
              <a:spcAft>
                <a:spcPts val="0"/>
              </a:spcAft>
              <a:buSzPts val="1400"/>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5" name="Shape 1555"/>
        <p:cNvGrpSpPr/>
        <p:nvPr/>
      </p:nvGrpSpPr>
      <p:grpSpPr>
        <a:xfrm>
          <a:off x="0" y="0"/>
          <a:ext cx="0" cy="0"/>
          <a:chOff x="0" y="0"/>
          <a:chExt cx="0" cy="0"/>
        </a:xfrm>
      </p:grpSpPr>
      <p:sp>
        <p:nvSpPr>
          <p:cNvPr id="1556" name="Google Shape;1556;p4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collection: best practices</a:t>
            </a:r>
            <a:endParaRPr/>
          </a:p>
        </p:txBody>
      </p:sp>
      <p:sp>
        <p:nvSpPr>
          <p:cNvPr id="1557" name="Google Shape;1557;p45"/>
          <p:cNvSpPr/>
          <p:nvPr/>
        </p:nvSpPr>
        <p:spPr>
          <a:xfrm>
            <a:off x="3426850" y="1498063"/>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58" name="Google Shape;1558;p45"/>
          <p:cNvSpPr txBox="1"/>
          <p:nvPr/>
        </p:nvSpPr>
        <p:spPr>
          <a:xfrm>
            <a:off x="6408601" y="3748750"/>
            <a:ext cx="20154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Venus has extremely high temperatures</a:t>
            </a:r>
            <a:endParaRPr b="0" i="0" sz="1400" u="none" cap="none" strike="noStrike">
              <a:solidFill>
                <a:schemeClr val="dk1"/>
              </a:solidFill>
              <a:latin typeface="DM Sans"/>
              <a:ea typeface="DM Sans"/>
              <a:cs typeface="DM Sans"/>
              <a:sym typeface="DM Sans"/>
            </a:endParaRPr>
          </a:p>
        </p:txBody>
      </p:sp>
      <p:sp>
        <p:nvSpPr>
          <p:cNvPr id="1559" name="Google Shape;1559;p45"/>
          <p:cNvSpPr txBox="1"/>
          <p:nvPr/>
        </p:nvSpPr>
        <p:spPr>
          <a:xfrm>
            <a:off x="720075" y="1728348"/>
            <a:ext cx="2015400" cy="6354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Mars is actually a very cold place</a:t>
            </a:r>
            <a:endParaRPr b="0" i="0" sz="1400" u="none" cap="none" strike="noStrike">
              <a:solidFill>
                <a:schemeClr val="dk1"/>
              </a:solidFill>
              <a:latin typeface="DM Sans"/>
              <a:ea typeface="DM Sans"/>
              <a:cs typeface="DM Sans"/>
              <a:sym typeface="DM Sans"/>
            </a:endParaRPr>
          </a:p>
        </p:txBody>
      </p:sp>
      <p:sp>
        <p:nvSpPr>
          <p:cNvPr id="1560" name="Google Shape;1560;p45"/>
          <p:cNvSpPr txBox="1"/>
          <p:nvPr/>
        </p:nvSpPr>
        <p:spPr>
          <a:xfrm>
            <a:off x="720086" y="3748775"/>
            <a:ext cx="2015400" cy="6354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the closest planet to the Sun</a:t>
            </a:r>
            <a:endParaRPr b="0" i="0" sz="1400" u="none" cap="none" strike="noStrike">
              <a:solidFill>
                <a:schemeClr val="dk1"/>
              </a:solidFill>
              <a:latin typeface="DM Sans"/>
              <a:ea typeface="DM Sans"/>
              <a:cs typeface="DM Sans"/>
              <a:sym typeface="DM Sans"/>
            </a:endParaRPr>
          </a:p>
        </p:txBody>
      </p:sp>
      <p:sp>
        <p:nvSpPr>
          <p:cNvPr id="1561" name="Google Shape;1561;p45"/>
          <p:cNvSpPr txBox="1"/>
          <p:nvPr/>
        </p:nvSpPr>
        <p:spPr>
          <a:xfrm>
            <a:off x="6408612" y="1728375"/>
            <a:ext cx="20154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Saturn is a gas giant and has several rings</a:t>
            </a:r>
            <a:endParaRPr b="0" i="0" sz="1400" u="none" cap="none" strike="noStrike">
              <a:solidFill>
                <a:schemeClr val="dk1"/>
              </a:solidFill>
              <a:latin typeface="DM Sans"/>
              <a:ea typeface="DM Sans"/>
              <a:cs typeface="DM Sans"/>
              <a:sym typeface="DM Sans"/>
            </a:endParaRPr>
          </a:p>
        </p:txBody>
      </p:sp>
      <p:sp>
        <p:nvSpPr>
          <p:cNvPr id="1562" name="Google Shape;1562;p45"/>
          <p:cNvSpPr txBox="1"/>
          <p:nvPr/>
        </p:nvSpPr>
        <p:spPr>
          <a:xfrm>
            <a:off x="720075" y="1382875"/>
            <a:ext cx="2015400" cy="492600"/>
          </a:xfrm>
          <a:prstGeom prst="rect">
            <a:avLst/>
          </a:prstGeom>
          <a:noFill/>
          <a:ln>
            <a:noFill/>
          </a:ln>
        </p:spPr>
        <p:txBody>
          <a:bodyPr anchorCtr="0" anchor="b" bIns="91425" lIns="91425" spcFirstLastPara="1" rIns="91425" wrap="square" tIns="91425">
            <a:noAutofit/>
          </a:bodyPr>
          <a:lstStyle/>
          <a:p>
            <a:pPr indent="0" lvl="0" marL="0" marR="0" rtl="0" algn="r">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Clarity</a:t>
            </a:r>
            <a:endParaRPr b="1" i="0" sz="2400" u="none" cap="none" strike="noStrike">
              <a:solidFill>
                <a:schemeClr val="dk1"/>
              </a:solidFill>
              <a:latin typeface="Outfit"/>
              <a:ea typeface="Outfit"/>
              <a:cs typeface="Outfit"/>
              <a:sym typeface="Outfit"/>
            </a:endParaRPr>
          </a:p>
        </p:txBody>
      </p:sp>
      <p:sp>
        <p:nvSpPr>
          <p:cNvPr id="1563" name="Google Shape;1563;p45"/>
          <p:cNvSpPr txBox="1"/>
          <p:nvPr/>
        </p:nvSpPr>
        <p:spPr>
          <a:xfrm>
            <a:off x="6408601" y="3403275"/>
            <a:ext cx="2015400" cy="4926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Variety</a:t>
            </a:r>
            <a:endParaRPr b="1" i="0" sz="2400" u="none" cap="none" strike="noStrike">
              <a:solidFill>
                <a:schemeClr val="dk1"/>
              </a:solidFill>
              <a:latin typeface="Outfit"/>
              <a:ea typeface="Outfit"/>
              <a:cs typeface="Outfit"/>
              <a:sym typeface="Outfit"/>
            </a:endParaRPr>
          </a:p>
        </p:txBody>
      </p:sp>
      <p:sp>
        <p:nvSpPr>
          <p:cNvPr id="1564" name="Google Shape;1564;p45"/>
          <p:cNvSpPr txBox="1"/>
          <p:nvPr/>
        </p:nvSpPr>
        <p:spPr>
          <a:xfrm>
            <a:off x="720086" y="3403278"/>
            <a:ext cx="2015400" cy="492600"/>
          </a:xfrm>
          <a:prstGeom prst="rect">
            <a:avLst/>
          </a:prstGeom>
          <a:noFill/>
          <a:ln>
            <a:noFill/>
          </a:ln>
        </p:spPr>
        <p:txBody>
          <a:bodyPr anchorCtr="0" anchor="b" bIns="91425" lIns="91425" spcFirstLastPara="1" rIns="91425" wrap="square" tIns="91425">
            <a:noAutofit/>
          </a:bodyPr>
          <a:lstStyle/>
          <a:p>
            <a:pPr indent="0" lvl="0" marL="0" marR="0" rtl="0" algn="r">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Privacy</a:t>
            </a:r>
            <a:endParaRPr b="1" i="0" sz="2400" u="none" cap="none" strike="noStrike">
              <a:solidFill>
                <a:schemeClr val="dk1"/>
              </a:solidFill>
              <a:latin typeface="Outfit"/>
              <a:ea typeface="Outfit"/>
              <a:cs typeface="Outfit"/>
              <a:sym typeface="Outfit"/>
            </a:endParaRPr>
          </a:p>
        </p:txBody>
      </p:sp>
      <p:sp>
        <p:nvSpPr>
          <p:cNvPr id="1565" name="Google Shape;1565;p45"/>
          <p:cNvSpPr txBox="1"/>
          <p:nvPr/>
        </p:nvSpPr>
        <p:spPr>
          <a:xfrm>
            <a:off x="6408612" y="1382875"/>
            <a:ext cx="2015400" cy="4926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Precision</a:t>
            </a:r>
            <a:endParaRPr b="1" i="0" sz="2400" u="none" cap="none" strike="noStrike">
              <a:solidFill>
                <a:schemeClr val="dk1"/>
              </a:solidFill>
              <a:latin typeface="Outfit"/>
              <a:ea typeface="Outfit"/>
              <a:cs typeface="Outfit"/>
              <a:sym typeface="Outfit"/>
            </a:endParaRPr>
          </a:p>
        </p:txBody>
      </p:sp>
      <p:sp>
        <p:nvSpPr>
          <p:cNvPr id="1566" name="Google Shape;1566;p45"/>
          <p:cNvSpPr/>
          <p:nvPr/>
        </p:nvSpPr>
        <p:spPr>
          <a:xfrm>
            <a:off x="4942175" y="1498063"/>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67" name="Google Shape;1567;p45"/>
          <p:cNvSpPr/>
          <p:nvPr/>
        </p:nvSpPr>
        <p:spPr>
          <a:xfrm>
            <a:off x="4942150" y="3012538"/>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68" name="Google Shape;1568;p45"/>
          <p:cNvSpPr/>
          <p:nvPr/>
        </p:nvSpPr>
        <p:spPr>
          <a:xfrm>
            <a:off x="3426850" y="3012538"/>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nvGrpSpPr>
          <p:cNvPr id="1569" name="Google Shape;1569;p45"/>
          <p:cNvGrpSpPr/>
          <p:nvPr/>
        </p:nvGrpSpPr>
        <p:grpSpPr>
          <a:xfrm>
            <a:off x="5128099" y="3198535"/>
            <a:ext cx="392133" cy="392132"/>
            <a:chOff x="6706751" y="1332817"/>
            <a:chExt cx="392133" cy="392132"/>
          </a:xfrm>
        </p:grpSpPr>
        <p:sp>
          <p:nvSpPr>
            <p:cNvPr id="1570" name="Google Shape;1570;p45"/>
            <p:cNvSpPr/>
            <p:nvPr/>
          </p:nvSpPr>
          <p:spPr>
            <a:xfrm>
              <a:off x="6815186" y="1332817"/>
              <a:ext cx="283698" cy="284783"/>
            </a:xfrm>
            <a:custGeom>
              <a:rect b="b" l="l" r="r" t="t"/>
              <a:pathLst>
                <a:path extrusionOk="0" h="12601" w="12553">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45"/>
            <p:cNvSpPr/>
            <p:nvPr/>
          </p:nvSpPr>
          <p:spPr>
            <a:xfrm>
              <a:off x="6706751" y="1494904"/>
              <a:ext cx="297936" cy="230045"/>
            </a:xfrm>
            <a:custGeom>
              <a:rect b="b" l="l" r="r" t="t"/>
              <a:pathLst>
                <a:path extrusionOk="0" h="10179" w="13183">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5"/>
            <p:cNvSpPr/>
            <p:nvPr/>
          </p:nvSpPr>
          <p:spPr>
            <a:xfrm>
              <a:off x="6857900" y="1420437"/>
              <a:ext cx="23029" cy="23007"/>
            </a:xfrm>
            <a:custGeom>
              <a:rect b="b" l="l" r="r" t="t"/>
              <a:pathLst>
                <a:path extrusionOk="0" h="1018" w="1019">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5"/>
            <p:cNvSpPr/>
            <p:nvPr/>
          </p:nvSpPr>
          <p:spPr>
            <a:xfrm>
              <a:off x="6901721" y="1420437"/>
              <a:ext cx="23007" cy="23007"/>
            </a:xfrm>
            <a:custGeom>
              <a:rect b="b" l="l" r="r" t="t"/>
              <a:pathLst>
                <a:path extrusionOk="0" h="1018" w="1018">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5"/>
            <p:cNvSpPr/>
            <p:nvPr/>
          </p:nvSpPr>
          <p:spPr>
            <a:xfrm>
              <a:off x="6946627" y="1420437"/>
              <a:ext cx="23029" cy="23007"/>
            </a:xfrm>
            <a:custGeom>
              <a:rect b="b" l="l" r="r" t="t"/>
              <a:pathLst>
                <a:path extrusionOk="0" h="1018" w="1019">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5" name="Google Shape;1575;p45"/>
          <p:cNvGrpSpPr/>
          <p:nvPr/>
        </p:nvGrpSpPr>
        <p:grpSpPr>
          <a:xfrm>
            <a:off x="3612799" y="3199066"/>
            <a:ext cx="392155" cy="391048"/>
            <a:chOff x="2619044" y="2636227"/>
            <a:chExt cx="392155" cy="391048"/>
          </a:xfrm>
        </p:grpSpPr>
        <p:sp>
          <p:nvSpPr>
            <p:cNvPr id="1576" name="Google Shape;1576;p45"/>
            <p:cNvSpPr/>
            <p:nvPr/>
          </p:nvSpPr>
          <p:spPr>
            <a:xfrm>
              <a:off x="2711048" y="2818044"/>
              <a:ext cx="208146" cy="209231"/>
            </a:xfrm>
            <a:custGeom>
              <a:rect b="b" l="l" r="r" t="t"/>
              <a:pathLst>
                <a:path extrusionOk="0" h="9258" w="9210">
                  <a:moveTo>
                    <a:pt x="5138" y="1018"/>
                  </a:moveTo>
                  <a:lnTo>
                    <a:pt x="5138" y="1648"/>
                  </a:lnTo>
                  <a:lnTo>
                    <a:pt x="5138" y="1793"/>
                  </a:lnTo>
                  <a:lnTo>
                    <a:pt x="5235" y="1939"/>
                  </a:lnTo>
                  <a:lnTo>
                    <a:pt x="5332" y="2036"/>
                  </a:lnTo>
                  <a:lnTo>
                    <a:pt x="5477" y="2133"/>
                  </a:lnTo>
                  <a:lnTo>
                    <a:pt x="5962" y="2327"/>
                  </a:lnTo>
                  <a:lnTo>
                    <a:pt x="6350" y="2617"/>
                  </a:lnTo>
                  <a:lnTo>
                    <a:pt x="6495" y="2714"/>
                  </a:lnTo>
                  <a:lnTo>
                    <a:pt x="6641" y="2763"/>
                  </a:lnTo>
                  <a:lnTo>
                    <a:pt x="6834" y="2763"/>
                  </a:lnTo>
                  <a:lnTo>
                    <a:pt x="6980" y="2666"/>
                  </a:lnTo>
                  <a:lnTo>
                    <a:pt x="7513" y="2375"/>
                  </a:lnTo>
                  <a:lnTo>
                    <a:pt x="7998" y="3247"/>
                  </a:lnTo>
                  <a:lnTo>
                    <a:pt x="7464" y="3587"/>
                  </a:lnTo>
                  <a:lnTo>
                    <a:pt x="7368" y="3684"/>
                  </a:lnTo>
                  <a:lnTo>
                    <a:pt x="7271" y="3781"/>
                  </a:lnTo>
                  <a:lnTo>
                    <a:pt x="7222" y="3926"/>
                  </a:lnTo>
                  <a:lnTo>
                    <a:pt x="7222" y="4120"/>
                  </a:lnTo>
                  <a:lnTo>
                    <a:pt x="7271" y="4653"/>
                  </a:lnTo>
                  <a:lnTo>
                    <a:pt x="7222" y="5138"/>
                  </a:lnTo>
                  <a:lnTo>
                    <a:pt x="7222" y="5331"/>
                  </a:lnTo>
                  <a:lnTo>
                    <a:pt x="7271" y="5477"/>
                  </a:lnTo>
                  <a:lnTo>
                    <a:pt x="7368" y="5574"/>
                  </a:lnTo>
                  <a:lnTo>
                    <a:pt x="7464" y="5671"/>
                  </a:lnTo>
                  <a:lnTo>
                    <a:pt x="7998" y="6010"/>
                  </a:lnTo>
                  <a:lnTo>
                    <a:pt x="7513" y="6882"/>
                  </a:lnTo>
                  <a:lnTo>
                    <a:pt x="6980" y="6591"/>
                  </a:lnTo>
                  <a:lnTo>
                    <a:pt x="6834" y="6495"/>
                  </a:lnTo>
                  <a:lnTo>
                    <a:pt x="6641" y="6495"/>
                  </a:lnTo>
                  <a:lnTo>
                    <a:pt x="6495" y="6543"/>
                  </a:lnTo>
                  <a:lnTo>
                    <a:pt x="6350" y="6640"/>
                  </a:lnTo>
                  <a:lnTo>
                    <a:pt x="5962" y="6931"/>
                  </a:lnTo>
                  <a:lnTo>
                    <a:pt x="5477" y="7173"/>
                  </a:lnTo>
                  <a:lnTo>
                    <a:pt x="5332" y="7222"/>
                  </a:lnTo>
                  <a:lnTo>
                    <a:pt x="5235" y="7318"/>
                  </a:lnTo>
                  <a:lnTo>
                    <a:pt x="5138" y="7464"/>
                  </a:lnTo>
                  <a:lnTo>
                    <a:pt x="5138" y="7609"/>
                  </a:lnTo>
                  <a:lnTo>
                    <a:pt x="5138" y="8288"/>
                  </a:lnTo>
                  <a:lnTo>
                    <a:pt x="4120" y="8288"/>
                  </a:lnTo>
                  <a:lnTo>
                    <a:pt x="4120" y="7609"/>
                  </a:lnTo>
                  <a:lnTo>
                    <a:pt x="4072" y="7464"/>
                  </a:lnTo>
                  <a:lnTo>
                    <a:pt x="4023" y="7318"/>
                  </a:lnTo>
                  <a:lnTo>
                    <a:pt x="3927" y="7222"/>
                  </a:lnTo>
                  <a:lnTo>
                    <a:pt x="3781" y="7173"/>
                  </a:lnTo>
                  <a:lnTo>
                    <a:pt x="3296" y="6931"/>
                  </a:lnTo>
                  <a:lnTo>
                    <a:pt x="2860" y="6640"/>
                  </a:lnTo>
                  <a:lnTo>
                    <a:pt x="2715" y="6543"/>
                  </a:lnTo>
                  <a:lnTo>
                    <a:pt x="2570" y="6495"/>
                  </a:lnTo>
                  <a:lnTo>
                    <a:pt x="2424" y="6495"/>
                  </a:lnTo>
                  <a:lnTo>
                    <a:pt x="2279" y="6591"/>
                  </a:lnTo>
                  <a:lnTo>
                    <a:pt x="1746" y="6882"/>
                  </a:lnTo>
                  <a:lnTo>
                    <a:pt x="1212" y="6010"/>
                  </a:lnTo>
                  <a:lnTo>
                    <a:pt x="1746" y="5671"/>
                  </a:lnTo>
                  <a:lnTo>
                    <a:pt x="1891" y="5574"/>
                  </a:lnTo>
                  <a:lnTo>
                    <a:pt x="1988" y="5477"/>
                  </a:lnTo>
                  <a:lnTo>
                    <a:pt x="2036" y="5331"/>
                  </a:lnTo>
                  <a:lnTo>
                    <a:pt x="1988" y="5138"/>
                  </a:lnTo>
                  <a:lnTo>
                    <a:pt x="1939" y="4653"/>
                  </a:lnTo>
                  <a:lnTo>
                    <a:pt x="1988" y="4120"/>
                  </a:lnTo>
                  <a:lnTo>
                    <a:pt x="2036" y="3926"/>
                  </a:lnTo>
                  <a:lnTo>
                    <a:pt x="1988" y="3781"/>
                  </a:lnTo>
                  <a:lnTo>
                    <a:pt x="1891" y="3684"/>
                  </a:lnTo>
                  <a:lnTo>
                    <a:pt x="1746" y="3587"/>
                  </a:lnTo>
                  <a:lnTo>
                    <a:pt x="1212" y="3247"/>
                  </a:lnTo>
                  <a:lnTo>
                    <a:pt x="1746" y="2375"/>
                  </a:lnTo>
                  <a:lnTo>
                    <a:pt x="2279" y="2666"/>
                  </a:lnTo>
                  <a:lnTo>
                    <a:pt x="2424" y="2763"/>
                  </a:lnTo>
                  <a:lnTo>
                    <a:pt x="2570" y="2763"/>
                  </a:lnTo>
                  <a:lnTo>
                    <a:pt x="2715" y="2714"/>
                  </a:lnTo>
                  <a:lnTo>
                    <a:pt x="2860" y="2617"/>
                  </a:lnTo>
                  <a:lnTo>
                    <a:pt x="3296" y="2327"/>
                  </a:lnTo>
                  <a:lnTo>
                    <a:pt x="3781" y="2133"/>
                  </a:lnTo>
                  <a:lnTo>
                    <a:pt x="3927" y="2036"/>
                  </a:lnTo>
                  <a:lnTo>
                    <a:pt x="4023" y="1939"/>
                  </a:lnTo>
                  <a:lnTo>
                    <a:pt x="4072" y="1793"/>
                  </a:lnTo>
                  <a:lnTo>
                    <a:pt x="4120" y="1648"/>
                  </a:lnTo>
                  <a:lnTo>
                    <a:pt x="4120" y="1018"/>
                  </a:lnTo>
                  <a:close/>
                  <a:moveTo>
                    <a:pt x="3393" y="0"/>
                  </a:moveTo>
                  <a:lnTo>
                    <a:pt x="3248" y="146"/>
                  </a:lnTo>
                  <a:lnTo>
                    <a:pt x="3151" y="291"/>
                  </a:lnTo>
                  <a:lnTo>
                    <a:pt x="3103" y="485"/>
                  </a:lnTo>
                  <a:lnTo>
                    <a:pt x="3103" y="1260"/>
                  </a:lnTo>
                  <a:lnTo>
                    <a:pt x="2763" y="1454"/>
                  </a:lnTo>
                  <a:lnTo>
                    <a:pt x="2473" y="1648"/>
                  </a:lnTo>
                  <a:lnTo>
                    <a:pt x="1794" y="1260"/>
                  </a:lnTo>
                  <a:lnTo>
                    <a:pt x="1600" y="1163"/>
                  </a:lnTo>
                  <a:lnTo>
                    <a:pt x="1406" y="1212"/>
                  </a:lnTo>
                  <a:lnTo>
                    <a:pt x="1212" y="1260"/>
                  </a:lnTo>
                  <a:lnTo>
                    <a:pt x="1116" y="1406"/>
                  </a:lnTo>
                  <a:lnTo>
                    <a:pt x="98" y="3199"/>
                  </a:lnTo>
                  <a:lnTo>
                    <a:pt x="1" y="3393"/>
                  </a:lnTo>
                  <a:lnTo>
                    <a:pt x="49" y="3587"/>
                  </a:lnTo>
                  <a:lnTo>
                    <a:pt x="98" y="3732"/>
                  </a:lnTo>
                  <a:lnTo>
                    <a:pt x="243" y="3877"/>
                  </a:lnTo>
                  <a:lnTo>
                    <a:pt x="970" y="4265"/>
                  </a:lnTo>
                  <a:lnTo>
                    <a:pt x="922" y="4653"/>
                  </a:lnTo>
                  <a:lnTo>
                    <a:pt x="970" y="4992"/>
                  </a:lnTo>
                  <a:lnTo>
                    <a:pt x="243" y="5380"/>
                  </a:lnTo>
                  <a:lnTo>
                    <a:pt x="98" y="5525"/>
                  </a:lnTo>
                  <a:lnTo>
                    <a:pt x="49" y="5671"/>
                  </a:lnTo>
                  <a:lnTo>
                    <a:pt x="1" y="5865"/>
                  </a:lnTo>
                  <a:lnTo>
                    <a:pt x="98" y="6058"/>
                  </a:lnTo>
                  <a:lnTo>
                    <a:pt x="1116" y="7852"/>
                  </a:lnTo>
                  <a:lnTo>
                    <a:pt x="1212" y="7997"/>
                  </a:lnTo>
                  <a:lnTo>
                    <a:pt x="1406" y="8094"/>
                  </a:lnTo>
                  <a:lnTo>
                    <a:pt x="1600" y="8094"/>
                  </a:lnTo>
                  <a:lnTo>
                    <a:pt x="1794" y="7997"/>
                  </a:lnTo>
                  <a:lnTo>
                    <a:pt x="2473" y="7609"/>
                  </a:lnTo>
                  <a:lnTo>
                    <a:pt x="2763" y="7803"/>
                  </a:lnTo>
                  <a:lnTo>
                    <a:pt x="3103" y="7997"/>
                  </a:lnTo>
                  <a:lnTo>
                    <a:pt x="3103" y="8772"/>
                  </a:lnTo>
                  <a:lnTo>
                    <a:pt x="3151" y="8966"/>
                  </a:lnTo>
                  <a:lnTo>
                    <a:pt x="3248" y="9112"/>
                  </a:lnTo>
                  <a:lnTo>
                    <a:pt x="3393" y="9257"/>
                  </a:lnTo>
                  <a:lnTo>
                    <a:pt x="5817" y="9257"/>
                  </a:lnTo>
                  <a:lnTo>
                    <a:pt x="6011" y="9112"/>
                  </a:lnTo>
                  <a:lnTo>
                    <a:pt x="6107" y="8966"/>
                  </a:lnTo>
                  <a:lnTo>
                    <a:pt x="6156" y="8772"/>
                  </a:lnTo>
                  <a:lnTo>
                    <a:pt x="6156" y="7997"/>
                  </a:lnTo>
                  <a:lnTo>
                    <a:pt x="6447" y="7803"/>
                  </a:lnTo>
                  <a:lnTo>
                    <a:pt x="6738" y="7609"/>
                  </a:lnTo>
                  <a:lnTo>
                    <a:pt x="7464" y="7997"/>
                  </a:lnTo>
                  <a:lnTo>
                    <a:pt x="7610" y="8094"/>
                  </a:lnTo>
                  <a:lnTo>
                    <a:pt x="7804" y="8094"/>
                  </a:lnTo>
                  <a:lnTo>
                    <a:pt x="7998" y="7997"/>
                  </a:lnTo>
                  <a:lnTo>
                    <a:pt x="8143" y="7852"/>
                  </a:lnTo>
                  <a:lnTo>
                    <a:pt x="9161" y="6058"/>
                  </a:lnTo>
                  <a:lnTo>
                    <a:pt x="9209" y="5865"/>
                  </a:lnTo>
                  <a:lnTo>
                    <a:pt x="9209" y="5671"/>
                  </a:lnTo>
                  <a:lnTo>
                    <a:pt x="9112" y="5525"/>
                  </a:lnTo>
                  <a:lnTo>
                    <a:pt x="8967" y="5380"/>
                  </a:lnTo>
                  <a:lnTo>
                    <a:pt x="8288" y="4992"/>
                  </a:lnTo>
                  <a:lnTo>
                    <a:pt x="8288" y="4653"/>
                  </a:lnTo>
                  <a:lnTo>
                    <a:pt x="8288" y="4265"/>
                  </a:lnTo>
                  <a:lnTo>
                    <a:pt x="8967" y="3877"/>
                  </a:lnTo>
                  <a:lnTo>
                    <a:pt x="9112" y="3732"/>
                  </a:lnTo>
                  <a:lnTo>
                    <a:pt x="9209" y="3587"/>
                  </a:lnTo>
                  <a:lnTo>
                    <a:pt x="9209" y="3393"/>
                  </a:lnTo>
                  <a:lnTo>
                    <a:pt x="9161" y="3199"/>
                  </a:lnTo>
                  <a:lnTo>
                    <a:pt x="8143" y="1406"/>
                  </a:lnTo>
                  <a:lnTo>
                    <a:pt x="7998" y="1260"/>
                  </a:lnTo>
                  <a:lnTo>
                    <a:pt x="7804" y="1212"/>
                  </a:lnTo>
                  <a:lnTo>
                    <a:pt x="7610" y="1163"/>
                  </a:lnTo>
                  <a:lnTo>
                    <a:pt x="7464" y="1260"/>
                  </a:lnTo>
                  <a:lnTo>
                    <a:pt x="6738" y="1648"/>
                  </a:lnTo>
                  <a:lnTo>
                    <a:pt x="6447" y="1454"/>
                  </a:lnTo>
                  <a:lnTo>
                    <a:pt x="6156" y="1260"/>
                  </a:lnTo>
                  <a:lnTo>
                    <a:pt x="6156" y="485"/>
                  </a:lnTo>
                  <a:lnTo>
                    <a:pt x="6107" y="291"/>
                  </a:lnTo>
                  <a:lnTo>
                    <a:pt x="6011" y="146"/>
                  </a:lnTo>
                  <a:lnTo>
                    <a:pt x="58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5"/>
            <p:cNvSpPr/>
            <p:nvPr/>
          </p:nvSpPr>
          <p:spPr>
            <a:xfrm>
              <a:off x="2781153" y="2888149"/>
              <a:ext cx="69020" cy="69020"/>
            </a:xfrm>
            <a:custGeom>
              <a:rect b="b" l="l" r="r" t="t"/>
              <a:pathLst>
                <a:path extrusionOk="0" h="3054" w="3054">
                  <a:moveTo>
                    <a:pt x="1503" y="1018"/>
                  </a:moveTo>
                  <a:lnTo>
                    <a:pt x="1697" y="1066"/>
                  </a:lnTo>
                  <a:lnTo>
                    <a:pt x="1891" y="1163"/>
                  </a:lnTo>
                  <a:lnTo>
                    <a:pt x="1988" y="1309"/>
                  </a:lnTo>
                  <a:lnTo>
                    <a:pt x="2036" y="1551"/>
                  </a:lnTo>
                  <a:lnTo>
                    <a:pt x="1988" y="1745"/>
                  </a:lnTo>
                  <a:lnTo>
                    <a:pt x="1891" y="1890"/>
                  </a:lnTo>
                  <a:lnTo>
                    <a:pt x="1697" y="1987"/>
                  </a:lnTo>
                  <a:lnTo>
                    <a:pt x="1503" y="2036"/>
                  </a:lnTo>
                  <a:lnTo>
                    <a:pt x="1309" y="1987"/>
                  </a:lnTo>
                  <a:lnTo>
                    <a:pt x="1164" y="1890"/>
                  </a:lnTo>
                  <a:lnTo>
                    <a:pt x="1067" y="1745"/>
                  </a:lnTo>
                  <a:lnTo>
                    <a:pt x="1018" y="1551"/>
                  </a:lnTo>
                  <a:lnTo>
                    <a:pt x="1067" y="1309"/>
                  </a:lnTo>
                  <a:lnTo>
                    <a:pt x="1164" y="1163"/>
                  </a:lnTo>
                  <a:lnTo>
                    <a:pt x="1309" y="1066"/>
                  </a:lnTo>
                  <a:lnTo>
                    <a:pt x="1503" y="1018"/>
                  </a:lnTo>
                  <a:close/>
                  <a:moveTo>
                    <a:pt x="1503" y="0"/>
                  </a:moveTo>
                  <a:lnTo>
                    <a:pt x="1212" y="48"/>
                  </a:lnTo>
                  <a:lnTo>
                    <a:pt x="921" y="145"/>
                  </a:lnTo>
                  <a:lnTo>
                    <a:pt x="679" y="242"/>
                  </a:lnTo>
                  <a:lnTo>
                    <a:pt x="437" y="436"/>
                  </a:lnTo>
                  <a:lnTo>
                    <a:pt x="243" y="679"/>
                  </a:lnTo>
                  <a:lnTo>
                    <a:pt x="98" y="921"/>
                  </a:lnTo>
                  <a:lnTo>
                    <a:pt x="1" y="1212"/>
                  </a:lnTo>
                  <a:lnTo>
                    <a:pt x="1" y="1551"/>
                  </a:lnTo>
                  <a:lnTo>
                    <a:pt x="1" y="1842"/>
                  </a:lnTo>
                  <a:lnTo>
                    <a:pt x="98" y="2132"/>
                  </a:lnTo>
                  <a:lnTo>
                    <a:pt x="243" y="2375"/>
                  </a:lnTo>
                  <a:lnTo>
                    <a:pt x="437" y="2617"/>
                  </a:lnTo>
                  <a:lnTo>
                    <a:pt x="679" y="2811"/>
                  </a:lnTo>
                  <a:lnTo>
                    <a:pt x="921" y="2956"/>
                  </a:lnTo>
                  <a:lnTo>
                    <a:pt x="1212" y="3005"/>
                  </a:lnTo>
                  <a:lnTo>
                    <a:pt x="1503" y="3053"/>
                  </a:lnTo>
                  <a:lnTo>
                    <a:pt x="1842" y="3005"/>
                  </a:lnTo>
                  <a:lnTo>
                    <a:pt x="2085" y="2956"/>
                  </a:lnTo>
                  <a:lnTo>
                    <a:pt x="2375" y="2811"/>
                  </a:lnTo>
                  <a:lnTo>
                    <a:pt x="2569" y="2617"/>
                  </a:lnTo>
                  <a:lnTo>
                    <a:pt x="2763" y="2375"/>
                  </a:lnTo>
                  <a:lnTo>
                    <a:pt x="2909" y="2132"/>
                  </a:lnTo>
                  <a:lnTo>
                    <a:pt x="3005" y="1842"/>
                  </a:lnTo>
                  <a:lnTo>
                    <a:pt x="3054" y="1551"/>
                  </a:lnTo>
                  <a:lnTo>
                    <a:pt x="3005" y="1212"/>
                  </a:lnTo>
                  <a:lnTo>
                    <a:pt x="2909" y="921"/>
                  </a:lnTo>
                  <a:lnTo>
                    <a:pt x="2763" y="679"/>
                  </a:lnTo>
                  <a:lnTo>
                    <a:pt x="2569" y="436"/>
                  </a:lnTo>
                  <a:lnTo>
                    <a:pt x="2375" y="242"/>
                  </a:lnTo>
                  <a:lnTo>
                    <a:pt x="2085" y="145"/>
                  </a:lnTo>
                  <a:lnTo>
                    <a:pt x="1842" y="48"/>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5"/>
            <p:cNvSpPr/>
            <p:nvPr/>
          </p:nvSpPr>
          <p:spPr>
            <a:xfrm>
              <a:off x="2619044" y="2636227"/>
              <a:ext cx="168709" cy="155556"/>
            </a:xfrm>
            <a:custGeom>
              <a:rect b="b" l="l" r="r" t="t"/>
              <a:pathLst>
                <a:path extrusionOk="0" h="6883" w="7465">
                  <a:moveTo>
                    <a:pt x="6447" y="1018"/>
                  </a:moveTo>
                  <a:lnTo>
                    <a:pt x="6447" y="4071"/>
                  </a:lnTo>
                  <a:lnTo>
                    <a:pt x="2521" y="4071"/>
                  </a:lnTo>
                  <a:lnTo>
                    <a:pt x="2376" y="4168"/>
                  </a:lnTo>
                  <a:lnTo>
                    <a:pt x="1019" y="5283"/>
                  </a:lnTo>
                  <a:lnTo>
                    <a:pt x="1019" y="1018"/>
                  </a:lnTo>
                  <a:close/>
                  <a:moveTo>
                    <a:pt x="534" y="0"/>
                  </a:moveTo>
                  <a:lnTo>
                    <a:pt x="340" y="49"/>
                  </a:lnTo>
                  <a:lnTo>
                    <a:pt x="146" y="146"/>
                  </a:lnTo>
                  <a:lnTo>
                    <a:pt x="49" y="291"/>
                  </a:lnTo>
                  <a:lnTo>
                    <a:pt x="1" y="485"/>
                  </a:lnTo>
                  <a:lnTo>
                    <a:pt x="1" y="6397"/>
                  </a:lnTo>
                  <a:lnTo>
                    <a:pt x="49" y="6543"/>
                  </a:lnTo>
                  <a:lnTo>
                    <a:pt x="98" y="6688"/>
                  </a:lnTo>
                  <a:lnTo>
                    <a:pt x="195" y="6785"/>
                  </a:lnTo>
                  <a:lnTo>
                    <a:pt x="292" y="6834"/>
                  </a:lnTo>
                  <a:lnTo>
                    <a:pt x="437" y="6882"/>
                  </a:lnTo>
                  <a:lnTo>
                    <a:pt x="728" y="6882"/>
                  </a:lnTo>
                  <a:lnTo>
                    <a:pt x="873" y="6785"/>
                  </a:lnTo>
                  <a:lnTo>
                    <a:pt x="2909" y="5040"/>
                  </a:lnTo>
                  <a:lnTo>
                    <a:pt x="7174" y="5040"/>
                  </a:lnTo>
                  <a:lnTo>
                    <a:pt x="7319" y="4895"/>
                  </a:lnTo>
                  <a:lnTo>
                    <a:pt x="7416" y="4750"/>
                  </a:lnTo>
                  <a:lnTo>
                    <a:pt x="7464" y="4556"/>
                  </a:lnTo>
                  <a:lnTo>
                    <a:pt x="7464" y="485"/>
                  </a:lnTo>
                  <a:lnTo>
                    <a:pt x="7416" y="291"/>
                  </a:lnTo>
                  <a:lnTo>
                    <a:pt x="7319" y="146"/>
                  </a:lnTo>
                  <a:lnTo>
                    <a:pt x="7174" y="49"/>
                  </a:lnTo>
                  <a:lnTo>
                    <a:pt x="6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5"/>
            <p:cNvSpPr/>
            <p:nvPr/>
          </p:nvSpPr>
          <p:spPr>
            <a:xfrm>
              <a:off x="2667249" y="2682218"/>
              <a:ext cx="73405" cy="23029"/>
            </a:xfrm>
            <a:custGeom>
              <a:rect b="b" l="l" r="r" t="t"/>
              <a:pathLst>
                <a:path extrusionOk="0" h="1019" w="3248">
                  <a:moveTo>
                    <a:pt x="291" y="1"/>
                  </a:moveTo>
                  <a:lnTo>
                    <a:pt x="146" y="146"/>
                  </a:lnTo>
                  <a:lnTo>
                    <a:pt x="49" y="291"/>
                  </a:lnTo>
                  <a:lnTo>
                    <a:pt x="0" y="485"/>
                  </a:lnTo>
                  <a:lnTo>
                    <a:pt x="49" y="679"/>
                  </a:lnTo>
                  <a:lnTo>
                    <a:pt x="146" y="873"/>
                  </a:lnTo>
                  <a:lnTo>
                    <a:pt x="291" y="970"/>
                  </a:lnTo>
                  <a:lnTo>
                    <a:pt x="485" y="1018"/>
                  </a:lnTo>
                  <a:lnTo>
                    <a:pt x="2763" y="1018"/>
                  </a:lnTo>
                  <a:lnTo>
                    <a:pt x="2957" y="970"/>
                  </a:lnTo>
                  <a:lnTo>
                    <a:pt x="3102" y="873"/>
                  </a:lnTo>
                  <a:lnTo>
                    <a:pt x="3199" y="679"/>
                  </a:lnTo>
                  <a:lnTo>
                    <a:pt x="3247" y="485"/>
                  </a:lnTo>
                  <a:lnTo>
                    <a:pt x="3199" y="291"/>
                  </a:lnTo>
                  <a:lnTo>
                    <a:pt x="3102"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5"/>
            <p:cNvSpPr/>
            <p:nvPr/>
          </p:nvSpPr>
          <p:spPr>
            <a:xfrm>
              <a:off x="2842490" y="2674557"/>
              <a:ext cx="168709" cy="155556"/>
            </a:xfrm>
            <a:custGeom>
              <a:rect b="b" l="l" r="r" t="t"/>
              <a:pathLst>
                <a:path extrusionOk="0" h="6883" w="7465">
                  <a:moveTo>
                    <a:pt x="6447" y="1018"/>
                  </a:moveTo>
                  <a:lnTo>
                    <a:pt x="6447" y="5283"/>
                  </a:lnTo>
                  <a:lnTo>
                    <a:pt x="5138" y="4168"/>
                  </a:lnTo>
                  <a:lnTo>
                    <a:pt x="4944" y="4071"/>
                  </a:lnTo>
                  <a:lnTo>
                    <a:pt x="4799" y="4023"/>
                  </a:lnTo>
                  <a:lnTo>
                    <a:pt x="1018" y="4023"/>
                  </a:lnTo>
                  <a:lnTo>
                    <a:pt x="1018" y="1018"/>
                  </a:lnTo>
                  <a:close/>
                  <a:moveTo>
                    <a:pt x="340" y="0"/>
                  </a:moveTo>
                  <a:lnTo>
                    <a:pt x="146" y="146"/>
                  </a:lnTo>
                  <a:lnTo>
                    <a:pt x="49" y="291"/>
                  </a:lnTo>
                  <a:lnTo>
                    <a:pt x="1" y="485"/>
                  </a:lnTo>
                  <a:lnTo>
                    <a:pt x="1" y="4556"/>
                  </a:lnTo>
                  <a:lnTo>
                    <a:pt x="49" y="4750"/>
                  </a:lnTo>
                  <a:lnTo>
                    <a:pt x="146" y="4895"/>
                  </a:lnTo>
                  <a:lnTo>
                    <a:pt x="340" y="5041"/>
                  </a:lnTo>
                  <a:lnTo>
                    <a:pt x="4605" y="5041"/>
                  </a:lnTo>
                  <a:lnTo>
                    <a:pt x="6640" y="6785"/>
                  </a:lnTo>
                  <a:lnTo>
                    <a:pt x="6786" y="6882"/>
                  </a:lnTo>
                  <a:lnTo>
                    <a:pt x="6980" y="6882"/>
                  </a:lnTo>
                  <a:lnTo>
                    <a:pt x="7174" y="6834"/>
                  </a:lnTo>
                  <a:lnTo>
                    <a:pt x="7319" y="6785"/>
                  </a:lnTo>
                  <a:lnTo>
                    <a:pt x="7367" y="6640"/>
                  </a:lnTo>
                  <a:lnTo>
                    <a:pt x="7464" y="6543"/>
                  </a:lnTo>
                  <a:lnTo>
                    <a:pt x="7464" y="6398"/>
                  </a:lnTo>
                  <a:lnTo>
                    <a:pt x="7464" y="485"/>
                  </a:lnTo>
                  <a:lnTo>
                    <a:pt x="7416" y="291"/>
                  </a:lnTo>
                  <a:lnTo>
                    <a:pt x="7319" y="146"/>
                  </a:lnTo>
                  <a:lnTo>
                    <a:pt x="717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5"/>
            <p:cNvSpPr/>
            <p:nvPr/>
          </p:nvSpPr>
          <p:spPr>
            <a:xfrm>
              <a:off x="2889588" y="2720548"/>
              <a:ext cx="74512" cy="23029"/>
            </a:xfrm>
            <a:custGeom>
              <a:rect b="b" l="l" r="r" t="t"/>
              <a:pathLst>
                <a:path extrusionOk="0" h="1019" w="3297">
                  <a:moveTo>
                    <a:pt x="340" y="1"/>
                  </a:moveTo>
                  <a:lnTo>
                    <a:pt x="146" y="146"/>
                  </a:lnTo>
                  <a:lnTo>
                    <a:pt x="49" y="292"/>
                  </a:lnTo>
                  <a:lnTo>
                    <a:pt x="1" y="486"/>
                  </a:lnTo>
                  <a:lnTo>
                    <a:pt x="49" y="679"/>
                  </a:lnTo>
                  <a:lnTo>
                    <a:pt x="146" y="825"/>
                  </a:lnTo>
                  <a:lnTo>
                    <a:pt x="340" y="970"/>
                  </a:lnTo>
                  <a:lnTo>
                    <a:pt x="534" y="1019"/>
                  </a:lnTo>
                  <a:lnTo>
                    <a:pt x="2763" y="1019"/>
                  </a:lnTo>
                  <a:lnTo>
                    <a:pt x="2957" y="970"/>
                  </a:lnTo>
                  <a:lnTo>
                    <a:pt x="3151" y="825"/>
                  </a:lnTo>
                  <a:lnTo>
                    <a:pt x="3248" y="679"/>
                  </a:lnTo>
                  <a:lnTo>
                    <a:pt x="3296" y="486"/>
                  </a:lnTo>
                  <a:lnTo>
                    <a:pt x="3248" y="292"/>
                  </a:lnTo>
                  <a:lnTo>
                    <a:pt x="3151"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45"/>
          <p:cNvGrpSpPr/>
          <p:nvPr/>
        </p:nvGrpSpPr>
        <p:grpSpPr>
          <a:xfrm>
            <a:off x="3613387" y="1684062"/>
            <a:ext cx="391048" cy="392133"/>
            <a:chOff x="1363817" y="3315312"/>
            <a:chExt cx="391048" cy="392133"/>
          </a:xfrm>
        </p:grpSpPr>
        <p:sp>
          <p:nvSpPr>
            <p:cNvPr id="1583" name="Google Shape;1583;p45"/>
            <p:cNvSpPr/>
            <p:nvPr/>
          </p:nvSpPr>
          <p:spPr>
            <a:xfrm>
              <a:off x="1363817" y="3315312"/>
              <a:ext cx="391048" cy="392133"/>
            </a:xfrm>
            <a:custGeom>
              <a:rect b="b" l="l" r="r" t="t"/>
              <a:pathLst>
                <a:path extrusionOk="0" h="17351" w="17303">
                  <a:moveTo>
                    <a:pt x="6447" y="1018"/>
                  </a:moveTo>
                  <a:lnTo>
                    <a:pt x="6786" y="1067"/>
                  </a:lnTo>
                  <a:lnTo>
                    <a:pt x="7125" y="1163"/>
                  </a:lnTo>
                  <a:lnTo>
                    <a:pt x="7416" y="1309"/>
                  </a:lnTo>
                  <a:lnTo>
                    <a:pt x="7658" y="1503"/>
                  </a:lnTo>
                  <a:lnTo>
                    <a:pt x="7852" y="1745"/>
                  </a:lnTo>
                  <a:lnTo>
                    <a:pt x="7998" y="2036"/>
                  </a:lnTo>
                  <a:lnTo>
                    <a:pt x="8095" y="2375"/>
                  </a:lnTo>
                  <a:lnTo>
                    <a:pt x="8143" y="2714"/>
                  </a:lnTo>
                  <a:lnTo>
                    <a:pt x="8143" y="3974"/>
                  </a:lnTo>
                  <a:lnTo>
                    <a:pt x="7755" y="4023"/>
                  </a:lnTo>
                  <a:lnTo>
                    <a:pt x="7368" y="4120"/>
                  </a:lnTo>
                  <a:lnTo>
                    <a:pt x="6980" y="4265"/>
                  </a:lnTo>
                  <a:lnTo>
                    <a:pt x="6641" y="4459"/>
                  </a:lnTo>
                  <a:lnTo>
                    <a:pt x="6301" y="4653"/>
                  </a:lnTo>
                  <a:lnTo>
                    <a:pt x="5962" y="4895"/>
                  </a:lnTo>
                  <a:lnTo>
                    <a:pt x="5671" y="5138"/>
                  </a:lnTo>
                  <a:lnTo>
                    <a:pt x="5380" y="5428"/>
                  </a:lnTo>
                  <a:lnTo>
                    <a:pt x="5138" y="5719"/>
                  </a:lnTo>
                  <a:lnTo>
                    <a:pt x="4944" y="6010"/>
                  </a:lnTo>
                  <a:lnTo>
                    <a:pt x="4750" y="6398"/>
                  </a:lnTo>
                  <a:lnTo>
                    <a:pt x="4557" y="6737"/>
                  </a:lnTo>
                  <a:lnTo>
                    <a:pt x="4460" y="7125"/>
                  </a:lnTo>
                  <a:lnTo>
                    <a:pt x="4363" y="7512"/>
                  </a:lnTo>
                  <a:lnTo>
                    <a:pt x="4266" y="7900"/>
                  </a:lnTo>
                  <a:lnTo>
                    <a:pt x="4266" y="8336"/>
                  </a:lnTo>
                  <a:lnTo>
                    <a:pt x="4266" y="8724"/>
                  </a:lnTo>
                  <a:lnTo>
                    <a:pt x="4314" y="9063"/>
                  </a:lnTo>
                  <a:lnTo>
                    <a:pt x="4411" y="9451"/>
                  </a:lnTo>
                  <a:lnTo>
                    <a:pt x="4508" y="9790"/>
                  </a:lnTo>
                  <a:lnTo>
                    <a:pt x="4653" y="10129"/>
                  </a:lnTo>
                  <a:lnTo>
                    <a:pt x="4799" y="10420"/>
                  </a:lnTo>
                  <a:lnTo>
                    <a:pt x="5187" y="11002"/>
                  </a:lnTo>
                  <a:lnTo>
                    <a:pt x="1019" y="11002"/>
                  </a:lnTo>
                  <a:lnTo>
                    <a:pt x="1019" y="1018"/>
                  </a:lnTo>
                  <a:close/>
                  <a:moveTo>
                    <a:pt x="16285" y="1018"/>
                  </a:moveTo>
                  <a:lnTo>
                    <a:pt x="16285" y="11002"/>
                  </a:lnTo>
                  <a:lnTo>
                    <a:pt x="12117" y="11002"/>
                  </a:lnTo>
                  <a:lnTo>
                    <a:pt x="12505" y="10420"/>
                  </a:lnTo>
                  <a:lnTo>
                    <a:pt x="12650" y="10129"/>
                  </a:lnTo>
                  <a:lnTo>
                    <a:pt x="12796" y="9790"/>
                  </a:lnTo>
                  <a:lnTo>
                    <a:pt x="12893" y="9451"/>
                  </a:lnTo>
                  <a:lnTo>
                    <a:pt x="12989" y="9063"/>
                  </a:lnTo>
                  <a:lnTo>
                    <a:pt x="12989" y="8724"/>
                  </a:lnTo>
                  <a:lnTo>
                    <a:pt x="13038" y="8336"/>
                  </a:lnTo>
                  <a:lnTo>
                    <a:pt x="12989" y="7900"/>
                  </a:lnTo>
                  <a:lnTo>
                    <a:pt x="12941" y="7512"/>
                  </a:lnTo>
                  <a:lnTo>
                    <a:pt x="12844" y="7125"/>
                  </a:lnTo>
                  <a:lnTo>
                    <a:pt x="12747" y="6737"/>
                  </a:lnTo>
                  <a:lnTo>
                    <a:pt x="12553" y="6398"/>
                  </a:lnTo>
                  <a:lnTo>
                    <a:pt x="12359" y="6010"/>
                  </a:lnTo>
                  <a:lnTo>
                    <a:pt x="12166" y="5719"/>
                  </a:lnTo>
                  <a:lnTo>
                    <a:pt x="11923" y="5428"/>
                  </a:lnTo>
                  <a:lnTo>
                    <a:pt x="11632" y="5138"/>
                  </a:lnTo>
                  <a:lnTo>
                    <a:pt x="11342" y="4895"/>
                  </a:lnTo>
                  <a:lnTo>
                    <a:pt x="11002" y="4653"/>
                  </a:lnTo>
                  <a:lnTo>
                    <a:pt x="10663" y="4459"/>
                  </a:lnTo>
                  <a:lnTo>
                    <a:pt x="10324" y="4265"/>
                  </a:lnTo>
                  <a:lnTo>
                    <a:pt x="9936" y="4120"/>
                  </a:lnTo>
                  <a:lnTo>
                    <a:pt x="9548" y="4023"/>
                  </a:lnTo>
                  <a:lnTo>
                    <a:pt x="9161" y="3974"/>
                  </a:lnTo>
                  <a:lnTo>
                    <a:pt x="9161" y="2714"/>
                  </a:lnTo>
                  <a:lnTo>
                    <a:pt x="9209" y="2375"/>
                  </a:lnTo>
                  <a:lnTo>
                    <a:pt x="9306" y="2036"/>
                  </a:lnTo>
                  <a:lnTo>
                    <a:pt x="9452" y="1745"/>
                  </a:lnTo>
                  <a:lnTo>
                    <a:pt x="9645" y="1503"/>
                  </a:lnTo>
                  <a:lnTo>
                    <a:pt x="9888" y="1309"/>
                  </a:lnTo>
                  <a:lnTo>
                    <a:pt x="10178" y="1163"/>
                  </a:lnTo>
                  <a:lnTo>
                    <a:pt x="10518" y="1067"/>
                  </a:lnTo>
                  <a:lnTo>
                    <a:pt x="10857" y="1018"/>
                  </a:lnTo>
                  <a:close/>
                  <a:moveTo>
                    <a:pt x="8628" y="4944"/>
                  </a:moveTo>
                  <a:lnTo>
                    <a:pt x="9015" y="4992"/>
                  </a:lnTo>
                  <a:lnTo>
                    <a:pt x="9306" y="5041"/>
                  </a:lnTo>
                  <a:lnTo>
                    <a:pt x="9645" y="5138"/>
                  </a:lnTo>
                  <a:lnTo>
                    <a:pt x="9936" y="5234"/>
                  </a:lnTo>
                  <a:lnTo>
                    <a:pt x="10275" y="5380"/>
                  </a:lnTo>
                  <a:lnTo>
                    <a:pt x="10518" y="5525"/>
                  </a:lnTo>
                  <a:lnTo>
                    <a:pt x="10809" y="5719"/>
                  </a:lnTo>
                  <a:lnTo>
                    <a:pt x="11051" y="5961"/>
                  </a:lnTo>
                  <a:lnTo>
                    <a:pt x="11245" y="6204"/>
                  </a:lnTo>
                  <a:lnTo>
                    <a:pt x="11439" y="6446"/>
                  </a:lnTo>
                  <a:lnTo>
                    <a:pt x="11584" y="6737"/>
                  </a:lnTo>
                  <a:lnTo>
                    <a:pt x="11729" y="7028"/>
                  </a:lnTo>
                  <a:lnTo>
                    <a:pt x="11875" y="7318"/>
                  </a:lnTo>
                  <a:lnTo>
                    <a:pt x="11923" y="7658"/>
                  </a:lnTo>
                  <a:lnTo>
                    <a:pt x="11972" y="7997"/>
                  </a:lnTo>
                  <a:lnTo>
                    <a:pt x="12020" y="8336"/>
                  </a:lnTo>
                  <a:lnTo>
                    <a:pt x="11972" y="8675"/>
                  </a:lnTo>
                  <a:lnTo>
                    <a:pt x="11923" y="9015"/>
                  </a:lnTo>
                  <a:lnTo>
                    <a:pt x="11875" y="9306"/>
                  </a:lnTo>
                  <a:lnTo>
                    <a:pt x="11729" y="9645"/>
                  </a:lnTo>
                  <a:lnTo>
                    <a:pt x="11584" y="9936"/>
                  </a:lnTo>
                  <a:lnTo>
                    <a:pt x="11439" y="10226"/>
                  </a:lnTo>
                  <a:lnTo>
                    <a:pt x="11245" y="10469"/>
                  </a:lnTo>
                  <a:lnTo>
                    <a:pt x="11051" y="10711"/>
                  </a:lnTo>
                  <a:lnTo>
                    <a:pt x="10809" y="10905"/>
                  </a:lnTo>
                  <a:lnTo>
                    <a:pt x="10518" y="11099"/>
                  </a:lnTo>
                  <a:lnTo>
                    <a:pt x="10275" y="11293"/>
                  </a:lnTo>
                  <a:lnTo>
                    <a:pt x="9936" y="11438"/>
                  </a:lnTo>
                  <a:lnTo>
                    <a:pt x="9645" y="11535"/>
                  </a:lnTo>
                  <a:lnTo>
                    <a:pt x="9306" y="11632"/>
                  </a:lnTo>
                  <a:lnTo>
                    <a:pt x="9015" y="11680"/>
                  </a:lnTo>
                  <a:lnTo>
                    <a:pt x="8288" y="11680"/>
                  </a:lnTo>
                  <a:lnTo>
                    <a:pt x="7949" y="11632"/>
                  </a:lnTo>
                  <a:lnTo>
                    <a:pt x="7658" y="11535"/>
                  </a:lnTo>
                  <a:lnTo>
                    <a:pt x="7319" y="11438"/>
                  </a:lnTo>
                  <a:lnTo>
                    <a:pt x="7028" y="11293"/>
                  </a:lnTo>
                  <a:lnTo>
                    <a:pt x="6786" y="11099"/>
                  </a:lnTo>
                  <a:lnTo>
                    <a:pt x="6495" y="10905"/>
                  </a:lnTo>
                  <a:lnTo>
                    <a:pt x="6253" y="10711"/>
                  </a:lnTo>
                  <a:lnTo>
                    <a:pt x="6059" y="10469"/>
                  </a:lnTo>
                  <a:lnTo>
                    <a:pt x="5865" y="10226"/>
                  </a:lnTo>
                  <a:lnTo>
                    <a:pt x="5671" y="9936"/>
                  </a:lnTo>
                  <a:lnTo>
                    <a:pt x="5574" y="9645"/>
                  </a:lnTo>
                  <a:lnTo>
                    <a:pt x="5429" y="9306"/>
                  </a:lnTo>
                  <a:lnTo>
                    <a:pt x="5332" y="9015"/>
                  </a:lnTo>
                  <a:lnTo>
                    <a:pt x="5284" y="8675"/>
                  </a:lnTo>
                  <a:lnTo>
                    <a:pt x="5284" y="8336"/>
                  </a:lnTo>
                  <a:lnTo>
                    <a:pt x="5284" y="7997"/>
                  </a:lnTo>
                  <a:lnTo>
                    <a:pt x="5332" y="7658"/>
                  </a:lnTo>
                  <a:lnTo>
                    <a:pt x="5429" y="7318"/>
                  </a:lnTo>
                  <a:lnTo>
                    <a:pt x="5574" y="7028"/>
                  </a:lnTo>
                  <a:lnTo>
                    <a:pt x="5671" y="6737"/>
                  </a:lnTo>
                  <a:lnTo>
                    <a:pt x="5865" y="6446"/>
                  </a:lnTo>
                  <a:lnTo>
                    <a:pt x="6059" y="6204"/>
                  </a:lnTo>
                  <a:lnTo>
                    <a:pt x="6253" y="5961"/>
                  </a:lnTo>
                  <a:lnTo>
                    <a:pt x="6495" y="5719"/>
                  </a:lnTo>
                  <a:lnTo>
                    <a:pt x="6786" y="5525"/>
                  </a:lnTo>
                  <a:lnTo>
                    <a:pt x="7028" y="5380"/>
                  </a:lnTo>
                  <a:lnTo>
                    <a:pt x="7319" y="5234"/>
                  </a:lnTo>
                  <a:lnTo>
                    <a:pt x="7658" y="5138"/>
                  </a:lnTo>
                  <a:lnTo>
                    <a:pt x="7949" y="5041"/>
                  </a:lnTo>
                  <a:lnTo>
                    <a:pt x="8288" y="4992"/>
                  </a:lnTo>
                  <a:lnTo>
                    <a:pt x="8628" y="4944"/>
                  </a:lnTo>
                  <a:close/>
                  <a:moveTo>
                    <a:pt x="9161" y="12698"/>
                  </a:moveTo>
                  <a:lnTo>
                    <a:pt x="9161" y="15848"/>
                  </a:lnTo>
                  <a:lnTo>
                    <a:pt x="9112" y="16042"/>
                  </a:lnTo>
                  <a:lnTo>
                    <a:pt x="9015" y="16188"/>
                  </a:lnTo>
                  <a:lnTo>
                    <a:pt x="8870" y="16284"/>
                  </a:lnTo>
                  <a:lnTo>
                    <a:pt x="8628" y="16333"/>
                  </a:lnTo>
                  <a:lnTo>
                    <a:pt x="8434" y="16284"/>
                  </a:lnTo>
                  <a:lnTo>
                    <a:pt x="8288" y="16188"/>
                  </a:lnTo>
                  <a:lnTo>
                    <a:pt x="8191" y="16042"/>
                  </a:lnTo>
                  <a:lnTo>
                    <a:pt x="8143" y="15848"/>
                  </a:lnTo>
                  <a:lnTo>
                    <a:pt x="8143" y="12698"/>
                  </a:lnTo>
                  <a:close/>
                  <a:moveTo>
                    <a:pt x="485" y="0"/>
                  </a:moveTo>
                  <a:lnTo>
                    <a:pt x="292" y="49"/>
                  </a:lnTo>
                  <a:lnTo>
                    <a:pt x="146" y="146"/>
                  </a:lnTo>
                  <a:lnTo>
                    <a:pt x="1" y="340"/>
                  </a:lnTo>
                  <a:lnTo>
                    <a:pt x="1" y="533"/>
                  </a:lnTo>
                  <a:lnTo>
                    <a:pt x="1" y="11535"/>
                  </a:lnTo>
                  <a:lnTo>
                    <a:pt x="1" y="11729"/>
                  </a:lnTo>
                  <a:lnTo>
                    <a:pt x="146" y="11874"/>
                  </a:lnTo>
                  <a:lnTo>
                    <a:pt x="292" y="11971"/>
                  </a:lnTo>
                  <a:lnTo>
                    <a:pt x="485" y="12020"/>
                  </a:lnTo>
                  <a:lnTo>
                    <a:pt x="6301" y="12020"/>
                  </a:lnTo>
                  <a:lnTo>
                    <a:pt x="6689" y="12262"/>
                  </a:lnTo>
                  <a:lnTo>
                    <a:pt x="7125" y="12456"/>
                  </a:lnTo>
                  <a:lnTo>
                    <a:pt x="7125" y="15848"/>
                  </a:lnTo>
                  <a:lnTo>
                    <a:pt x="7174" y="16139"/>
                  </a:lnTo>
                  <a:lnTo>
                    <a:pt x="7222" y="16430"/>
                  </a:lnTo>
                  <a:lnTo>
                    <a:pt x="7368" y="16672"/>
                  </a:lnTo>
                  <a:lnTo>
                    <a:pt x="7561" y="16915"/>
                  </a:lnTo>
                  <a:lnTo>
                    <a:pt x="7804" y="17108"/>
                  </a:lnTo>
                  <a:lnTo>
                    <a:pt x="8046" y="17254"/>
                  </a:lnTo>
                  <a:lnTo>
                    <a:pt x="8337" y="17302"/>
                  </a:lnTo>
                  <a:lnTo>
                    <a:pt x="8628" y="17351"/>
                  </a:lnTo>
                  <a:lnTo>
                    <a:pt x="8967" y="17302"/>
                  </a:lnTo>
                  <a:lnTo>
                    <a:pt x="9258" y="17254"/>
                  </a:lnTo>
                  <a:lnTo>
                    <a:pt x="9500" y="17108"/>
                  </a:lnTo>
                  <a:lnTo>
                    <a:pt x="9742" y="16915"/>
                  </a:lnTo>
                  <a:lnTo>
                    <a:pt x="9936" y="16672"/>
                  </a:lnTo>
                  <a:lnTo>
                    <a:pt x="10033" y="16430"/>
                  </a:lnTo>
                  <a:lnTo>
                    <a:pt x="10130" y="16139"/>
                  </a:lnTo>
                  <a:lnTo>
                    <a:pt x="10178" y="15848"/>
                  </a:lnTo>
                  <a:lnTo>
                    <a:pt x="10178" y="12456"/>
                  </a:lnTo>
                  <a:lnTo>
                    <a:pt x="10566" y="12262"/>
                  </a:lnTo>
                  <a:lnTo>
                    <a:pt x="10954" y="12020"/>
                  </a:lnTo>
                  <a:lnTo>
                    <a:pt x="16818" y="12020"/>
                  </a:lnTo>
                  <a:lnTo>
                    <a:pt x="17012" y="11971"/>
                  </a:lnTo>
                  <a:lnTo>
                    <a:pt x="17157" y="11874"/>
                  </a:lnTo>
                  <a:lnTo>
                    <a:pt x="17303" y="11729"/>
                  </a:lnTo>
                  <a:lnTo>
                    <a:pt x="17303" y="11535"/>
                  </a:lnTo>
                  <a:lnTo>
                    <a:pt x="17303" y="533"/>
                  </a:lnTo>
                  <a:lnTo>
                    <a:pt x="17303" y="340"/>
                  </a:lnTo>
                  <a:lnTo>
                    <a:pt x="17157" y="146"/>
                  </a:lnTo>
                  <a:lnTo>
                    <a:pt x="17012" y="49"/>
                  </a:lnTo>
                  <a:lnTo>
                    <a:pt x="16818" y="0"/>
                  </a:lnTo>
                  <a:lnTo>
                    <a:pt x="10857" y="0"/>
                  </a:lnTo>
                  <a:lnTo>
                    <a:pt x="10518" y="49"/>
                  </a:lnTo>
                  <a:lnTo>
                    <a:pt x="10178" y="97"/>
                  </a:lnTo>
                  <a:lnTo>
                    <a:pt x="9888" y="194"/>
                  </a:lnTo>
                  <a:lnTo>
                    <a:pt x="9597" y="340"/>
                  </a:lnTo>
                  <a:lnTo>
                    <a:pt x="9306" y="485"/>
                  </a:lnTo>
                  <a:lnTo>
                    <a:pt x="9064" y="679"/>
                  </a:lnTo>
                  <a:lnTo>
                    <a:pt x="8870" y="873"/>
                  </a:lnTo>
                  <a:lnTo>
                    <a:pt x="8628" y="1115"/>
                  </a:lnTo>
                  <a:lnTo>
                    <a:pt x="8434" y="873"/>
                  </a:lnTo>
                  <a:lnTo>
                    <a:pt x="8240" y="679"/>
                  </a:lnTo>
                  <a:lnTo>
                    <a:pt x="7998" y="485"/>
                  </a:lnTo>
                  <a:lnTo>
                    <a:pt x="7707" y="340"/>
                  </a:lnTo>
                  <a:lnTo>
                    <a:pt x="7416" y="194"/>
                  </a:lnTo>
                  <a:lnTo>
                    <a:pt x="7125" y="97"/>
                  </a:lnTo>
                  <a:lnTo>
                    <a:pt x="6786" y="49"/>
                  </a:lnTo>
                  <a:lnTo>
                    <a:pt x="6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5"/>
            <p:cNvSpPr/>
            <p:nvPr/>
          </p:nvSpPr>
          <p:spPr>
            <a:xfrm>
              <a:off x="1504027" y="3491660"/>
              <a:ext cx="23029" cy="23007"/>
            </a:xfrm>
            <a:custGeom>
              <a:rect b="b" l="l" r="r" t="t"/>
              <a:pathLst>
                <a:path extrusionOk="0" h="1018" w="1019">
                  <a:moveTo>
                    <a:pt x="533" y="0"/>
                  </a:moveTo>
                  <a:lnTo>
                    <a:pt x="340" y="49"/>
                  </a:lnTo>
                  <a:lnTo>
                    <a:pt x="146" y="146"/>
                  </a:lnTo>
                  <a:lnTo>
                    <a:pt x="49" y="291"/>
                  </a:lnTo>
                  <a:lnTo>
                    <a:pt x="0" y="485"/>
                  </a:lnTo>
                  <a:lnTo>
                    <a:pt x="49" y="727"/>
                  </a:lnTo>
                  <a:lnTo>
                    <a:pt x="146" y="872"/>
                  </a:lnTo>
                  <a:lnTo>
                    <a:pt x="340" y="969"/>
                  </a:lnTo>
                  <a:lnTo>
                    <a:pt x="533" y="1018"/>
                  </a:lnTo>
                  <a:lnTo>
                    <a:pt x="727" y="969"/>
                  </a:lnTo>
                  <a:lnTo>
                    <a:pt x="873" y="872"/>
                  </a:lnTo>
                  <a:lnTo>
                    <a:pt x="970" y="727"/>
                  </a:lnTo>
                  <a:lnTo>
                    <a:pt x="1018" y="485"/>
                  </a:lnTo>
                  <a:lnTo>
                    <a:pt x="970"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5"/>
            <p:cNvSpPr/>
            <p:nvPr/>
          </p:nvSpPr>
          <p:spPr>
            <a:xfrm>
              <a:off x="1591648" y="3491660"/>
              <a:ext cx="23029" cy="23007"/>
            </a:xfrm>
            <a:custGeom>
              <a:rect b="b" l="l" r="r" t="t"/>
              <a:pathLst>
                <a:path extrusionOk="0" h="1018" w="1019">
                  <a:moveTo>
                    <a:pt x="485" y="0"/>
                  </a:moveTo>
                  <a:lnTo>
                    <a:pt x="291" y="49"/>
                  </a:lnTo>
                  <a:lnTo>
                    <a:pt x="146" y="146"/>
                  </a:lnTo>
                  <a:lnTo>
                    <a:pt x="49" y="291"/>
                  </a:lnTo>
                  <a:lnTo>
                    <a:pt x="1" y="485"/>
                  </a:lnTo>
                  <a:lnTo>
                    <a:pt x="49" y="727"/>
                  </a:lnTo>
                  <a:lnTo>
                    <a:pt x="146" y="872"/>
                  </a:lnTo>
                  <a:lnTo>
                    <a:pt x="291" y="969"/>
                  </a:lnTo>
                  <a:lnTo>
                    <a:pt x="485" y="1018"/>
                  </a:lnTo>
                  <a:lnTo>
                    <a:pt x="679" y="969"/>
                  </a:lnTo>
                  <a:lnTo>
                    <a:pt x="873" y="872"/>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5"/>
            <p:cNvSpPr/>
            <p:nvPr/>
          </p:nvSpPr>
          <p:spPr>
            <a:xfrm>
              <a:off x="1547826" y="3491660"/>
              <a:ext cx="23029" cy="23007"/>
            </a:xfrm>
            <a:custGeom>
              <a:rect b="b" l="l" r="r" t="t"/>
              <a:pathLst>
                <a:path extrusionOk="0" h="1018" w="1019">
                  <a:moveTo>
                    <a:pt x="486" y="0"/>
                  </a:moveTo>
                  <a:lnTo>
                    <a:pt x="292" y="49"/>
                  </a:lnTo>
                  <a:lnTo>
                    <a:pt x="146" y="146"/>
                  </a:lnTo>
                  <a:lnTo>
                    <a:pt x="49" y="291"/>
                  </a:lnTo>
                  <a:lnTo>
                    <a:pt x="1" y="485"/>
                  </a:lnTo>
                  <a:lnTo>
                    <a:pt x="49" y="727"/>
                  </a:lnTo>
                  <a:lnTo>
                    <a:pt x="146" y="872"/>
                  </a:lnTo>
                  <a:lnTo>
                    <a:pt x="292" y="969"/>
                  </a:lnTo>
                  <a:lnTo>
                    <a:pt x="486" y="1018"/>
                  </a:lnTo>
                  <a:lnTo>
                    <a:pt x="728" y="969"/>
                  </a:lnTo>
                  <a:lnTo>
                    <a:pt x="873" y="872"/>
                  </a:lnTo>
                  <a:lnTo>
                    <a:pt x="970" y="727"/>
                  </a:lnTo>
                  <a:lnTo>
                    <a:pt x="1019" y="485"/>
                  </a:lnTo>
                  <a:lnTo>
                    <a:pt x="970" y="291"/>
                  </a:lnTo>
                  <a:lnTo>
                    <a:pt x="873" y="146"/>
                  </a:lnTo>
                  <a:lnTo>
                    <a:pt x="728"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5"/>
            <p:cNvSpPr/>
            <p:nvPr/>
          </p:nvSpPr>
          <p:spPr>
            <a:xfrm>
              <a:off x="1597117" y="3361303"/>
              <a:ext cx="111757" cy="23029"/>
            </a:xfrm>
            <a:custGeom>
              <a:rect b="b" l="l" r="r" t="t"/>
              <a:pathLst>
                <a:path extrusionOk="0" h="1019" w="4945">
                  <a:moveTo>
                    <a:pt x="534" y="1"/>
                  </a:moveTo>
                  <a:lnTo>
                    <a:pt x="292" y="49"/>
                  </a:lnTo>
                  <a:lnTo>
                    <a:pt x="146" y="146"/>
                  </a:lnTo>
                  <a:lnTo>
                    <a:pt x="49" y="340"/>
                  </a:lnTo>
                  <a:lnTo>
                    <a:pt x="1" y="534"/>
                  </a:lnTo>
                  <a:lnTo>
                    <a:pt x="49" y="728"/>
                  </a:lnTo>
                  <a:lnTo>
                    <a:pt x="146" y="873"/>
                  </a:lnTo>
                  <a:lnTo>
                    <a:pt x="292" y="970"/>
                  </a:lnTo>
                  <a:lnTo>
                    <a:pt x="534" y="1019"/>
                  </a:lnTo>
                  <a:lnTo>
                    <a:pt x="4460" y="1019"/>
                  </a:lnTo>
                  <a:lnTo>
                    <a:pt x="4654" y="970"/>
                  </a:lnTo>
                  <a:lnTo>
                    <a:pt x="4799" y="873"/>
                  </a:lnTo>
                  <a:lnTo>
                    <a:pt x="4944" y="728"/>
                  </a:lnTo>
                  <a:lnTo>
                    <a:pt x="4944" y="534"/>
                  </a:lnTo>
                  <a:lnTo>
                    <a:pt x="4944" y="340"/>
                  </a:lnTo>
                  <a:lnTo>
                    <a:pt x="4799"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5"/>
            <p:cNvSpPr/>
            <p:nvPr/>
          </p:nvSpPr>
          <p:spPr>
            <a:xfrm>
              <a:off x="1650792" y="3407316"/>
              <a:ext cx="58082" cy="23029"/>
            </a:xfrm>
            <a:custGeom>
              <a:rect b="b" l="l" r="r" t="t"/>
              <a:pathLst>
                <a:path extrusionOk="0" h="1019" w="2570">
                  <a:moveTo>
                    <a:pt x="534" y="0"/>
                  </a:moveTo>
                  <a:lnTo>
                    <a:pt x="340" y="49"/>
                  </a:lnTo>
                  <a:lnTo>
                    <a:pt x="146" y="146"/>
                  </a:lnTo>
                  <a:lnTo>
                    <a:pt x="49" y="291"/>
                  </a:lnTo>
                  <a:lnTo>
                    <a:pt x="1" y="533"/>
                  </a:lnTo>
                  <a:lnTo>
                    <a:pt x="49" y="727"/>
                  </a:lnTo>
                  <a:lnTo>
                    <a:pt x="146" y="873"/>
                  </a:lnTo>
                  <a:lnTo>
                    <a:pt x="340" y="970"/>
                  </a:lnTo>
                  <a:lnTo>
                    <a:pt x="534" y="1018"/>
                  </a:lnTo>
                  <a:lnTo>
                    <a:pt x="2085" y="1018"/>
                  </a:lnTo>
                  <a:lnTo>
                    <a:pt x="2279" y="970"/>
                  </a:lnTo>
                  <a:lnTo>
                    <a:pt x="2424" y="873"/>
                  </a:lnTo>
                  <a:lnTo>
                    <a:pt x="2569" y="727"/>
                  </a:lnTo>
                  <a:lnTo>
                    <a:pt x="2569" y="533"/>
                  </a:lnTo>
                  <a:lnTo>
                    <a:pt x="2569" y="291"/>
                  </a:lnTo>
                  <a:lnTo>
                    <a:pt x="2424"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5"/>
            <p:cNvSpPr/>
            <p:nvPr/>
          </p:nvSpPr>
          <p:spPr>
            <a:xfrm>
              <a:off x="1408723" y="3361303"/>
              <a:ext cx="112842" cy="23029"/>
            </a:xfrm>
            <a:custGeom>
              <a:rect b="b" l="l" r="r" t="t"/>
              <a:pathLst>
                <a:path extrusionOk="0" h="1019" w="4993">
                  <a:moveTo>
                    <a:pt x="534" y="1"/>
                  </a:moveTo>
                  <a:lnTo>
                    <a:pt x="340" y="49"/>
                  </a:lnTo>
                  <a:lnTo>
                    <a:pt x="195" y="146"/>
                  </a:lnTo>
                  <a:lnTo>
                    <a:pt x="49" y="340"/>
                  </a:lnTo>
                  <a:lnTo>
                    <a:pt x="1" y="534"/>
                  </a:lnTo>
                  <a:lnTo>
                    <a:pt x="49" y="728"/>
                  </a:lnTo>
                  <a:lnTo>
                    <a:pt x="195" y="873"/>
                  </a:lnTo>
                  <a:lnTo>
                    <a:pt x="340" y="970"/>
                  </a:lnTo>
                  <a:lnTo>
                    <a:pt x="534" y="1019"/>
                  </a:lnTo>
                  <a:lnTo>
                    <a:pt x="4460" y="1019"/>
                  </a:lnTo>
                  <a:lnTo>
                    <a:pt x="4654" y="970"/>
                  </a:lnTo>
                  <a:lnTo>
                    <a:pt x="4847" y="873"/>
                  </a:lnTo>
                  <a:lnTo>
                    <a:pt x="4944" y="728"/>
                  </a:lnTo>
                  <a:lnTo>
                    <a:pt x="4993" y="534"/>
                  </a:lnTo>
                  <a:lnTo>
                    <a:pt x="4944" y="340"/>
                  </a:lnTo>
                  <a:lnTo>
                    <a:pt x="4847"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5"/>
            <p:cNvSpPr/>
            <p:nvPr/>
          </p:nvSpPr>
          <p:spPr>
            <a:xfrm>
              <a:off x="1408723" y="3407316"/>
              <a:ext cx="59189" cy="23029"/>
            </a:xfrm>
            <a:custGeom>
              <a:rect b="b" l="l" r="r" t="t"/>
              <a:pathLst>
                <a:path extrusionOk="0" h="1019" w="2619">
                  <a:moveTo>
                    <a:pt x="534" y="0"/>
                  </a:moveTo>
                  <a:lnTo>
                    <a:pt x="340" y="49"/>
                  </a:lnTo>
                  <a:lnTo>
                    <a:pt x="195" y="146"/>
                  </a:lnTo>
                  <a:lnTo>
                    <a:pt x="49" y="291"/>
                  </a:lnTo>
                  <a:lnTo>
                    <a:pt x="1" y="533"/>
                  </a:lnTo>
                  <a:lnTo>
                    <a:pt x="49" y="727"/>
                  </a:lnTo>
                  <a:lnTo>
                    <a:pt x="195" y="873"/>
                  </a:lnTo>
                  <a:lnTo>
                    <a:pt x="340" y="970"/>
                  </a:lnTo>
                  <a:lnTo>
                    <a:pt x="534" y="1018"/>
                  </a:lnTo>
                  <a:lnTo>
                    <a:pt x="2085" y="1018"/>
                  </a:lnTo>
                  <a:lnTo>
                    <a:pt x="2279" y="970"/>
                  </a:lnTo>
                  <a:lnTo>
                    <a:pt x="2473" y="873"/>
                  </a:lnTo>
                  <a:lnTo>
                    <a:pt x="2570" y="727"/>
                  </a:lnTo>
                  <a:lnTo>
                    <a:pt x="2618" y="533"/>
                  </a:lnTo>
                  <a:lnTo>
                    <a:pt x="2570" y="291"/>
                  </a:lnTo>
                  <a:lnTo>
                    <a:pt x="2473"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1" name="Google Shape;1591;p45"/>
          <p:cNvGrpSpPr/>
          <p:nvPr/>
        </p:nvGrpSpPr>
        <p:grpSpPr>
          <a:xfrm>
            <a:off x="5128675" y="1684062"/>
            <a:ext cx="391048" cy="392133"/>
            <a:chOff x="3288275" y="3315312"/>
            <a:chExt cx="391048" cy="392133"/>
          </a:xfrm>
        </p:grpSpPr>
        <p:sp>
          <p:nvSpPr>
            <p:cNvPr id="1592" name="Google Shape;1592;p45"/>
            <p:cNvSpPr/>
            <p:nvPr/>
          </p:nvSpPr>
          <p:spPr>
            <a:xfrm>
              <a:off x="3391240" y="3419362"/>
              <a:ext cx="185139" cy="185117"/>
            </a:xfrm>
            <a:custGeom>
              <a:rect b="b" l="l" r="r" t="t"/>
              <a:pathLst>
                <a:path extrusionOk="0" h="8191" w="8192">
                  <a:moveTo>
                    <a:pt x="5186" y="1018"/>
                  </a:moveTo>
                  <a:lnTo>
                    <a:pt x="5283" y="1357"/>
                  </a:lnTo>
                  <a:lnTo>
                    <a:pt x="5477" y="1697"/>
                  </a:lnTo>
                  <a:lnTo>
                    <a:pt x="5671" y="1988"/>
                  </a:lnTo>
                  <a:lnTo>
                    <a:pt x="5913" y="2278"/>
                  </a:lnTo>
                  <a:lnTo>
                    <a:pt x="6156" y="2521"/>
                  </a:lnTo>
                  <a:lnTo>
                    <a:pt x="6495" y="2714"/>
                  </a:lnTo>
                  <a:lnTo>
                    <a:pt x="6834" y="2860"/>
                  </a:lnTo>
                  <a:lnTo>
                    <a:pt x="7173" y="2957"/>
                  </a:lnTo>
                  <a:lnTo>
                    <a:pt x="7173" y="5186"/>
                  </a:lnTo>
                  <a:lnTo>
                    <a:pt x="6834" y="5283"/>
                  </a:lnTo>
                  <a:lnTo>
                    <a:pt x="6495" y="5429"/>
                  </a:lnTo>
                  <a:lnTo>
                    <a:pt x="6156" y="5622"/>
                  </a:lnTo>
                  <a:lnTo>
                    <a:pt x="5913" y="5865"/>
                  </a:lnTo>
                  <a:lnTo>
                    <a:pt x="5671" y="6155"/>
                  </a:lnTo>
                  <a:lnTo>
                    <a:pt x="5477" y="6446"/>
                  </a:lnTo>
                  <a:lnTo>
                    <a:pt x="5283" y="6786"/>
                  </a:lnTo>
                  <a:lnTo>
                    <a:pt x="5186" y="7173"/>
                  </a:lnTo>
                  <a:lnTo>
                    <a:pt x="3006" y="7173"/>
                  </a:lnTo>
                  <a:lnTo>
                    <a:pt x="2860" y="6737"/>
                  </a:lnTo>
                  <a:lnTo>
                    <a:pt x="2666" y="6349"/>
                  </a:lnTo>
                  <a:lnTo>
                    <a:pt x="2424" y="6010"/>
                  </a:lnTo>
                  <a:lnTo>
                    <a:pt x="2133" y="5719"/>
                  </a:lnTo>
                  <a:lnTo>
                    <a:pt x="1891" y="5525"/>
                  </a:lnTo>
                  <a:lnTo>
                    <a:pt x="1600" y="5380"/>
                  </a:lnTo>
                  <a:lnTo>
                    <a:pt x="1309" y="5283"/>
                  </a:lnTo>
                  <a:lnTo>
                    <a:pt x="1018" y="5186"/>
                  </a:lnTo>
                  <a:lnTo>
                    <a:pt x="1018" y="2957"/>
                  </a:lnTo>
                  <a:lnTo>
                    <a:pt x="1358" y="2860"/>
                  </a:lnTo>
                  <a:lnTo>
                    <a:pt x="1697" y="2714"/>
                  </a:lnTo>
                  <a:lnTo>
                    <a:pt x="2036" y="2521"/>
                  </a:lnTo>
                  <a:lnTo>
                    <a:pt x="2327" y="2278"/>
                  </a:lnTo>
                  <a:lnTo>
                    <a:pt x="2521" y="1988"/>
                  </a:lnTo>
                  <a:lnTo>
                    <a:pt x="2763" y="1697"/>
                  </a:lnTo>
                  <a:lnTo>
                    <a:pt x="2909" y="1357"/>
                  </a:lnTo>
                  <a:lnTo>
                    <a:pt x="3006" y="1018"/>
                  </a:lnTo>
                  <a:close/>
                  <a:moveTo>
                    <a:pt x="2327" y="0"/>
                  </a:moveTo>
                  <a:lnTo>
                    <a:pt x="2182" y="146"/>
                  </a:lnTo>
                  <a:lnTo>
                    <a:pt x="2085" y="291"/>
                  </a:lnTo>
                  <a:lnTo>
                    <a:pt x="2036" y="485"/>
                  </a:lnTo>
                  <a:lnTo>
                    <a:pt x="1988" y="776"/>
                  </a:lnTo>
                  <a:lnTo>
                    <a:pt x="1891" y="1067"/>
                  </a:lnTo>
                  <a:lnTo>
                    <a:pt x="1794" y="1357"/>
                  </a:lnTo>
                  <a:lnTo>
                    <a:pt x="1600" y="1551"/>
                  </a:lnTo>
                  <a:lnTo>
                    <a:pt x="1358" y="1745"/>
                  </a:lnTo>
                  <a:lnTo>
                    <a:pt x="1115" y="1891"/>
                  </a:lnTo>
                  <a:lnTo>
                    <a:pt x="825" y="1988"/>
                  </a:lnTo>
                  <a:lnTo>
                    <a:pt x="485" y="2036"/>
                  </a:lnTo>
                  <a:lnTo>
                    <a:pt x="291" y="2036"/>
                  </a:lnTo>
                  <a:lnTo>
                    <a:pt x="146" y="2181"/>
                  </a:lnTo>
                  <a:lnTo>
                    <a:pt x="49" y="2327"/>
                  </a:lnTo>
                  <a:lnTo>
                    <a:pt x="1" y="2521"/>
                  </a:lnTo>
                  <a:lnTo>
                    <a:pt x="1" y="5622"/>
                  </a:lnTo>
                  <a:lnTo>
                    <a:pt x="49" y="5816"/>
                  </a:lnTo>
                  <a:lnTo>
                    <a:pt x="146" y="6010"/>
                  </a:lnTo>
                  <a:lnTo>
                    <a:pt x="291" y="6107"/>
                  </a:lnTo>
                  <a:lnTo>
                    <a:pt x="485" y="6155"/>
                  </a:lnTo>
                  <a:lnTo>
                    <a:pt x="776" y="6155"/>
                  </a:lnTo>
                  <a:lnTo>
                    <a:pt x="1018" y="6252"/>
                  </a:lnTo>
                  <a:lnTo>
                    <a:pt x="1261" y="6349"/>
                  </a:lnTo>
                  <a:lnTo>
                    <a:pt x="1503" y="6495"/>
                  </a:lnTo>
                  <a:lnTo>
                    <a:pt x="1697" y="6737"/>
                  </a:lnTo>
                  <a:lnTo>
                    <a:pt x="1891" y="7028"/>
                  </a:lnTo>
                  <a:lnTo>
                    <a:pt x="1988" y="7319"/>
                  </a:lnTo>
                  <a:lnTo>
                    <a:pt x="2036" y="7658"/>
                  </a:lnTo>
                  <a:lnTo>
                    <a:pt x="2085" y="7852"/>
                  </a:lnTo>
                  <a:lnTo>
                    <a:pt x="2182" y="8046"/>
                  </a:lnTo>
                  <a:lnTo>
                    <a:pt x="2327" y="8143"/>
                  </a:lnTo>
                  <a:lnTo>
                    <a:pt x="2521" y="8191"/>
                  </a:lnTo>
                  <a:lnTo>
                    <a:pt x="5671" y="8191"/>
                  </a:lnTo>
                  <a:lnTo>
                    <a:pt x="5865" y="8143"/>
                  </a:lnTo>
                  <a:lnTo>
                    <a:pt x="6010" y="8046"/>
                  </a:lnTo>
                  <a:lnTo>
                    <a:pt x="6107" y="7852"/>
                  </a:lnTo>
                  <a:lnTo>
                    <a:pt x="6156" y="7658"/>
                  </a:lnTo>
                  <a:lnTo>
                    <a:pt x="6204" y="7367"/>
                  </a:lnTo>
                  <a:lnTo>
                    <a:pt x="6301" y="7076"/>
                  </a:lnTo>
                  <a:lnTo>
                    <a:pt x="6447" y="6834"/>
                  </a:lnTo>
                  <a:lnTo>
                    <a:pt x="6592" y="6592"/>
                  </a:lnTo>
                  <a:lnTo>
                    <a:pt x="6834" y="6398"/>
                  </a:lnTo>
                  <a:lnTo>
                    <a:pt x="7077" y="6252"/>
                  </a:lnTo>
                  <a:lnTo>
                    <a:pt x="7367" y="6155"/>
                  </a:lnTo>
                  <a:lnTo>
                    <a:pt x="7707" y="6155"/>
                  </a:lnTo>
                  <a:lnTo>
                    <a:pt x="7900" y="6107"/>
                  </a:lnTo>
                  <a:lnTo>
                    <a:pt x="8046" y="6010"/>
                  </a:lnTo>
                  <a:lnTo>
                    <a:pt x="8143" y="5816"/>
                  </a:lnTo>
                  <a:lnTo>
                    <a:pt x="8191" y="5622"/>
                  </a:lnTo>
                  <a:lnTo>
                    <a:pt x="8191" y="2521"/>
                  </a:lnTo>
                  <a:lnTo>
                    <a:pt x="8143" y="2327"/>
                  </a:lnTo>
                  <a:lnTo>
                    <a:pt x="8046" y="2181"/>
                  </a:lnTo>
                  <a:lnTo>
                    <a:pt x="7900" y="2036"/>
                  </a:lnTo>
                  <a:lnTo>
                    <a:pt x="7707" y="2036"/>
                  </a:lnTo>
                  <a:lnTo>
                    <a:pt x="7367" y="1988"/>
                  </a:lnTo>
                  <a:lnTo>
                    <a:pt x="7077" y="1891"/>
                  </a:lnTo>
                  <a:lnTo>
                    <a:pt x="6834" y="1745"/>
                  </a:lnTo>
                  <a:lnTo>
                    <a:pt x="6592" y="1551"/>
                  </a:lnTo>
                  <a:lnTo>
                    <a:pt x="6447" y="1357"/>
                  </a:lnTo>
                  <a:lnTo>
                    <a:pt x="6301" y="1067"/>
                  </a:lnTo>
                  <a:lnTo>
                    <a:pt x="6204" y="776"/>
                  </a:lnTo>
                  <a:lnTo>
                    <a:pt x="6156" y="485"/>
                  </a:lnTo>
                  <a:lnTo>
                    <a:pt x="6107" y="291"/>
                  </a:lnTo>
                  <a:lnTo>
                    <a:pt x="6010" y="146"/>
                  </a:lnTo>
                  <a:lnTo>
                    <a:pt x="58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5"/>
            <p:cNvSpPr/>
            <p:nvPr/>
          </p:nvSpPr>
          <p:spPr>
            <a:xfrm>
              <a:off x="3288275" y="3315312"/>
              <a:ext cx="391048" cy="392133"/>
            </a:xfrm>
            <a:custGeom>
              <a:rect b="b" l="l" r="r" t="t"/>
              <a:pathLst>
                <a:path extrusionOk="0" h="17351" w="17303">
                  <a:moveTo>
                    <a:pt x="13765" y="3587"/>
                  </a:moveTo>
                  <a:lnTo>
                    <a:pt x="13765" y="13813"/>
                  </a:lnTo>
                  <a:lnTo>
                    <a:pt x="3539" y="13813"/>
                  </a:lnTo>
                  <a:lnTo>
                    <a:pt x="3539" y="3587"/>
                  </a:lnTo>
                  <a:close/>
                  <a:moveTo>
                    <a:pt x="3054" y="0"/>
                  </a:moveTo>
                  <a:lnTo>
                    <a:pt x="2812" y="49"/>
                  </a:lnTo>
                  <a:lnTo>
                    <a:pt x="2667" y="146"/>
                  </a:lnTo>
                  <a:lnTo>
                    <a:pt x="2570" y="340"/>
                  </a:lnTo>
                  <a:lnTo>
                    <a:pt x="2521" y="533"/>
                  </a:lnTo>
                  <a:lnTo>
                    <a:pt x="2570" y="727"/>
                  </a:lnTo>
                  <a:lnTo>
                    <a:pt x="2667" y="873"/>
                  </a:lnTo>
                  <a:lnTo>
                    <a:pt x="2812" y="970"/>
                  </a:lnTo>
                  <a:lnTo>
                    <a:pt x="3054" y="1018"/>
                  </a:lnTo>
                  <a:lnTo>
                    <a:pt x="4557" y="1018"/>
                  </a:lnTo>
                  <a:lnTo>
                    <a:pt x="4557" y="2569"/>
                  </a:lnTo>
                  <a:lnTo>
                    <a:pt x="2812" y="2569"/>
                  </a:lnTo>
                  <a:lnTo>
                    <a:pt x="2667" y="2714"/>
                  </a:lnTo>
                  <a:lnTo>
                    <a:pt x="2570" y="2860"/>
                  </a:lnTo>
                  <a:lnTo>
                    <a:pt x="2521" y="3054"/>
                  </a:lnTo>
                  <a:lnTo>
                    <a:pt x="2521" y="4604"/>
                  </a:lnTo>
                  <a:lnTo>
                    <a:pt x="1019" y="4604"/>
                  </a:lnTo>
                  <a:lnTo>
                    <a:pt x="1019" y="3054"/>
                  </a:lnTo>
                  <a:lnTo>
                    <a:pt x="970" y="2860"/>
                  </a:lnTo>
                  <a:lnTo>
                    <a:pt x="873" y="2714"/>
                  </a:lnTo>
                  <a:lnTo>
                    <a:pt x="679" y="2569"/>
                  </a:lnTo>
                  <a:lnTo>
                    <a:pt x="292" y="2569"/>
                  </a:lnTo>
                  <a:lnTo>
                    <a:pt x="146" y="2714"/>
                  </a:lnTo>
                  <a:lnTo>
                    <a:pt x="1" y="2860"/>
                  </a:lnTo>
                  <a:lnTo>
                    <a:pt x="1" y="3054"/>
                  </a:lnTo>
                  <a:lnTo>
                    <a:pt x="1" y="5089"/>
                  </a:lnTo>
                  <a:lnTo>
                    <a:pt x="1" y="5283"/>
                  </a:lnTo>
                  <a:lnTo>
                    <a:pt x="146" y="5428"/>
                  </a:lnTo>
                  <a:lnTo>
                    <a:pt x="292" y="5574"/>
                  </a:lnTo>
                  <a:lnTo>
                    <a:pt x="486" y="5622"/>
                  </a:lnTo>
                  <a:lnTo>
                    <a:pt x="2521" y="5622"/>
                  </a:lnTo>
                  <a:lnTo>
                    <a:pt x="2521" y="6979"/>
                  </a:lnTo>
                  <a:lnTo>
                    <a:pt x="486" y="6979"/>
                  </a:lnTo>
                  <a:lnTo>
                    <a:pt x="292" y="7028"/>
                  </a:lnTo>
                  <a:lnTo>
                    <a:pt x="146" y="7125"/>
                  </a:lnTo>
                  <a:lnTo>
                    <a:pt x="1" y="7270"/>
                  </a:lnTo>
                  <a:lnTo>
                    <a:pt x="1" y="7464"/>
                  </a:lnTo>
                  <a:lnTo>
                    <a:pt x="1" y="7706"/>
                  </a:lnTo>
                  <a:lnTo>
                    <a:pt x="146" y="7852"/>
                  </a:lnTo>
                  <a:lnTo>
                    <a:pt x="292" y="7949"/>
                  </a:lnTo>
                  <a:lnTo>
                    <a:pt x="486" y="7997"/>
                  </a:lnTo>
                  <a:lnTo>
                    <a:pt x="2521" y="7997"/>
                  </a:lnTo>
                  <a:lnTo>
                    <a:pt x="2521" y="9354"/>
                  </a:lnTo>
                  <a:lnTo>
                    <a:pt x="486" y="9354"/>
                  </a:lnTo>
                  <a:lnTo>
                    <a:pt x="292" y="9402"/>
                  </a:lnTo>
                  <a:lnTo>
                    <a:pt x="146" y="9499"/>
                  </a:lnTo>
                  <a:lnTo>
                    <a:pt x="1" y="9693"/>
                  </a:lnTo>
                  <a:lnTo>
                    <a:pt x="1" y="9887"/>
                  </a:lnTo>
                  <a:lnTo>
                    <a:pt x="1" y="10081"/>
                  </a:lnTo>
                  <a:lnTo>
                    <a:pt x="146" y="10226"/>
                  </a:lnTo>
                  <a:lnTo>
                    <a:pt x="292" y="10323"/>
                  </a:lnTo>
                  <a:lnTo>
                    <a:pt x="486" y="10372"/>
                  </a:lnTo>
                  <a:lnTo>
                    <a:pt x="2521" y="10372"/>
                  </a:lnTo>
                  <a:lnTo>
                    <a:pt x="2521" y="11777"/>
                  </a:lnTo>
                  <a:lnTo>
                    <a:pt x="486" y="11777"/>
                  </a:lnTo>
                  <a:lnTo>
                    <a:pt x="292" y="11826"/>
                  </a:lnTo>
                  <a:lnTo>
                    <a:pt x="146" y="11923"/>
                  </a:lnTo>
                  <a:lnTo>
                    <a:pt x="1" y="12068"/>
                  </a:lnTo>
                  <a:lnTo>
                    <a:pt x="1" y="12262"/>
                  </a:lnTo>
                  <a:lnTo>
                    <a:pt x="1" y="14297"/>
                  </a:lnTo>
                  <a:lnTo>
                    <a:pt x="1" y="14491"/>
                  </a:lnTo>
                  <a:lnTo>
                    <a:pt x="146" y="14685"/>
                  </a:lnTo>
                  <a:lnTo>
                    <a:pt x="292" y="14782"/>
                  </a:lnTo>
                  <a:lnTo>
                    <a:pt x="486" y="14831"/>
                  </a:lnTo>
                  <a:lnTo>
                    <a:pt x="679" y="14782"/>
                  </a:lnTo>
                  <a:lnTo>
                    <a:pt x="873" y="14685"/>
                  </a:lnTo>
                  <a:lnTo>
                    <a:pt x="970" y="14491"/>
                  </a:lnTo>
                  <a:lnTo>
                    <a:pt x="1019" y="14297"/>
                  </a:lnTo>
                  <a:lnTo>
                    <a:pt x="1019" y="12795"/>
                  </a:lnTo>
                  <a:lnTo>
                    <a:pt x="2521" y="12795"/>
                  </a:lnTo>
                  <a:lnTo>
                    <a:pt x="2521" y="14297"/>
                  </a:lnTo>
                  <a:lnTo>
                    <a:pt x="2570" y="14491"/>
                  </a:lnTo>
                  <a:lnTo>
                    <a:pt x="2667" y="14685"/>
                  </a:lnTo>
                  <a:lnTo>
                    <a:pt x="2812" y="14782"/>
                  </a:lnTo>
                  <a:lnTo>
                    <a:pt x="3054" y="14831"/>
                  </a:lnTo>
                  <a:lnTo>
                    <a:pt x="4557" y="14831"/>
                  </a:lnTo>
                  <a:lnTo>
                    <a:pt x="4557" y="16333"/>
                  </a:lnTo>
                  <a:lnTo>
                    <a:pt x="3054" y="16333"/>
                  </a:lnTo>
                  <a:lnTo>
                    <a:pt x="2812" y="16381"/>
                  </a:lnTo>
                  <a:lnTo>
                    <a:pt x="2667" y="16478"/>
                  </a:lnTo>
                  <a:lnTo>
                    <a:pt x="2570" y="16624"/>
                  </a:lnTo>
                  <a:lnTo>
                    <a:pt x="2521" y="16866"/>
                  </a:lnTo>
                  <a:lnTo>
                    <a:pt x="2570" y="17060"/>
                  </a:lnTo>
                  <a:lnTo>
                    <a:pt x="2667" y="17205"/>
                  </a:lnTo>
                  <a:lnTo>
                    <a:pt x="2812" y="17302"/>
                  </a:lnTo>
                  <a:lnTo>
                    <a:pt x="3054" y="17351"/>
                  </a:lnTo>
                  <a:lnTo>
                    <a:pt x="5041" y="17351"/>
                  </a:lnTo>
                  <a:lnTo>
                    <a:pt x="5284" y="17302"/>
                  </a:lnTo>
                  <a:lnTo>
                    <a:pt x="5429" y="17205"/>
                  </a:lnTo>
                  <a:lnTo>
                    <a:pt x="5526" y="17060"/>
                  </a:lnTo>
                  <a:lnTo>
                    <a:pt x="5574" y="16866"/>
                  </a:lnTo>
                  <a:lnTo>
                    <a:pt x="5574" y="14831"/>
                  </a:lnTo>
                  <a:lnTo>
                    <a:pt x="6931" y="14831"/>
                  </a:lnTo>
                  <a:lnTo>
                    <a:pt x="6931" y="16866"/>
                  </a:lnTo>
                  <a:lnTo>
                    <a:pt x="6980" y="17060"/>
                  </a:lnTo>
                  <a:lnTo>
                    <a:pt x="7077" y="17205"/>
                  </a:lnTo>
                  <a:lnTo>
                    <a:pt x="7271" y="17302"/>
                  </a:lnTo>
                  <a:lnTo>
                    <a:pt x="7465" y="17351"/>
                  </a:lnTo>
                  <a:lnTo>
                    <a:pt x="7658" y="17302"/>
                  </a:lnTo>
                  <a:lnTo>
                    <a:pt x="7804" y="17205"/>
                  </a:lnTo>
                  <a:lnTo>
                    <a:pt x="7949" y="17060"/>
                  </a:lnTo>
                  <a:lnTo>
                    <a:pt x="7949" y="16866"/>
                  </a:lnTo>
                  <a:lnTo>
                    <a:pt x="7949" y="14831"/>
                  </a:lnTo>
                  <a:lnTo>
                    <a:pt x="9355" y="14831"/>
                  </a:lnTo>
                  <a:lnTo>
                    <a:pt x="9355" y="16866"/>
                  </a:lnTo>
                  <a:lnTo>
                    <a:pt x="9403" y="17060"/>
                  </a:lnTo>
                  <a:lnTo>
                    <a:pt x="9500" y="17205"/>
                  </a:lnTo>
                  <a:lnTo>
                    <a:pt x="9645" y="17302"/>
                  </a:lnTo>
                  <a:lnTo>
                    <a:pt x="9839" y="17351"/>
                  </a:lnTo>
                  <a:lnTo>
                    <a:pt x="10033" y="17302"/>
                  </a:lnTo>
                  <a:lnTo>
                    <a:pt x="10227" y="17205"/>
                  </a:lnTo>
                  <a:lnTo>
                    <a:pt x="10324" y="17060"/>
                  </a:lnTo>
                  <a:lnTo>
                    <a:pt x="10372" y="16866"/>
                  </a:lnTo>
                  <a:lnTo>
                    <a:pt x="10372" y="14831"/>
                  </a:lnTo>
                  <a:lnTo>
                    <a:pt x="11729" y="14831"/>
                  </a:lnTo>
                  <a:lnTo>
                    <a:pt x="11729" y="16866"/>
                  </a:lnTo>
                  <a:lnTo>
                    <a:pt x="11778" y="17060"/>
                  </a:lnTo>
                  <a:lnTo>
                    <a:pt x="11875" y="17205"/>
                  </a:lnTo>
                  <a:lnTo>
                    <a:pt x="12069" y="17302"/>
                  </a:lnTo>
                  <a:lnTo>
                    <a:pt x="12263" y="17351"/>
                  </a:lnTo>
                  <a:lnTo>
                    <a:pt x="14298" y="17351"/>
                  </a:lnTo>
                  <a:lnTo>
                    <a:pt x="14492" y="17302"/>
                  </a:lnTo>
                  <a:lnTo>
                    <a:pt x="14637" y="17205"/>
                  </a:lnTo>
                  <a:lnTo>
                    <a:pt x="14734" y="17060"/>
                  </a:lnTo>
                  <a:lnTo>
                    <a:pt x="14783" y="16866"/>
                  </a:lnTo>
                  <a:lnTo>
                    <a:pt x="14734" y="16624"/>
                  </a:lnTo>
                  <a:lnTo>
                    <a:pt x="14637" y="16478"/>
                  </a:lnTo>
                  <a:lnTo>
                    <a:pt x="14492" y="16381"/>
                  </a:lnTo>
                  <a:lnTo>
                    <a:pt x="14298" y="16333"/>
                  </a:lnTo>
                  <a:lnTo>
                    <a:pt x="12747" y="16333"/>
                  </a:lnTo>
                  <a:lnTo>
                    <a:pt x="12747" y="14831"/>
                  </a:lnTo>
                  <a:lnTo>
                    <a:pt x="14298" y="14831"/>
                  </a:lnTo>
                  <a:lnTo>
                    <a:pt x="14492" y="14782"/>
                  </a:lnTo>
                  <a:lnTo>
                    <a:pt x="14637" y="14685"/>
                  </a:lnTo>
                  <a:lnTo>
                    <a:pt x="14734" y="14491"/>
                  </a:lnTo>
                  <a:lnTo>
                    <a:pt x="14783" y="14297"/>
                  </a:lnTo>
                  <a:lnTo>
                    <a:pt x="14783" y="12795"/>
                  </a:lnTo>
                  <a:lnTo>
                    <a:pt x="16285" y="12795"/>
                  </a:lnTo>
                  <a:lnTo>
                    <a:pt x="16285" y="14297"/>
                  </a:lnTo>
                  <a:lnTo>
                    <a:pt x="16334" y="14491"/>
                  </a:lnTo>
                  <a:lnTo>
                    <a:pt x="16479" y="14685"/>
                  </a:lnTo>
                  <a:lnTo>
                    <a:pt x="16624" y="14782"/>
                  </a:lnTo>
                  <a:lnTo>
                    <a:pt x="16818" y="14831"/>
                  </a:lnTo>
                  <a:lnTo>
                    <a:pt x="17012" y="14782"/>
                  </a:lnTo>
                  <a:lnTo>
                    <a:pt x="17158" y="14685"/>
                  </a:lnTo>
                  <a:lnTo>
                    <a:pt x="17303" y="14491"/>
                  </a:lnTo>
                  <a:lnTo>
                    <a:pt x="17303" y="14297"/>
                  </a:lnTo>
                  <a:lnTo>
                    <a:pt x="17303" y="12262"/>
                  </a:lnTo>
                  <a:lnTo>
                    <a:pt x="17303" y="12068"/>
                  </a:lnTo>
                  <a:lnTo>
                    <a:pt x="17158" y="11923"/>
                  </a:lnTo>
                  <a:lnTo>
                    <a:pt x="17012" y="11826"/>
                  </a:lnTo>
                  <a:lnTo>
                    <a:pt x="16818" y="11777"/>
                  </a:lnTo>
                  <a:lnTo>
                    <a:pt x="14783" y="11777"/>
                  </a:lnTo>
                  <a:lnTo>
                    <a:pt x="14783" y="10372"/>
                  </a:lnTo>
                  <a:lnTo>
                    <a:pt x="16818" y="10372"/>
                  </a:lnTo>
                  <a:lnTo>
                    <a:pt x="17012" y="10323"/>
                  </a:lnTo>
                  <a:lnTo>
                    <a:pt x="17158" y="10226"/>
                  </a:lnTo>
                  <a:lnTo>
                    <a:pt x="17303" y="10081"/>
                  </a:lnTo>
                  <a:lnTo>
                    <a:pt x="17303" y="9887"/>
                  </a:lnTo>
                  <a:lnTo>
                    <a:pt x="17303" y="9693"/>
                  </a:lnTo>
                  <a:lnTo>
                    <a:pt x="17158" y="9499"/>
                  </a:lnTo>
                  <a:lnTo>
                    <a:pt x="17012" y="9402"/>
                  </a:lnTo>
                  <a:lnTo>
                    <a:pt x="16818" y="9354"/>
                  </a:lnTo>
                  <a:lnTo>
                    <a:pt x="14783" y="9354"/>
                  </a:lnTo>
                  <a:lnTo>
                    <a:pt x="14783" y="7997"/>
                  </a:lnTo>
                  <a:lnTo>
                    <a:pt x="16818" y="7997"/>
                  </a:lnTo>
                  <a:lnTo>
                    <a:pt x="17012" y="7949"/>
                  </a:lnTo>
                  <a:lnTo>
                    <a:pt x="17158" y="7852"/>
                  </a:lnTo>
                  <a:lnTo>
                    <a:pt x="17303" y="7706"/>
                  </a:lnTo>
                  <a:lnTo>
                    <a:pt x="17303" y="7464"/>
                  </a:lnTo>
                  <a:lnTo>
                    <a:pt x="17303" y="7270"/>
                  </a:lnTo>
                  <a:lnTo>
                    <a:pt x="17158" y="7125"/>
                  </a:lnTo>
                  <a:lnTo>
                    <a:pt x="17012" y="7028"/>
                  </a:lnTo>
                  <a:lnTo>
                    <a:pt x="16818" y="6979"/>
                  </a:lnTo>
                  <a:lnTo>
                    <a:pt x="14783" y="6979"/>
                  </a:lnTo>
                  <a:lnTo>
                    <a:pt x="14783" y="5622"/>
                  </a:lnTo>
                  <a:lnTo>
                    <a:pt x="16818" y="5622"/>
                  </a:lnTo>
                  <a:lnTo>
                    <a:pt x="17012" y="5574"/>
                  </a:lnTo>
                  <a:lnTo>
                    <a:pt x="17158" y="5428"/>
                  </a:lnTo>
                  <a:lnTo>
                    <a:pt x="17303" y="5283"/>
                  </a:lnTo>
                  <a:lnTo>
                    <a:pt x="17303" y="5089"/>
                  </a:lnTo>
                  <a:lnTo>
                    <a:pt x="17303" y="3054"/>
                  </a:lnTo>
                  <a:lnTo>
                    <a:pt x="17303" y="2860"/>
                  </a:lnTo>
                  <a:lnTo>
                    <a:pt x="17158" y="2714"/>
                  </a:lnTo>
                  <a:lnTo>
                    <a:pt x="17012" y="2569"/>
                  </a:lnTo>
                  <a:lnTo>
                    <a:pt x="16624" y="2569"/>
                  </a:lnTo>
                  <a:lnTo>
                    <a:pt x="16479" y="2714"/>
                  </a:lnTo>
                  <a:lnTo>
                    <a:pt x="16334" y="2860"/>
                  </a:lnTo>
                  <a:lnTo>
                    <a:pt x="16285" y="3054"/>
                  </a:lnTo>
                  <a:lnTo>
                    <a:pt x="16285" y="4604"/>
                  </a:lnTo>
                  <a:lnTo>
                    <a:pt x="14783" y="4604"/>
                  </a:lnTo>
                  <a:lnTo>
                    <a:pt x="14783" y="3054"/>
                  </a:lnTo>
                  <a:lnTo>
                    <a:pt x="14734" y="2860"/>
                  </a:lnTo>
                  <a:lnTo>
                    <a:pt x="14637" y="2714"/>
                  </a:lnTo>
                  <a:lnTo>
                    <a:pt x="14492" y="2569"/>
                  </a:lnTo>
                  <a:lnTo>
                    <a:pt x="12747" y="2569"/>
                  </a:lnTo>
                  <a:lnTo>
                    <a:pt x="12747" y="1018"/>
                  </a:lnTo>
                  <a:lnTo>
                    <a:pt x="14298" y="1018"/>
                  </a:lnTo>
                  <a:lnTo>
                    <a:pt x="14492" y="970"/>
                  </a:lnTo>
                  <a:lnTo>
                    <a:pt x="14637" y="873"/>
                  </a:lnTo>
                  <a:lnTo>
                    <a:pt x="14734" y="727"/>
                  </a:lnTo>
                  <a:lnTo>
                    <a:pt x="14783" y="533"/>
                  </a:lnTo>
                  <a:lnTo>
                    <a:pt x="14734" y="340"/>
                  </a:lnTo>
                  <a:lnTo>
                    <a:pt x="14637" y="146"/>
                  </a:lnTo>
                  <a:lnTo>
                    <a:pt x="14492" y="49"/>
                  </a:lnTo>
                  <a:lnTo>
                    <a:pt x="14298" y="0"/>
                  </a:lnTo>
                  <a:lnTo>
                    <a:pt x="12263" y="0"/>
                  </a:lnTo>
                  <a:lnTo>
                    <a:pt x="12069" y="49"/>
                  </a:lnTo>
                  <a:lnTo>
                    <a:pt x="11875" y="146"/>
                  </a:lnTo>
                  <a:lnTo>
                    <a:pt x="11778" y="340"/>
                  </a:lnTo>
                  <a:lnTo>
                    <a:pt x="11729" y="533"/>
                  </a:lnTo>
                  <a:lnTo>
                    <a:pt x="11729" y="2569"/>
                  </a:lnTo>
                  <a:lnTo>
                    <a:pt x="10372" y="2569"/>
                  </a:lnTo>
                  <a:lnTo>
                    <a:pt x="10372" y="533"/>
                  </a:lnTo>
                  <a:lnTo>
                    <a:pt x="10324" y="340"/>
                  </a:lnTo>
                  <a:lnTo>
                    <a:pt x="10227" y="146"/>
                  </a:lnTo>
                  <a:lnTo>
                    <a:pt x="10033" y="49"/>
                  </a:lnTo>
                  <a:lnTo>
                    <a:pt x="9839" y="0"/>
                  </a:lnTo>
                  <a:lnTo>
                    <a:pt x="9645" y="49"/>
                  </a:lnTo>
                  <a:lnTo>
                    <a:pt x="9500" y="146"/>
                  </a:lnTo>
                  <a:lnTo>
                    <a:pt x="9403" y="340"/>
                  </a:lnTo>
                  <a:lnTo>
                    <a:pt x="9355" y="533"/>
                  </a:lnTo>
                  <a:lnTo>
                    <a:pt x="9355" y="2569"/>
                  </a:lnTo>
                  <a:lnTo>
                    <a:pt x="7949" y="2569"/>
                  </a:lnTo>
                  <a:lnTo>
                    <a:pt x="7949" y="533"/>
                  </a:lnTo>
                  <a:lnTo>
                    <a:pt x="7949" y="340"/>
                  </a:lnTo>
                  <a:lnTo>
                    <a:pt x="7804" y="146"/>
                  </a:lnTo>
                  <a:lnTo>
                    <a:pt x="7658" y="49"/>
                  </a:lnTo>
                  <a:lnTo>
                    <a:pt x="7465" y="0"/>
                  </a:lnTo>
                  <a:lnTo>
                    <a:pt x="7271" y="49"/>
                  </a:lnTo>
                  <a:lnTo>
                    <a:pt x="7077" y="146"/>
                  </a:lnTo>
                  <a:lnTo>
                    <a:pt x="6980" y="340"/>
                  </a:lnTo>
                  <a:lnTo>
                    <a:pt x="6931" y="533"/>
                  </a:lnTo>
                  <a:lnTo>
                    <a:pt x="6931" y="2569"/>
                  </a:lnTo>
                  <a:lnTo>
                    <a:pt x="5574" y="2569"/>
                  </a:lnTo>
                  <a:lnTo>
                    <a:pt x="5574" y="533"/>
                  </a:lnTo>
                  <a:lnTo>
                    <a:pt x="5526" y="340"/>
                  </a:lnTo>
                  <a:lnTo>
                    <a:pt x="5429" y="146"/>
                  </a:lnTo>
                  <a:lnTo>
                    <a:pt x="5284" y="49"/>
                  </a:lnTo>
                  <a:lnTo>
                    <a:pt x="5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5"/>
            <p:cNvSpPr/>
            <p:nvPr/>
          </p:nvSpPr>
          <p:spPr>
            <a:xfrm>
              <a:off x="3391240" y="3419362"/>
              <a:ext cx="23029" cy="23029"/>
            </a:xfrm>
            <a:custGeom>
              <a:rect b="b" l="l" r="r" t="t"/>
              <a:pathLst>
                <a:path extrusionOk="0" h="1019" w="1019">
                  <a:moveTo>
                    <a:pt x="291" y="0"/>
                  </a:moveTo>
                  <a:lnTo>
                    <a:pt x="146" y="146"/>
                  </a:lnTo>
                  <a:lnTo>
                    <a:pt x="49" y="291"/>
                  </a:lnTo>
                  <a:lnTo>
                    <a:pt x="1" y="485"/>
                  </a:lnTo>
                  <a:lnTo>
                    <a:pt x="49" y="679"/>
                  </a:lnTo>
                  <a:lnTo>
                    <a:pt x="146" y="824"/>
                  </a:lnTo>
                  <a:lnTo>
                    <a:pt x="291" y="970"/>
                  </a:lnTo>
                  <a:lnTo>
                    <a:pt x="485" y="1018"/>
                  </a:lnTo>
                  <a:lnTo>
                    <a:pt x="728" y="970"/>
                  </a:lnTo>
                  <a:lnTo>
                    <a:pt x="873" y="824"/>
                  </a:lnTo>
                  <a:lnTo>
                    <a:pt x="970" y="679"/>
                  </a:lnTo>
                  <a:lnTo>
                    <a:pt x="1018"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5"/>
            <p:cNvSpPr/>
            <p:nvPr/>
          </p:nvSpPr>
          <p:spPr>
            <a:xfrm>
              <a:off x="3553350" y="3419362"/>
              <a:ext cx="23029" cy="23029"/>
            </a:xfrm>
            <a:custGeom>
              <a:rect b="b" l="l" r="r" t="t"/>
              <a:pathLst>
                <a:path extrusionOk="0" h="1019" w="1019">
                  <a:moveTo>
                    <a:pt x="340" y="0"/>
                  </a:moveTo>
                  <a:lnTo>
                    <a:pt x="146" y="146"/>
                  </a:lnTo>
                  <a:lnTo>
                    <a:pt x="49" y="291"/>
                  </a:lnTo>
                  <a:lnTo>
                    <a:pt x="0" y="485"/>
                  </a:lnTo>
                  <a:lnTo>
                    <a:pt x="49" y="679"/>
                  </a:lnTo>
                  <a:lnTo>
                    <a:pt x="146" y="824"/>
                  </a:lnTo>
                  <a:lnTo>
                    <a:pt x="340" y="970"/>
                  </a:lnTo>
                  <a:lnTo>
                    <a:pt x="534" y="1018"/>
                  </a:lnTo>
                  <a:lnTo>
                    <a:pt x="727" y="970"/>
                  </a:lnTo>
                  <a:lnTo>
                    <a:pt x="873" y="824"/>
                  </a:lnTo>
                  <a:lnTo>
                    <a:pt x="970" y="679"/>
                  </a:lnTo>
                  <a:lnTo>
                    <a:pt x="1018" y="485"/>
                  </a:lnTo>
                  <a:lnTo>
                    <a:pt x="970" y="291"/>
                  </a:lnTo>
                  <a:lnTo>
                    <a:pt x="873" y="146"/>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5"/>
            <p:cNvSpPr/>
            <p:nvPr/>
          </p:nvSpPr>
          <p:spPr>
            <a:xfrm>
              <a:off x="3391240" y="3581472"/>
              <a:ext cx="23029" cy="23007"/>
            </a:xfrm>
            <a:custGeom>
              <a:rect b="b" l="l" r="r" t="t"/>
              <a:pathLst>
                <a:path extrusionOk="0" h="1018" w="1019">
                  <a:moveTo>
                    <a:pt x="485" y="0"/>
                  </a:moveTo>
                  <a:lnTo>
                    <a:pt x="291" y="49"/>
                  </a:lnTo>
                  <a:lnTo>
                    <a:pt x="146" y="146"/>
                  </a:lnTo>
                  <a:lnTo>
                    <a:pt x="49" y="291"/>
                  </a:lnTo>
                  <a:lnTo>
                    <a:pt x="1" y="485"/>
                  </a:lnTo>
                  <a:lnTo>
                    <a:pt x="49" y="679"/>
                  </a:lnTo>
                  <a:lnTo>
                    <a:pt x="146" y="873"/>
                  </a:lnTo>
                  <a:lnTo>
                    <a:pt x="291" y="970"/>
                  </a:lnTo>
                  <a:lnTo>
                    <a:pt x="485" y="1018"/>
                  </a:lnTo>
                  <a:lnTo>
                    <a:pt x="728" y="970"/>
                  </a:lnTo>
                  <a:lnTo>
                    <a:pt x="873" y="873"/>
                  </a:lnTo>
                  <a:lnTo>
                    <a:pt x="970" y="679"/>
                  </a:lnTo>
                  <a:lnTo>
                    <a:pt x="1018" y="485"/>
                  </a:lnTo>
                  <a:lnTo>
                    <a:pt x="970" y="291"/>
                  </a:lnTo>
                  <a:lnTo>
                    <a:pt x="873" y="146"/>
                  </a:lnTo>
                  <a:lnTo>
                    <a:pt x="728"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5"/>
            <p:cNvSpPr/>
            <p:nvPr/>
          </p:nvSpPr>
          <p:spPr>
            <a:xfrm>
              <a:off x="3553350" y="3581472"/>
              <a:ext cx="23029" cy="23007"/>
            </a:xfrm>
            <a:custGeom>
              <a:rect b="b" l="l" r="r" t="t"/>
              <a:pathLst>
                <a:path extrusionOk="0" h="1018" w="1019">
                  <a:moveTo>
                    <a:pt x="534" y="0"/>
                  </a:moveTo>
                  <a:lnTo>
                    <a:pt x="340" y="49"/>
                  </a:lnTo>
                  <a:lnTo>
                    <a:pt x="146" y="146"/>
                  </a:lnTo>
                  <a:lnTo>
                    <a:pt x="49" y="291"/>
                  </a:lnTo>
                  <a:lnTo>
                    <a:pt x="0" y="485"/>
                  </a:lnTo>
                  <a:lnTo>
                    <a:pt x="49" y="679"/>
                  </a:lnTo>
                  <a:lnTo>
                    <a:pt x="146" y="873"/>
                  </a:lnTo>
                  <a:lnTo>
                    <a:pt x="340" y="970"/>
                  </a:lnTo>
                  <a:lnTo>
                    <a:pt x="534" y="1018"/>
                  </a:lnTo>
                  <a:lnTo>
                    <a:pt x="727" y="970"/>
                  </a:lnTo>
                  <a:lnTo>
                    <a:pt x="873" y="873"/>
                  </a:lnTo>
                  <a:lnTo>
                    <a:pt x="970" y="679"/>
                  </a:lnTo>
                  <a:lnTo>
                    <a:pt x="1018" y="485"/>
                  </a:lnTo>
                  <a:lnTo>
                    <a:pt x="970" y="291"/>
                  </a:lnTo>
                  <a:lnTo>
                    <a:pt x="873" y="146"/>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98" name="Google Shape;1598;p45"/>
          <p:cNvCxnSpPr>
            <a:stCxn id="1557" idx="6"/>
            <a:endCxn id="1566" idx="2"/>
          </p:cNvCxnSpPr>
          <p:nvPr/>
        </p:nvCxnSpPr>
        <p:spPr>
          <a:xfrm>
            <a:off x="4190950" y="1880113"/>
            <a:ext cx="751200" cy="0"/>
          </a:xfrm>
          <a:prstGeom prst="straightConnector1">
            <a:avLst/>
          </a:prstGeom>
          <a:noFill/>
          <a:ln cap="flat" cmpd="sng" w="9525">
            <a:solidFill>
              <a:schemeClr val="dk1"/>
            </a:solidFill>
            <a:prstDash val="solid"/>
            <a:round/>
            <a:headEnd len="sm" w="sm" type="none"/>
            <a:tailEnd len="sm" w="sm" type="none"/>
          </a:ln>
        </p:spPr>
      </p:cxnSp>
      <p:cxnSp>
        <p:nvCxnSpPr>
          <p:cNvPr id="1599" name="Google Shape;1599;p45"/>
          <p:cNvCxnSpPr>
            <a:stCxn id="1566" idx="4"/>
            <a:endCxn id="1567" idx="0"/>
          </p:cNvCxnSpPr>
          <p:nvPr/>
        </p:nvCxnSpPr>
        <p:spPr>
          <a:xfrm>
            <a:off x="5324225" y="2262163"/>
            <a:ext cx="0" cy="750300"/>
          </a:xfrm>
          <a:prstGeom prst="straightConnector1">
            <a:avLst/>
          </a:prstGeom>
          <a:noFill/>
          <a:ln cap="flat" cmpd="sng" w="9525">
            <a:solidFill>
              <a:schemeClr val="dk1"/>
            </a:solidFill>
            <a:prstDash val="solid"/>
            <a:round/>
            <a:headEnd len="sm" w="sm" type="none"/>
            <a:tailEnd len="sm" w="sm" type="none"/>
          </a:ln>
        </p:spPr>
      </p:cxnSp>
      <p:cxnSp>
        <p:nvCxnSpPr>
          <p:cNvPr id="1600" name="Google Shape;1600;p45"/>
          <p:cNvCxnSpPr>
            <a:stCxn id="1567" idx="2"/>
            <a:endCxn id="1568" idx="6"/>
          </p:cNvCxnSpPr>
          <p:nvPr/>
        </p:nvCxnSpPr>
        <p:spPr>
          <a:xfrm rot="10800000">
            <a:off x="4190950" y="3394588"/>
            <a:ext cx="751200" cy="0"/>
          </a:xfrm>
          <a:prstGeom prst="straightConnector1">
            <a:avLst/>
          </a:prstGeom>
          <a:noFill/>
          <a:ln cap="flat" cmpd="sng" w="9525">
            <a:solidFill>
              <a:schemeClr val="dk1"/>
            </a:solidFill>
            <a:prstDash val="solid"/>
            <a:round/>
            <a:headEnd len="sm" w="sm" type="none"/>
            <a:tailEnd len="sm" w="sm" type="none"/>
          </a:ln>
        </p:spPr>
      </p:cxnSp>
      <p:cxnSp>
        <p:nvCxnSpPr>
          <p:cNvPr id="1601" name="Google Shape;1601;p45"/>
          <p:cNvCxnSpPr>
            <a:stCxn id="1557" idx="4"/>
            <a:endCxn id="1568" idx="0"/>
          </p:cNvCxnSpPr>
          <p:nvPr/>
        </p:nvCxnSpPr>
        <p:spPr>
          <a:xfrm>
            <a:off x="3808900" y="2262163"/>
            <a:ext cx="0" cy="750300"/>
          </a:xfrm>
          <a:prstGeom prst="straightConnector1">
            <a:avLst/>
          </a:prstGeom>
          <a:noFill/>
          <a:ln cap="flat" cmpd="sng" w="9525">
            <a:solidFill>
              <a:schemeClr val="dk1"/>
            </a:solidFill>
            <a:prstDash val="solid"/>
            <a:round/>
            <a:headEnd len="sm" w="sm" type="none"/>
            <a:tailEnd len="sm" w="sm" type="none"/>
          </a:ln>
        </p:spPr>
      </p:cxnSp>
      <p:cxnSp>
        <p:nvCxnSpPr>
          <p:cNvPr id="1602" name="Google Shape;1602;p45"/>
          <p:cNvCxnSpPr>
            <a:stCxn id="1557" idx="2"/>
            <a:endCxn id="1562" idx="3"/>
          </p:cNvCxnSpPr>
          <p:nvPr/>
        </p:nvCxnSpPr>
        <p:spPr>
          <a:xfrm rot="10800000">
            <a:off x="2735350" y="1629313"/>
            <a:ext cx="691500" cy="250800"/>
          </a:xfrm>
          <a:prstGeom prst="bentConnector3">
            <a:avLst>
              <a:gd fmla="val 49991" name="adj1"/>
            </a:avLst>
          </a:prstGeom>
          <a:noFill/>
          <a:ln cap="flat" cmpd="sng" w="9525">
            <a:solidFill>
              <a:schemeClr val="dk1"/>
            </a:solidFill>
            <a:prstDash val="solid"/>
            <a:round/>
            <a:headEnd len="sm" w="sm" type="none"/>
            <a:tailEnd len="med" w="med" type="triangle"/>
          </a:ln>
        </p:spPr>
      </p:cxnSp>
      <p:cxnSp>
        <p:nvCxnSpPr>
          <p:cNvPr id="1603" name="Google Shape;1603;p45"/>
          <p:cNvCxnSpPr>
            <a:stCxn id="1566" idx="6"/>
            <a:endCxn id="1565" idx="1"/>
          </p:cNvCxnSpPr>
          <p:nvPr/>
        </p:nvCxnSpPr>
        <p:spPr>
          <a:xfrm flipH="1" rot="10800000">
            <a:off x="5706275" y="1629313"/>
            <a:ext cx="702300" cy="250800"/>
          </a:xfrm>
          <a:prstGeom prst="bentConnector3">
            <a:avLst>
              <a:gd fmla="val 50003" name="adj1"/>
            </a:avLst>
          </a:prstGeom>
          <a:noFill/>
          <a:ln cap="flat" cmpd="sng" w="9525">
            <a:solidFill>
              <a:schemeClr val="dk1"/>
            </a:solidFill>
            <a:prstDash val="solid"/>
            <a:round/>
            <a:headEnd len="sm" w="sm" type="none"/>
            <a:tailEnd len="med" w="med" type="triangle"/>
          </a:ln>
        </p:spPr>
      </p:cxnSp>
      <p:cxnSp>
        <p:nvCxnSpPr>
          <p:cNvPr id="1604" name="Google Shape;1604;p45"/>
          <p:cNvCxnSpPr>
            <a:stCxn id="1568" idx="2"/>
            <a:endCxn id="1564" idx="3"/>
          </p:cNvCxnSpPr>
          <p:nvPr/>
        </p:nvCxnSpPr>
        <p:spPr>
          <a:xfrm flipH="1">
            <a:off x="2735350" y="3394588"/>
            <a:ext cx="691500" cy="255000"/>
          </a:xfrm>
          <a:prstGeom prst="bentConnector3">
            <a:avLst>
              <a:gd fmla="val 49990" name="adj1"/>
            </a:avLst>
          </a:prstGeom>
          <a:noFill/>
          <a:ln cap="flat" cmpd="sng" w="9525">
            <a:solidFill>
              <a:schemeClr val="dk1"/>
            </a:solidFill>
            <a:prstDash val="solid"/>
            <a:round/>
            <a:headEnd len="sm" w="sm" type="none"/>
            <a:tailEnd len="med" w="med" type="triangle"/>
          </a:ln>
        </p:spPr>
      </p:cxnSp>
      <p:cxnSp>
        <p:nvCxnSpPr>
          <p:cNvPr id="1605" name="Google Shape;1605;p45"/>
          <p:cNvCxnSpPr>
            <a:stCxn id="1567" idx="6"/>
            <a:endCxn id="1563" idx="1"/>
          </p:cNvCxnSpPr>
          <p:nvPr/>
        </p:nvCxnSpPr>
        <p:spPr>
          <a:xfrm>
            <a:off x="5706250" y="3394588"/>
            <a:ext cx="702300" cy="255000"/>
          </a:xfrm>
          <a:prstGeom prst="bentConnector3">
            <a:avLst>
              <a:gd fmla="val 50004" name="adj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9" name="Shape 1609"/>
        <p:cNvGrpSpPr/>
        <p:nvPr/>
      </p:nvGrpSpPr>
      <p:grpSpPr>
        <a:xfrm>
          <a:off x="0" y="0"/>
          <a:ext cx="0" cy="0"/>
          <a:chOff x="0" y="0"/>
          <a:chExt cx="0" cy="0"/>
        </a:xfrm>
      </p:grpSpPr>
      <p:pic>
        <p:nvPicPr>
          <p:cNvPr id="1610" name="Google Shape;1610;p46" title="Chart">
            <a:hlinkClick r:id="rId3"/>
          </p:cNvPr>
          <p:cNvPicPr preferRelativeResize="0"/>
          <p:nvPr/>
        </p:nvPicPr>
        <p:blipFill rotWithShape="1">
          <a:blip r:embed="rId4">
            <a:alphaModFix/>
          </a:blip>
          <a:srcRect b="0" l="0" r="0" t="0"/>
          <a:stretch/>
        </p:blipFill>
        <p:spPr>
          <a:xfrm>
            <a:off x="4270298" y="1387200"/>
            <a:ext cx="4153701" cy="2568357"/>
          </a:xfrm>
          <a:prstGeom prst="rect">
            <a:avLst/>
          </a:prstGeom>
          <a:noFill/>
          <a:ln>
            <a:noFill/>
          </a:ln>
        </p:spPr>
      </p:pic>
      <p:sp>
        <p:nvSpPr>
          <p:cNvPr id="1611" name="Google Shape;1611;p4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You can use this graph</a:t>
            </a:r>
            <a:endParaRPr/>
          </a:p>
        </p:txBody>
      </p:sp>
      <p:sp>
        <p:nvSpPr>
          <p:cNvPr id="1612" name="Google Shape;1612;p46"/>
          <p:cNvSpPr txBox="1"/>
          <p:nvPr/>
        </p:nvSpPr>
        <p:spPr>
          <a:xfrm>
            <a:off x="981900" y="4296500"/>
            <a:ext cx="7180200" cy="30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DM Sans"/>
                <a:ea typeface="DM Sans"/>
                <a:cs typeface="DM Sans"/>
                <a:sym typeface="DM Sans"/>
              </a:rPr>
              <a:t>Follow the link in the graph to modify its data and then paste the new one here. </a:t>
            </a:r>
            <a:r>
              <a:rPr b="1" i="0" lang="en" sz="1000" u="sng" cap="none" strike="noStrike">
                <a:solidFill>
                  <a:schemeClr val="dk1"/>
                </a:solidFill>
                <a:latin typeface="DM Sans"/>
                <a:ea typeface="DM Sans"/>
                <a:cs typeface="DM Sans"/>
                <a:sym typeface="DM Sans"/>
                <a:hlinkClick r:id="rId5">
                  <a:extLst>
                    <a:ext uri="{A12FA001-AC4F-418D-AE19-62706E023703}">
                      <ahyp:hlinkClr val="tx"/>
                    </a:ext>
                  </a:extLst>
                </a:hlinkClick>
              </a:rPr>
              <a:t>For more info, click here</a:t>
            </a:r>
            <a:endParaRPr b="1" i="0" sz="1000" u="sng" cap="none" strike="noStrike">
              <a:solidFill>
                <a:schemeClr val="dk1"/>
              </a:solidFill>
              <a:latin typeface="DM Sans"/>
              <a:ea typeface="DM Sans"/>
              <a:cs typeface="DM Sans"/>
              <a:sym typeface="DM Sans"/>
            </a:endParaRPr>
          </a:p>
        </p:txBody>
      </p:sp>
      <p:sp>
        <p:nvSpPr>
          <p:cNvPr id="1613" name="Google Shape;1613;p46"/>
          <p:cNvSpPr txBox="1"/>
          <p:nvPr/>
        </p:nvSpPr>
        <p:spPr>
          <a:xfrm>
            <a:off x="888000" y="1745625"/>
            <a:ext cx="2175300" cy="7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the closest planet to the Sun and the smallest of them all</a:t>
            </a:r>
            <a:endParaRPr b="0" i="0" sz="1400" u="none" cap="none" strike="noStrike">
              <a:solidFill>
                <a:schemeClr val="dk1"/>
              </a:solidFill>
              <a:latin typeface="DM Sans"/>
              <a:ea typeface="DM Sans"/>
              <a:cs typeface="DM Sans"/>
              <a:sym typeface="DM Sans"/>
            </a:endParaRPr>
          </a:p>
        </p:txBody>
      </p:sp>
      <p:sp>
        <p:nvSpPr>
          <p:cNvPr id="1614" name="Google Shape;1614;p46"/>
          <p:cNvSpPr txBox="1"/>
          <p:nvPr/>
        </p:nvSpPr>
        <p:spPr>
          <a:xfrm>
            <a:off x="888000" y="3197775"/>
            <a:ext cx="2175300" cy="7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Venus has a beautiful name and is the second planet from the Sun</a:t>
            </a:r>
            <a:endParaRPr b="0" i="0" sz="1400" u="none" cap="none" strike="noStrike">
              <a:solidFill>
                <a:schemeClr val="dk1"/>
              </a:solidFill>
              <a:latin typeface="DM Sans"/>
              <a:ea typeface="DM Sans"/>
              <a:cs typeface="DM Sans"/>
              <a:sym typeface="DM Sans"/>
            </a:endParaRPr>
          </a:p>
        </p:txBody>
      </p:sp>
      <p:sp>
        <p:nvSpPr>
          <p:cNvPr id="1615" name="Google Shape;1615;p46"/>
          <p:cNvSpPr txBox="1"/>
          <p:nvPr/>
        </p:nvSpPr>
        <p:spPr>
          <a:xfrm>
            <a:off x="888000" y="1387197"/>
            <a:ext cx="2175300" cy="498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Mercury</a:t>
            </a:r>
            <a:endParaRPr b="1" i="0" sz="2400" u="none" cap="none" strike="noStrike">
              <a:solidFill>
                <a:schemeClr val="dk1"/>
              </a:solidFill>
              <a:latin typeface="Outfit"/>
              <a:ea typeface="Outfit"/>
              <a:cs typeface="Outfit"/>
              <a:sym typeface="Outfit"/>
            </a:endParaRPr>
          </a:p>
        </p:txBody>
      </p:sp>
      <p:sp>
        <p:nvSpPr>
          <p:cNvPr id="1616" name="Google Shape;1616;p46"/>
          <p:cNvSpPr txBox="1"/>
          <p:nvPr/>
        </p:nvSpPr>
        <p:spPr>
          <a:xfrm>
            <a:off x="888000" y="2839347"/>
            <a:ext cx="2175300" cy="498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Venus</a:t>
            </a:r>
            <a:endParaRPr b="1" i="0" sz="2400" u="none" cap="none" strike="noStrike">
              <a:solidFill>
                <a:schemeClr val="dk1"/>
              </a:solidFill>
              <a:latin typeface="Outfit"/>
              <a:ea typeface="Outfit"/>
              <a:cs typeface="Outfit"/>
              <a:sym typeface="Outfit"/>
            </a:endParaRPr>
          </a:p>
        </p:txBody>
      </p:sp>
      <p:sp>
        <p:nvSpPr>
          <p:cNvPr id="1617" name="Google Shape;1617;p46"/>
          <p:cNvSpPr/>
          <p:nvPr/>
        </p:nvSpPr>
        <p:spPr>
          <a:xfrm>
            <a:off x="720000" y="1475450"/>
            <a:ext cx="168000" cy="16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18" name="Google Shape;1618;p46"/>
          <p:cNvSpPr/>
          <p:nvPr/>
        </p:nvSpPr>
        <p:spPr>
          <a:xfrm>
            <a:off x="720000" y="2932225"/>
            <a:ext cx="168000" cy="16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22" name="Shape 1622"/>
        <p:cNvGrpSpPr/>
        <p:nvPr/>
      </p:nvGrpSpPr>
      <p:grpSpPr>
        <a:xfrm>
          <a:off x="0" y="0"/>
          <a:ext cx="0" cy="0"/>
          <a:chOff x="0" y="0"/>
          <a:chExt cx="0" cy="0"/>
        </a:xfrm>
      </p:grpSpPr>
      <p:sp>
        <p:nvSpPr>
          <p:cNvPr id="1623" name="Google Shape;1623;p47"/>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latin typeface="Outfit"/>
                <a:ea typeface="Outfit"/>
                <a:cs typeface="Outfit"/>
                <a:sym typeface="Outfit"/>
              </a:rPr>
              <a:t>Maria Karla</a:t>
            </a:r>
            <a:endParaRPr>
              <a:latin typeface="Outfit"/>
              <a:ea typeface="Outfit"/>
              <a:cs typeface="Outfit"/>
              <a:sym typeface="Outfit"/>
            </a:endParaRPr>
          </a:p>
        </p:txBody>
      </p:sp>
      <p:sp>
        <p:nvSpPr>
          <p:cNvPr id="1624" name="Google Shape;1624;p47"/>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latin typeface="Outfit"/>
                <a:ea typeface="Outfit"/>
                <a:cs typeface="Outfit"/>
                <a:sym typeface="Outfit"/>
              </a:rPr>
              <a:t>Alexander Hill</a:t>
            </a:r>
            <a:endParaRPr>
              <a:latin typeface="Outfit"/>
              <a:ea typeface="Outfit"/>
              <a:cs typeface="Outfit"/>
              <a:sym typeface="Outfit"/>
            </a:endParaRPr>
          </a:p>
        </p:txBody>
      </p:sp>
      <p:pic>
        <p:nvPicPr>
          <p:cNvPr id="1625" name="Google Shape;1625;p47"/>
          <p:cNvPicPr preferRelativeResize="0"/>
          <p:nvPr/>
        </p:nvPicPr>
        <p:blipFill rotWithShape="1">
          <a:blip r:embed="rId3">
            <a:alphaModFix/>
          </a:blip>
          <a:srcRect b="0" l="14279" r="14286" t="0"/>
          <a:stretch/>
        </p:blipFill>
        <p:spPr>
          <a:xfrm>
            <a:off x="5504089" y="1375650"/>
            <a:ext cx="1608000" cy="1608000"/>
          </a:xfrm>
          <a:prstGeom prst="ellipse">
            <a:avLst/>
          </a:prstGeom>
          <a:noFill/>
          <a:ln>
            <a:noFill/>
          </a:ln>
        </p:spPr>
      </p:pic>
      <p:pic>
        <p:nvPicPr>
          <p:cNvPr id="1626" name="Google Shape;1626;p47"/>
          <p:cNvPicPr preferRelativeResize="0"/>
          <p:nvPr/>
        </p:nvPicPr>
        <p:blipFill rotWithShape="1">
          <a:blip r:embed="rId4">
            <a:alphaModFix/>
          </a:blip>
          <a:srcRect b="44516" l="8830" r="18011" t="6830"/>
          <a:stretch/>
        </p:blipFill>
        <p:spPr>
          <a:xfrm>
            <a:off x="2031864" y="1375600"/>
            <a:ext cx="1608000" cy="1608000"/>
          </a:xfrm>
          <a:prstGeom prst="ellipse">
            <a:avLst/>
          </a:prstGeom>
          <a:noFill/>
          <a:ln>
            <a:noFill/>
          </a:ln>
        </p:spPr>
      </p:pic>
      <p:sp>
        <p:nvSpPr>
          <p:cNvPr id="1627" name="Google Shape;1627;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Our team</a:t>
            </a:r>
            <a:endParaRPr/>
          </a:p>
        </p:txBody>
      </p:sp>
      <p:sp>
        <p:nvSpPr>
          <p:cNvPr id="1628" name="Google Shape;1628;p47"/>
          <p:cNvSpPr txBox="1"/>
          <p:nvPr>
            <p:ph idx="1" type="subTitle"/>
          </p:nvPr>
        </p:nvSpPr>
        <p:spPr>
          <a:xfrm>
            <a:off x="5055284" y="3562574"/>
            <a:ext cx="2505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t>You can speak a bit about this person here</a:t>
            </a:r>
            <a:endParaRPr/>
          </a:p>
        </p:txBody>
      </p:sp>
      <p:sp>
        <p:nvSpPr>
          <p:cNvPr id="1629" name="Google Shape;1629;p47"/>
          <p:cNvSpPr txBox="1"/>
          <p:nvPr>
            <p:ph idx="2" type="subTitle"/>
          </p:nvPr>
        </p:nvSpPr>
        <p:spPr>
          <a:xfrm>
            <a:off x="1583300" y="3562574"/>
            <a:ext cx="2505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t>You can speak a bit about this person here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3" name="Shape 1633"/>
        <p:cNvGrpSpPr/>
        <p:nvPr/>
      </p:nvGrpSpPr>
      <p:grpSpPr>
        <a:xfrm>
          <a:off x="0" y="0"/>
          <a:ext cx="0" cy="0"/>
          <a:chOff x="0" y="0"/>
          <a:chExt cx="0" cy="0"/>
        </a:xfrm>
      </p:grpSpPr>
      <p:sp>
        <p:nvSpPr>
          <p:cNvPr id="1634" name="Google Shape;1634;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collection vs data analysis</a:t>
            </a:r>
            <a:endParaRPr/>
          </a:p>
        </p:txBody>
      </p:sp>
      <p:sp>
        <p:nvSpPr>
          <p:cNvPr id="1635" name="Google Shape;1635;p48"/>
          <p:cNvSpPr txBox="1"/>
          <p:nvPr/>
        </p:nvSpPr>
        <p:spPr>
          <a:xfrm>
            <a:off x="1914475" y="1937633"/>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naheim"/>
              <a:buNone/>
            </a:pPr>
            <a:r>
              <a:rPr b="0" i="0" lang="en" sz="1400" u="none" cap="none" strike="noStrike">
                <a:solidFill>
                  <a:schemeClr val="dk1"/>
                </a:solidFill>
                <a:latin typeface="DM Sans"/>
                <a:ea typeface="DM Sans"/>
                <a:cs typeface="DM Sans"/>
                <a:sym typeface="DM Sans"/>
              </a:rPr>
              <a:t>Despite being red, Mars is actually a cold place. It’s full of iron oxide dust</a:t>
            </a:r>
            <a:endParaRPr b="0" i="0" sz="1400" u="none" cap="none" strike="noStrike">
              <a:solidFill>
                <a:schemeClr val="dk1"/>
              </a:solidFill>
              <a:latin typeface="DM Sans"/>
              <a:ea typeface="DM Sans"/>
              <a:cs typeface="DM Sans"/>
              <a:sym typeface="DM Sans"/>
            </a:endParaRPr>
          </a:p>
        </p:txBody>
      </p:sp>
      <p:sp>
        <p:nvSpPr>
          <p:cNvPr id="1636" name="Google Shape;1636;p48"/>
          <p:cNvSpPr txBox="1"/>
          <p:nvPr/>
        </p:nvSpPr>
        <p:spPr>
          <a:xfrm>
            <a:off x="1914475" y="2878717"/>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naheim"/>
              <a:buNone/>
            </a:pPr>
            <a:r>
              <a:rPr b="0" i="0" lang="en" sz="1400" u="none" cap="none" strike="noStrike">
                <a:solidFill>
                  <a:schemeClr val="dk1"/>
                </a:solidFill>
                <a:latin typeface="DM Sans"/>
                <a:ea typeface="DM Sans"/>
                <a:cs typeface="DM Sans"/>
                <a:sym typeface="DM Sans"/>
              </a:rPr>
              <a:t>Venus has a beautiful name and is the second planet from the Sun</a:t>
            </a:r>
            <a:endParaRPr b="0" i="0" sz="1400" u="none" cap="none" strike="noStrike">
              <a:solidFill>
                <a:schemeClr val="dk1"/>
              </a:solidFill>
              <a:latin typeface="DM Sans"/>
              <a:ea typeface="DM Sans"/>
              <a:cs typeface="DM Sans"/>
              <a:sym typeface="DM Sans"/>
            </a:endParaRPr>
          </a:p>
        </p:txBody>
      </p:sp>
      <p:sp>
        <p:nvSpPr>
          <p:cNvPr id="1637" name="Google Shape;1637;p48"/>
          <p:cNvSpPr txBox="1"/>
          <p:nvPr/>
        </p:nvSpPr>
        <p:spPr>
          <a:xfrm>
            <a:off x="1914475" y="3819800"/>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1919"/>
              </a:buClr>
              <a:buSzPts val="1400"/>
              <a:buFont typeface="Anaheim"/>
              <a:buNone/>
            </a:pPr>
            <a:r>
              <a:rPr b="0" i="0" lang="en" sz="1400" u="none" cap="none" strike="noStrike">
                <a:solidFill>
                  <a:schemeClr val="dk1"/>
                </a:solidFill>
                <a:latin typeface="DM Sans"/>
                <a:ea typeface="DM Sans"/>
                <a:cs typeface="DM Sans"/>
                <a:sym typeface="DM Sans"/>
              </a:rPr>
              <a:t>Neptune is the farthest planet from the Sun and the fourth-largest</a:t>
            </a:r>
            <a:endParaRPr b="0" i="0" sz="1400" u="none" cap="none" strike="noStrike">
              <a:solidFill>
                <a:schemeClr val="dk1"/>
              </a:solidFill>
              <a:latin typeface="DM Sans"/>
              <a:ea typeface="DM Sans"/>
              <a:cs typeface="DM Sans"/>
              <a:sym typeface="DM Sans"/>
            </a:endParaRPr>
          </a:p>
        </p:txBody>
      </p:sp>
      <p:sp>
        <p:nvSpPr>
          <p:cNvPr id="1638" name="Google Shape;1638;p48"/>
          <p:cNvSpPr txBox="1"/>
          <p:nvPr/>
        </p:nvSpPr>
        <p:spPr>
          <a:xfrm>
            <a:off x="1507350" y="1295950"/>
            <a:ext cx="2769300" cy="52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collection</a:t>
            </a:r>
            <a:endParaRPr b="1" i="0" sz="2400" u="none" cap="none" strike="noStrike">
              <a:solidFill>
                <a:schemeClr val="dk1"/>
              </a:solidFill>
              <a:latin typeface="Outfit"/>
              <a:ea typeface="Outfit"/>
              <a:cs typeface="Outfit"/>
              <a:sym typeface="Outfit"/>
            </a:endParaRPr>
          </a:p>
        </p:txBody>
      </p:sp>
      <p:cxnSp>
        <p:nvCxnSpPr>
          <p:cNvPr id="1639" name="Google Shape;1639;p48"/>
          <p:cNvCxnSpPr>
            <a:stCxn id="1638" idx="1"/>
            <a:endCxn id="1635" idx="1"/>
          </p:cNvCxnSpPr>
          <p:nvPr/>
        </p:nvCxnSpPr>
        <p:spPr>
          <a:xfrm>
            <a:off x="1507350" y="1556050"/>
            <a:ext cx="407100" cy="773700"/>
          </a:xfrm>
          <a:prstGeom prst="bentConnector3">
            <a:avLst>
              <a:gd fmla="val -58493" name="adj1"/>
            </a:avLst>
          </a:prstGeom>
          <a:noFill/>
          <a:ln cap="flat" cmpd="sng" w="9525">
            <a:solidFill>
              <a:schemeClr val="dk1"/>
            </a:solidFill>
            <a:prstDash val="solid"/>
            <a:round/>
            <a:headEnd len="sm" w="sm" type="none"/>
            <a:tailEnd len="med" w="med" type="triangle"/>
          </a:ln>
        </p:spPr>
      </p:cxnSp>
      <p:cxnSp>
        <p:nvCxnSpPr>
          <p:cNvPr id="1640" name="Google Shape;1640;p48"/>
          <p:cNvCxnSpPr>
            <a:stCxn id="1638" idx="1"/>
            <a:endCxn id="1636" idx="1"/>
          </p:cNvCxnSpPr>
          <p:nvPr/>
        </p:nvCxnSpPr>
        <p:spPr>
          <a:xfrm>
            <a:off x="1507350" y="1556050"/>
            <a:ext cx="407100" cy="1714800"/>
          </a:xfrm>
          <a:prstGeom prst="bentConnector3">
            <a:avLst>
              <a:gd fmla="val -58493" name="adj1"/>
            </a:avLst>
          </a:prstGeom>
          <a:noFill/>
          <a:ln cap="flat" cmpd="sng" w="9525">
            <a:solidFill>
              <a:schemeClr val="dk1"/>
            </a:solidFill>
            <a:prstDash val="solid"/>
            <a:round/>
            <a:headEnd len="sm" w="sm" type="none"/>
            <a:tailEnd len="med" w="med" type="triangle"/>
          </a:ln>
        </p:spPr>
      </p:cxnSp>
      <p:cxnSp>
        <p:nvCxnSpPr>
          <p:cNvPr id="1641" name="Google Shape;1641;p48"/>
          <p:cNvCxnSpPr>
            <a:stCxn id="1638" idx="1"/>
            <a:endCxn id="1637" idx="1"/>
          </p:cNvCxnSpPr>
          <p:nvPr/>
        </p:nvCxnSpPr>
        <p:spPr>
          <a:xfrm>
            <a:off x="1507350" y="1556050"/>
            <a:ext cx="407100" cy="2655900"/>
          </a:xfrm>
          <a:prstGeom prst="bentConnector3">
            <a:avLst>
              <a:gd fmla="val -58493" name="adj1"/>
            </a:avLst>
          </a:prstGeom>
          <a:noFill/>
          <a:ln cap="flat" cmpd="sng" w="9525">
            <a:solidFill>
              <a:schemeClr val="dk1"/>
            </a:solidFill>
            <a:prstDash val="solid"/>
            <a:round/>
            <a:headEnd len="sm" w="sm" type="none"/>
            <a:tailEnd len="med" w="med" type="triangle"/>
          </a:ln>
        </p:spPr>
      </p:cxnSp>
      <p:sp>
        <p:nvSpPr>
          <p:cNvPr id="1642" name="Google Shape;1642;p48"/>
          <p:cNvSpPr txBox="1"/>
          <p:nvPr/>
        </p:nvSpPr>
        <p:spPr>
          <a:xfrm>
            <a:off x="5773075" y="1937633"/>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the closest planet to the Sun and the smallest of them all</a:t>
            </a:r>
            <a:endParaRPr b="0" i="0" sz="1400" u="none" cap="none" strike="noStrike">
              <a:solidFill>
                <a:schemeClr val="dk1"/>
              </a:solidFill>
              <a:latin typeface="DM Sans"/>
              <a:ea typeface="DM Sans"/>
              <a:cs typeface="DM Sans"/>
              <a:sym typeface="DM Sans"/>
            </a:endParaRPr>
          </a:p>
        </p:txBody>
      </p:sp>
      <p:sp>
        <p:nvSpPr>
          <p:cNvPr id="1643" name="Google Shape;1643;p48"/>
          <p:cNvSpPr txBox="1"/>
          <p:nvPr/>
        </p:nvSpPr>
        <p:spPr>
          <a:xfrm>
            <a:off x="5773075" y="2878717"/>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1919"/>
              </a:buClr>
              <a:buSzPts val="1400"/>
              <a:buFont typeface="Anaheim"/>
              <a:buNone/>
            </a:pPr>
            <a:r>
              <a:rPr b="0" i="0" lang="en" sz="1400" u="none" cap="none" strike="noStrike">
                <a:solidFill>
                  <a:schemeClr val="dk1"/>
                </a:solidFill>
                <a:latin typeface="DM Sans"/>
                <a:ea typeface="DM Sans"/>
                <a:cs typeface="DM Sans"/>
                <a:sym typeface="DM Sans"/>
              </a:rPr>
              <a:t>Saturn has several rings. It’s composed mostly of hydrogen and helium</a:t>
            </a:r>
            <a:endParaRPr b="0" i="0" sz="1400" u="none" cap="none" strike="noStrike">
              <a:solidFill>
                <a:schemeClr val="dk1"/>
              </a:solidFill>
              <a:latin typeface="DM Sans"/>
              <a:ea typeface="DM Sans"/>
              <a:cs typeface="DM Sans"/>
              <a:sym typeface="DM Sans"/>
            </a:endParaRPr>
          </a:p>
        </p:txBody>
      </p:sp>
      <p:sp>
        <p:nvSpPr>
          <p:cNvPr id="1644" name="Google Shape;1644;p48"/>
          <p:cNvSpPr txBox="1"/>
          <p:nvPr/>
        </p:nvSpPr>
        <p:spPr>
          <a:xfrm>
            <a:off x="5773075" y="3819800"/>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naheim"/>
              <a:buNone/>
            </a:pPr>
            <a:r>
              <a:rPr b="0" i="0" lang="en" sz="1400" u="none" cap="none" strike="noStrike">
                <a:solidFill>
                  <a:schemeClr val="dk1"/>
                </a:solidFill>
                <a:latin typeface="DM Sans"/>
                <a:ea typeface="DM Sans"/>
                <a:cs typeface="DM Sans"/>
                <a:sym typeface="DM Sans"/>
              </a:rPr>
              <a:t>Jupiter is a gas giant and the biggest planet in the Solar System</a:t>
            </a:r>
            <a:endParaRPr b="0" i="0" sz="1400" u="none" cap="none" strike="noStrike">
              <a:solidFill>
                <a:schemeClr val="dk1"/>
              </a:solidFill>
              <a:latin typeface="DM Sans"/>
              <a:ea typeface="DM Sans"/>
              <a:cs typeface="DM Sans"/>
              <a:sym typeface="DM Sans"/>
            </a:endParaRPr>
          </a:p>
        </p:txBody>
      </p:sp>
      <p:sp>
        <p:nvSpPr>
          <p:cNvPr id="1645" name="Google Shape;1645;p48"/>
          <p:cNvSpPr txBox="1"/>
          <p:nvPr/>
        </p:nvSpPr>
        <p:spPr>
          <a:xfrm>
            <a:off x="5365950" y="1295950"/>
            <a:ext cx="2769300" cy="52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analysis</a:t>
            </a:r>
            <a:endParaRPr b="1" i="0" sz="2400" u="none" cap="none" strike="noStrike">
              <a:solidFill>
                <a:schemeClr val="dk1"/>
              </a:solidFill>
              <a:latin typeface="Outfit"/>
              <a:ea typeface="Outfit"/>
              <a:cs typeface="Outfit"/>
              <a:sym typeface="Outfit"/>
            </a:endParaRPr>
          </a:p>
        </p:txBody>
      </p:sp>
      <p:cxnSp>
        <p:nvCxnSpPr>
          <p:cNvPr id="1646" name="Google Shape;1646;p48"/>
          <p:cNvCxnSpPr>
            <a:stCxn id="1645" idx="1"/>
            <a:endCxn id="1642" idx="1"/>
          </p:cNvCxnSpPr>
          <p:nvPr/>
        </p:nvCxnSpPr>
        <p:spPr>
          <a:xfrm>
            <a:off x="5365950" y="1556050"/>
            <a:ext cx="407100" cy="773700"/>
          </a:xfrm>
          <a:prstGeom prst="bentConnector3">
            <a:avLst>
              <a:gd fmla="val -58493" name="adj1"/>
            </a:avLst>
          </a:prstGeom>
          <a:noFill/>
          <a:ln cap="flat" cmpd="sng" w="9525">
            <a:solidFill>
              <a:schemeClr val="dk1"/>
            </a:solidFill>
            <a:prstDash val="solid"/>
            <a:round/>
            <a:headEnd len="sm" w="sm" type="none"/>
            <a:tailEnd len="med" w="med" type="triangle"/>
          </a:ln>
        </p:spPr>
      </p:cxnSp>
      <p:cxnSp>
        <p:nvCxnSpPr>
          <p:cNvPr id="1647" name="Google Shape;1647;p48"/>
          <p:cNvCxnSpPr>
            <a:stCxn id="1645" idx="1"/>
            <a:endCxn id="1643" idx="1"/>
          </p:cNvCxnSpPr>
          <p:nvPr/>
        </p:nvCxnSpPr>
        <p:spPr>
          <a:xfrm>
            <a:off x="5365950" y="1556050"/>
            <a:ext cx="407100" cy="1714800"/>
          </a:xfrm>
          <a:prstGeom prst="bentConnector3">
            <a:avLst>
              <a:gd fmla="val -58493" name="adj1"/>
            </a:avLst>
          </a:prstGeom>
          <a:noFill/>
          <a:ln cap="flat" cmpd="sng" w="9525">
            <a:solidFill>
              <a:schemeClr val="dk1"/>
            </a:solidFill>
            <a:prstDash val="solid"/>
            <a:round/>
            <a:headEnd len="sm" w="sm" type="none"/>
            <a:tailEnd len="med" w="med" type="triangle"/>
          </a:ln>
        </p:spPr>
      </p:cxnSp>
      <p:cxnSp>
        <p:nvCxnSpPr>
          <p:cNvPr id="1648" name="Google Shape;1648;p48"/>
          <p:cNvCxnSpPr>
            <a:stCxn id="1645" idx="1"/>
            <a:endCxn id="1644" idx="1"/>
          </p:cNvCxnSpPr>
          <p:nvPr/>
        </p:nvCxnSpPr>
        <p:spPr>
          <a:xfrm>
            <a:off x="5365950" y="1556050"/>
            <a:ext cx="407100" cy="2655900"/>
          </a:xfrm>
          <a:prstGeom prst="bentConnector3">
            <a:avLst>
              <a:gd fmla="val -58493" name="adj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2" name="Shape 1652"/>
        <p:cNvGrpSpPr/>
        <p:nvPr/>
      </p:nvGrpSpPr>
      <p:grpSpPr>
        <a:xfrm>
          <a:off x="0" y="0"/>
          <a:ext cx="0" cy="0"/>
          <a:chOff x="0" y="0"/>
          <a:chExt cx="0" cy="0"/>
        </a:xfrm>
      </p:grpSpPr>
      <p:sp>
        <p:nvSpPr>
          <p:cNvPr id="1653" name="Google Shape;1653;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Project planner</a:t>
            </a:r>
            <a:endParaRPr/>
          </a:p>
        </p:txBody>
      </p:sp>
      <p:graphicFrame>
        <p:nvGraphicFramePr>
          <p:cNvPr id="1654" name="Google Shape;1654;p49"/>
          <p:cNvGraphicFramePr/>
          <p:nvPr/>
        </p:nvGraphicFramePr>
        <p:xfrm>
          <a:off x="713275" y="1428750"/>
          <a:ext cx="3000000" cy="3000000"/>
        </p:xfrm>
        <a:graphic>
          <a:graphicData uri="http://schemas.openxmlformats.org/drawingml/2006/table">
            <a:tbl>
              <a:tblPr>
                <a:noFill/>
                <a:tableStyleId>{7D5C6411-FDE7-4F45-9466-22E8BC618B2A}</a:tableStyleId>
              </a:tblPr>
              <a:tblGrid>
                <a:gridCol w="963000"/>
                <a:gridCol w="963000"/>
                <a:gridCol w="963000"/>
                <a:gridCol w="963000"/>
                <a:gridCol w="963000"/>
                <a:gridCol w="963000"/>
                <a:gridCol w="963000"/>
                <a:gridCol w="963000"/>
              </a:tblGrid>
              <a:tr h="366350">
                <a:tc gridSpan="8">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November 2XXX</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hMerge="1"/>
                <a:tc hMerge="1"/>
                <a:tc hMerge="1"/>
                <a:tc hMerge="1"/>
                <a:tc hMerge="1"/>
                <a:tc hMerge="1"/>
                <a:tc hMerge="1"/>
              </a:tr>
              <a:tr h="3663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Project</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BFD">
                        <a:alpha val="40784"/>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Mon</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BFD">
                        <a:alpha val="40784"/>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Tue</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BFD">
                        <a:alpha val="40784"/>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Wed</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BFD">
                        <a:alpha val="40784"/>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Thu</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BFD">
                        <a:alpha val="40784"/>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Fri</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BFD">
                        <a:alpha val="40784"/>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Sat</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BFD">
                        <a:alpha val="40784"/>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Sun</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BFD">
                        <a:alpha val="40784"/>
                      </a:srgbClr>
                    </a:solidFill>
                  </a:tcPr>
                </a:tc>
              </a:tr>
              <a:tr h="36635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DM Sans"/>
                          <a:ea typeface="DM Sans"/>
                          <a:cs typeface="DM Sans"/>
                          <a:sym typeface="DM Sans"/>
                        </a:rPr>
                        <a:t>Project 1</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635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DM Sans"/>
                          <a:ea typeface="DM Sans"/>
                          <a:cs typeface="DM Sans"/>
                          <a:sym typeface="DM Sans"/>
                        </a:rPr>
                        <a:t>Project 2</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635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DM Sans"/>
                          <a:ea typeface="DM Sans"/>
                          <a:cs typeface="DM Sans"/>
                          <a:sym typeface="DM Sans"/>
                        </a:rPr>
                        <a:t>Project 3</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635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DM Sans"/>
                          <a:ea typeface="DM Sans"/>
                          <a:cs typeface="DM Sans"/>
                          <a:sym typeface="DM Sans"/>
                        </a:rPr>
                        <a:t>Project 4</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635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DM Sans"/>
                          <a:ea typeface="DM Sans"/>
                          <a:cs typeface="DM Sans"/>
                          <a:sym typeface="DM Sans"/>
                        </a:rPr>
                        <a:t>Project 5</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8" name="Shape 1658"/>
        <p:cNvGrpSpPr/>
        <p:nvPr/>
      </p:nvGrpSpPr>
      <p:grpSpPr>
        <a:xfrm>
          <a:off x="0" y="0"/>
          <a:ext cx="0" cy="0"/>
          <a:chOff x="0" y="0"/>
          <a:chExt cx="0" cy="0"/>
        </a:xfrm>
      </p:grpSpPr>
      <p:sp>
        <p:nvSpPr>
          <p:cNvPr id="1659" name="Google Shape;1659;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Assignment brief</a:t>
            </a:r>
            <a:endParaRPr/>
          </a:p>
        </p:txBody>
      </p:sp>
      <p:graphicFrame>
        <p:nvGraphicFramePr>
          <p:cNvPr id="1660" name="Google Shape;1660;p50"/>
          <p:cNvGraphicFramePr/>
          <p:nvPr/>
        </p:nvGraphicFramePr>
        <p:xfrm>
          <a:off x="720000" y="1164325"/>
          <a:ext cx="3000000" cy="3000000"/>
        </p:xfrm>
        <a:graphic>
          <a:graphicData uri="http://schemas.openxmlformats.org/drawingml/2006/table">
            <a:tbl>
              <a:tblPr>
                <a:noFill/>
                <a:tableStyleId>{7D5C6411-FDE7-4F45-9466-22E8BC618B2A}</a:tableStyleId>
              </a:tblPr>
              <a:tblGrid>
                <a:gridCol w="1587775"/>
                <a:gridCol w="2380350"/>
              </a:tblGrid>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Qualification</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Mercury is a small planet</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Unit number &amp; tittle</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Venus is a hot planet</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Learning aim(s)</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We all live on Earth</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937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Assignment title</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Saturn is a gas giant and has rings. It’s composed mostly of hydrogen and helium</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Assessor</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Jupiter is a huge gas giant</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Issue date</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12/10/2XXX</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Hand in deadline</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12/12/2XXX</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61" name="Google Shape;1661;p50"/>
          <p:cNvGraphicFramePr/>
          <p:nvPr/>
        </p:nvGraphicFramePr>
        <p:xfrm>
          <a:off x="4841350" y="1164350"/>
          <a:ext cx="3000000" cy="3000000"/>
        </p:xfrm>
        <a:graphic>
          <a:graphicData uri="http://schemas.openxmlformats.org/drawingml/2006/table">
            <a:tbl>
              <a:tblPr>
                <a:noFill/>
                <a:tableStyleId>{7D5C6411-FDE7-4F45-9466-22E8BC618B2A}</a:tableStyleId>
              </a:tblPr>
              <a:tblGrid>
                <a:gridCol w="836875"/>
                <a:gridCol w="2752550"/>
              </a:tblGrid>
              <a:tr h="13586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Scenario</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Community health and prevention research relies heavily on the collection and analysis of data to inform effective interventions. In this essay, critically examine the impact of different data collection methods on the success of community health initiatives</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62" name="Google Shape;1662;p50"/>
          <p:cNvGraphicFramePr/>
          <p:nvPr/>
        </p:nvGraphicFramePr>
        <p:xfrm>
          <a:off x="4841350" y="2958125"/>
          <a:ext cx="3000000" cy="3000000"/>
        </p:xfrm>
        <a:graphic>
          <a:graphicData uri="http://schemas.openxmlformats.org/drawingml/2006/table">
            <a:tbl>
              <a:tblPr>
                <a:noFill/>
                <a:tableStyleId>{7D5C6411-FDE7-4F45-9466-22E8BC618B2A}</a:tableStyleId>
              </a:tblPr>
              <a:tblGrid>
                <a:gridCol w="836875"/>
                <a:gridCol w="2752550"/>
              </a:tblGrid>
              <a:tr h="13586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Task 1</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Discuss the advantages and limitations of various data collection techniques, such as surveys, interviews, observational studies, and secondary data analysis, and how they influence the development and implementation of prevention strategies</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6" name="Shape 1666"/>
        <p:cNvGrpSpPr/>
        <p:nvPr/>
      </p:nvGrpSpPr>
      <p:grpSpPr>
        <a:xfrm>
          <a:off x="0" y="0"/>
          <a:ext cx="0" cy="0"/>
          <a:chOff x="0" y="0"/>
          <a:chExt cx="0" cy="0"/>
        </a:xfrm>
      </p:grpSpPr>
      <p:sp>
        <p:nvSpPr>
          <p:cNvPr id="1667" name="Google Shape;1667;p5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Rubric </a:t>
            </a:r>
            <a:endParaRPr/>
          </a:p>
        </p:txBody>
      </p:sp>
      <p:graphicFrame>
        <p:nvGraphicFramePr>
          <p:cNvPr id="1668" name="Google Shape;1668;p51"/>
          <p:cNvGraphicFramePr/>
          <p:nvPr/>
        </p:nvGraphicFramePr>
        <p:xfrm>
          <a:off x="726750" y="1323188"/>
          <a:ext cx="3000000" cy="3000000"/>
        </p:xfrm>
        <a:graphic>
          <a:graphicData uri="http://schemas.openxmlformats.org/drawingml/2006/table">
            <a:tbl>
              <a:tblPr>
                <a:noFill/>
                <a:tableStyleId>{7D5C6411-FDE7-4F45-9466-22E8BC618B2A}</a:tableStyleId>
              </a:tblPr>
              <a:tblGrid>
                <a:gridCol w="1540800"/>
                <a:gridCol w="1540800"/>
                <a:gridCol w="1540800"/>
                <a:gridCol w="1540800"/>
                <a:gridCol w="1540800"/>
              </a:tblGrid>
              <a:tr h="508775">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Level 1</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Level 2</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Level 3</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Level 4</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r>
              <a:tr h="50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Performance 1</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Performance 2</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Performance 3</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Performance 4</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2" name="Shape 1672"/>
        <p:cNvGrpSpPr/>
        <p:nvPr/>
      </p:nvGrpSpPr>
      <p:grpSpPr>
        <a:xfrm>
          <a:off x="0" y="0"/>
          <a:ext cx="0" cy="0"/>
          <a:chOff x="0" y="0"/>
          <a:chExt cx="0" cy="0"/>
        </a:xfrm>
      </p:grpSpPr>
      <p:sp>
        <p:nvSpPr>
          <p:cNvPr id="1673" name="Google Shape;1673;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Exercise 1</a:t>
            </a:r>
            <a:endParaRPr/>
          </a:p>
        </p:txBody>
      </p:sp>
      <p:sp>
        <p:nvSpPr>
          <p:cNvPr id="1674" name="Google Shape;1674;p52"/>
          <p:cNvSpPr txBox="1"/>
          <p:nvPr/>
        </p:nvSpPr>
        <p:spPr>
          <a:xfrm>
            <a:off x="715425" y="1172300"/>
            <a:ext cx="3657000" cy="1117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dk1"/>
                </a:solidFill>
                <a:latin typeface="Outfit"/>
                <a:ea typeface="Outfit"/>
                <a:cs typeface="Outfit"/>
                <a:sym typeface="Outfit"/>
              </a:rPr>
              <a:t>What is the term for the process of ensuring that data collected is accurate and reliable?</a:t>
            </a:r>
            <a:endParaRPr b="1" i="0" sz="1800" u="none" cap="none" strike="noStrike">
              <a:solidFill>
                <a:schemeClr val="dk1"/>
              </a:solidFill>
              <a:latin typeface="Outfit"/>
              <a:ea typeface="Outfit"/>
              <a:cs typeface="Outfit"/>
              <a:sym typeface="Outfit"/>
            </a:endParaRPr>
          </a:p>
        </p:txBody>
      </p:sp>
      <p:graphicFrame>
        <p:nvGraphicFramePr>
          <p:cNvPr id="1675" name="Google Shape;1675;p52"/>
          <p:cNvGraphicFramePr/>
          <p:nvPr/>
        </p:nvGraphicFramePr>
        <p:xfrm>
          <a:off x="713225" y="2335338"/>
          <a:ext cx="3000000" cy="3000000"/>
        </p:xfrm>
        <a:graphic>
          <a:graphicData uri="http://schemas.openxmlformats.org/drawingml/2006/table">
            <a:tbl>
              <a:tblPr>
                <a:noFill/>
                <a:tableStyleId>{7D5C6411-FDE7-4F45-9466-22E8BC618B2A}</a:tableStyleId>
              </a:tblPr>
              <a:tblGrid>
                <a:gridCol w="482825"/>
                <a:gridCol w="31741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A</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Data analysis</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76" name="Google Shape;1676;p52"/>
          <p:cNvGraphicFramePr/>
          <p:nvPr/>
        </p:nvGraphicFramePr>
        <p:xfrm>
          <a:off x="713225" y="2918783"/>
          <a:ext cx="3000000" cy="3000000"/>
        </p:xfrm>
        <a:graphic>
          <a:graphicData uri="http://schemas.openxmlformats.org/drawingml/2006/table">
            <a:tbl>
              <a:tblPr>
                <a:noFill/>
                <a:tableStyleId>{7D5C6411-FDE7-4F45-9466-22E8BC618B2A}</a:tableStyleId>
              </a:tblPr>
              <a:tblGrid>
                <a:gridCol w="481000"/>
                <a:gridCol w="3176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B</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Data interpretation</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77" name="Google Shape;1677;p52"/>
          <p:cNvGraphicFramePr/>
          <p:nvPr/>
        </p:nvGraphicFramePr>
        <p:xfrm>
          <a:off x="715425" y="3502229"/>
          <a:ext cx="3000000" cy="3000000"/>
        </p:xfrm>
        <a:graphic>
          <a:graphicData uri="http://schemas.openxmlformats.org/drawingml/2006/table">
            <a:tbl>
              <a:tblPr>
                <a:noFill/>
                <a:tableStyleId>{7D5C6411-FDE7-4F45-9466-22E8BC618B2A}</a:tableStyleId>
              </a:tblPr>
              <a:tblGrid>
                <a:gridCol w="479200"/>
                <a:gridCol w="31778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C</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Data validation</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78" name="Google Shape;1678;p52"/>
          <p:cNvGraphicFramePr/>
          <p:nvPr/>
        </p:nvGraphicFramePr>
        <p:xfrm>
          <a:off x="720000" y="4085675"/>
          <a:ext cx="3000000" cy="3000000"/>
        </p:xfrm>
        <a:graphic>
          <a:graphicData uri="http://schemas.openxmlformats.org/drawingml/2006/table">
            <a:tbl>
              <a:tblPr>
                <a:noFill/>
                <a:tableStyleId>{7D5C6411-FDE7-4F45-9466-22E8BC618B2A}</a:tableStyleId>
              </a:tblPr>
              <a:tblGrid>
                <a:gridCol w="480750"/>
                <a:gridCol w="31762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D</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Data visualization</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679" name="Google Shape;1679;p52"/>
          <p:cNvSpPr txBox="1"/>
          <p:nvPr/>
        </p:nvSpPr>
        <p:spPr>
          <a:xfrm>
            <a:off x="4769200" y="1172300"/>
            <a:ext cx="3657000" cy="1117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dk1"/>
                </a:solidFill>
                <a:latin typeface="Outfit"/>
                <a:ea typeface="Outfit"/>
                <a:cs typeface="Outfit"/>
                <a:sym typeface="Outfit"/>
              </a:rPr>
              <a:t>In data collection, what is the term for a representative subset of a population?</a:t>
            </a:r>
            <a:endParaRPr b="1" i="0" sz="1800" u="none" cap="none" strike="noStrike">
              <a:solidFill>
                <a:schemeClr val="dk1"/>
              </a:solidFill>
              <a:latin typeface="Outfit"/>
              <a:ea typeface="Outfit"/>
              <a:cs typeface="Outfit"/>
              <a:sym typeface="Outfit"/>
            </a:endParaRPr>
          </a:p>
        </p:txBody>
      </p:sp>
      <p:graphicFrame>
        <p:nvGraphicFramePr>
          <p:cNvPr id="1680" name="Google Shape;1680;p52"/>
          <p:cNvGraphicFramePr/>
          <p:nvPr/>
        </p:nvGraphicFramePr>
        <p:xfrm>
          <a:off x="4767000" y="2335338"/>
          <a:ext cx="3000000" cy="3000000"/>
        </p:xfrm>
        <a:graphic>
          <a:graphicData uri="http://schemas.openxmlformats.org/drawingml/2006/table">
            <a:tbl>
              <a:tblPr>
                <a:noFill/>
                <a:tableStyleId>{7D5C6411-FDE7-4F45-9466-22E8BC618B2A}</a:tableStyleId>
              </a:tblPr>
              <a:tblGrid>
                <a:gridCol w="482825"/>
                <a:gridCol w="31741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A</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Sample</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81" name="Google Shape;1681;p52"/>
          <p:cNvGraphicFramePr/>
          <p:nvPr/>
        </p:nvGraphicFramePr>
        <p:xfrm>
          <a:off x="4767000" y="2918783"/>
          <a:ext cx="3000000" cy="3000000"/>
        </p:xfrm>
        <a:graphic>
          <a:graphicData uri="http://schemas.openxmlformats.org/drawingml/2006/table">
            <a:tbl>
              <a:tblPr>
                <a:noFill/>
                <a:tableStyleId>{7D5C6411-FDE7-4F45-9466-22E8BC618B2A}</a:tableStyleId>
              </a:tblPr>
              <a:tblGrid>
                <a:gridCol w="481000"/>
                <a:gridCol w="3176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B</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Survey</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82" name="Google Shape;1682;p52"/>
          <p:cNvGraphicFramePr/>
          <p:nvPr/>
        </p:nvGraphicFramePr>
        <p:xfrm>
          <a:off x="4769200" y="3502229"/>
          <a:ext cx="3000000" cy="3000000"/>
        </p:xfrm>
        <a:graphic>
          <a:graphicData uri="http://schemas.openxmlformats.org/drawingml/2006/table">
            <a:tbl>
              <a:tblPr>
                <a:noFill/>
                <a:tableStyleId>{7D5C6411-FDE7-4F45-9466-22E8BC618B2A}</a:tableStyleId>
              </a:tblPr>
              <a:tblGrid>
                <a:gridCol w="479200"/>
                <a:gridCol w="31778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C</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Experiment</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83" name="Google Shape;1683;p52"/>
          <p:cNvGraphicFramePr/>
          <p:nvPr/>
        </p:nvGraphicFramePr>
        <p:xfrm>
          <a:off x="4773775" y="4085675"/>
          <a:ext cx="3000000" cy="3000000"/>
        </p:xfrm>
        <a:graphic>
          <a:graphicData uri="http://schemas.openxmlformats.org/drawingml/2006/table">
            <a:tbl>
              <a:tblPr>
                <a:noFill/>
                <a:tableStyleId>{7D5C6411-FDE7-4F45-9466-22E8BC618B2A}</a:tableStyleId>
              </a:tblPr>
              <a:tblGrid>
                <a:gridCol w="480750"/>
                <a:gridCol w="31762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D</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Observation</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7" name="Shape 1687"/>
        <p:cNvGrpSpPr/>
        <p:nvPr/>
      </p:nvGrpSpPr>
      <p:grpSpPr>
        <a:xfrm>
          <a:off x="0" y="0"/>
          <a:ext cx="0" cy="0"/>
          <a:chOff x="0" y="0"/>
          <a:chExt cx="0" cy="0"/>
        </a:xfrm>
      </p:grpSpPr>
      <p:sp>
        <p:nvSpPr>
          <p:cNvPr id="1688" name="Google Shape;1688;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Exercise 2</a:t>
            </a:r>
            <a:endParaRPr/>
          </a:p>
        </p:txBody>
      </p:sp>
      <p:graphicFrame>
        <p:nvGraphicFramePr>
          <p:cNvPr id="1689" name="Google Shape;1689;p53"/>
          <p:cNvGraphicFramePr/>
          <p:nvPr/>
        </p:nvGraphicFramePr>
        <p:xfrm>
          <a:off x="720000" y="1247288"/>
          <a:ext cx="3000000" cy="3000000"/>
        </p:xfrm>
        <a:graphic>
          <a:graphicData uri="http://schemas.openxmlformats.org/drawingml/2006/table">
            <a:tbl>
              <a:tblPr>
                <a:noFill/>
                <a:tableStyleId>{7D5C6411-FDE7-4F45-9466-22E8BC618B2A}</a:tableStyleId>
              </a:tblPr>
              <a:tblGrid>
                <a:gridCol w="3648200"/>
              </a:tblGrid>
              <a:tr h="1385475">
                <a:tc>
                  <a:txBody>
                    <a:bodyPr/>
                    <a:lstStyle/>
                    <a:p>
                      <a:pPr indent="0" lvl="0" marL="0" marR="0" rtl="0" algn="ctr">
                        <a:lnSpc>
                          <a:spcPct val="115000"/>
                        </a:lnSpc>
                        <a:spcBef>
                          <a:spcPts val="0"/>
                        </a:spcBef>
                        <a:spcAft>
                          <a:spcPts val="0"/>
                        </a:spcAft>
                        <a:buClr>
                          <a:srgbClr val="000000"/>
                        </a:buClr>
                        <a:buSzPts val="1800"/>
                        <a:buFont typeface="Arial"/>
                        <a:buNone/>
                      </a:pPr>
                      <a:r>
                        <a:rPr b="1" lang="en" sz="1800" u="none" cap="none" strike="noStrike">
                          <a:solidFill>
                            <a:schemeClr val="dk1"/>
                          </a:solidFill>
                          <a:latin typeface="Outfit"/>
                          <a:ea typeface="Outfit"/>
                          <a:cs typeface="Outfit"/>
                          <a:sym typeface="Outfit"/>
                        </a:rPr>
                        <a:t>Explain what is the difference between data collection and data analysis?</a:t>
                      </a:r>
                      <a:endParaRPr sz="1800" u="none" cap="none" strike="noStrike">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94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answer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690" name="Google Shape;1690;p53"/>
          <p:cNvGraphicFramePr/>
          <p:nvPr/>
        </p:nvGraphicFramePr>
        <p:xfrm>
          <a:off x="4775800" y="1247288"/>
          <a:ext cx="3000000" cy="3000000"/>
        </p:xfrm>
        <a:graphic>
          <a:graphicData uri="http://schemas.openxmlformats.org/drawingml/2006/table">
            <a:tbl>
              <a:tblPr>
                <a:noFill/>
                <a:tableStyleId>{7D5C6411-FDE7-4F45-9466-22E8BC618B2A}</a:tableStyleId>
              </a:tblPr>
              <a:tblGrid>
                <a:gridCol w="3648200"/>
              </a:tblGrid>
              <a:tr h="1385475">
                <a:tc>
                  <a:txBody>
                    <a:bodyPr/>
                    <a:lstStyle/>
                    <a:p>
                      <a:pPr indent="0" lvl="0" marL="0" marR="0" rtl="0" algn="ctr">
                        <a:lnSpc>
                          <a:spcPct val="115000"/>
                        </a:lnSpc>
                        <a:spcBef>
                          <a:spcPts val="0"/>
                        </a:spcBef>
                        <a:spcAft>
                          <a:spcPts val="0"/>
                        </a:spcAft>
                        <a:buClr>
                          <a:srgbClr val="000000"/>
                        </a:buClr>
                        <a:buSzPts val="1800"/>
                        <a:buFont typeface="Arial"/>
                        <a:buNone/>
                      </a:pPr>
                      <a:r>
                        <a:rPr b="1" lang="en" sz="1800" u="none" cap="none" strike="noStrike">
                          <a:solidFill>
                            <a:schemeClr val="dk1"/>
                          </a:solidFill>
                          <a:latin typeface="Outfit"/>
                          <a:ea typeface="Outfit"/>
                          <a:cs typeface="Outfit"/>
                          <a:sym typeface="Outfit"/>
                        </a:rPr>
                        <a:t>How to unlock the power of data collection and analysis?</a:t>
                      </a:r>
                      <a:endParaRPr sz="1800" u="none" cap="none" strike="noStrike">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94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answer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4" name="Shape 1694"/>
        <p:cNvGrpSpPr/>
        <p:nvPr/>
      </p:nvGrpSpPr>
      <p:grpSpPr>
        <a:xfrm>
          <a:off x="0" y="0"/>
          <a:ext cx="0" cy="0"/>
          <a:chOff x="0" y="0"/>
          <a:chExt cx="0" cy="0"/>
        </a:xfrm>
      </p:grpSpPr>
      <p:sp>
        <p:nvSpPr>
          <p:cNvPr id="1695" name="Google Shape;1695;p5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What’s the difference?</a:t>
            </a:r>
            <a:endParaRPr/>
          </a:p>
        </p:txBody>
      </p:sp>
      <p:sp>
        <p:nvSpPr>
          <p:cNvPr id="1696" name="Google Shape;1696;p54"/>
          <p:cNvSpPr txBox="1"/>
          <p:nvPr/>
        </p:nvSpPr>
        <p:spPr>
          <a:xfrm>
            <a:off x="1528752" y="2355275"/>
            <a:ext cx="29802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Mars is actually a very cold place</a:t>
            </a:r>
            <a:endParaRPr b="0" i="0" sz="1400" u="none" cap="none" strike="noStrike">
              <a:solidFill>
                <a:schemeClr val="dk1"/>
              </a:solidFill>
              <a:latin typeface="DM Sans"/>
              <a:ea typeface="DM Sans"/>
              <a:cs typeface="DM Sans"/>
              <a:sym typeface="DM Sans"/>
            </a:endParaRPr>
          </a:p>
        </p:txBody>
      </p:sp>
      <p:sp>
        <p:nvSpPr>
          <p:cNvPr id="1697" name="Google Shape;1697;p54"/>
          <p:cNvSpPr txBox="1"/>
          <p:nvPr/>
        </p:nvSpPr>
        <p:spPr>
          <a:xfrm>
            <a:off x="1527275" y="2078300"/>
            <a:ext cx="2980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Survey </a:t>
            </a:r>
            <a:endParaRPr b="1" i="0" sz="2400" u="none" cap="none" strike="noStrike">
              <a:solidFill>
                <a:schemeClr val="dk1"/>
              </a:solidFill>
              <a:latin typeface="Outfit"/>
              <a:ea typeface="Outfit"/>
              <a:cs typeface="Outfit"/>
              <a:sym typeface="Outfit"/>
            </a:endParaRPr>
          </a:p>
        </p:txBody>
      </p:sp>
      <p:sp>
        <p:nvSpPr>
          <p:cNvPr id="1698" name="Google Shape;1698;p54"/>
          <p:cNvSpPr txBox="1"/>
          <p:nvPr/>
        </p:nvSpPr>
        <p:spPr>
          <a:xfrm>
            <a:off x="978425" y="1319625"/>
            <a:ext cx="3529200" cy="5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collection</a:t>
            </a:r>
            <a:endParaRPr b="1" i="0" sz="2400" u="none" cap="none" strike="noStrike">
              <a:solidFill>
                <a:schemeClr val="dk1"/>
              </a:solidFill>
              <a:latin typeface="Outfit"/>
              <a:ea typeface="Outfit"/>
              <a:cs typeface="Outfit"/>
              <a:sym typeface="Outfit"/>
            </a:endParaRPr>
          </a:p>
        </p:txBody>
      </p:sp>
      <p:sp>
        <p:nvSpPr>
          <p:cNvPr id="1699" name="Google Shape;1699;p54"/>
          <p:cNvSpPr txBox="1"/>
          <p:nvPr/>
        </p:nvSpPr>
        <p:spPr>
          <a:xfrm>
            <a:off x="1528752" y="3291088"/>
            <a:ext cx="29802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Venus has high temperatures</a:t>
            </a:r>
            <a:endParaRPr b="0" i="0" sz="1400" u="none" cap="none" strike="noStrike">
              <a:solidFill>
                <a:schemeClr val="dk1"/>
              </a:solidFill>
              <a:latin typeface="DM Sans"/>
              <a:ea typeface="DM Sans"/>
              <a:cs typeface="DM Sans"/>
              <a:sym typeface="DM Sans"/>
            </a:endParaRPr>
          </a:p>
        </p:txBody>
      </p:sp>
      <p:sp>
        <p:nvSpPr>
          <p:cNvPr id="1700" name="Google Shape;1700;p54"/>
          <p:cNvSpPr txBox="1"/>
          <p:nvPr/>
        </p:nvSpPr>
        <p:spPr>
          <a:xfrm>
            <a:off x="1527275" y="3014113"/>
            <a:ext cx="2980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Interview</a:t>
            </a:r>
            <a:endParaRPr b="1" i="0" sz="2400" u="none" cap="none" strike="noStrike">
              <a:solidFill>
                <a:schemeClr val="dk1"/>
              </a:solidFill>
              <a:latin typeface="Outfit"/>
              <a:ea typeface="Outfit"/>
              <a:cs typeface="Outfit"/>
              <a:sym typeface="Outfit"/>
            </a:endParaRPr>
          </a:p>
        </p:txBody>
      </p:sp>
      <p:sp>
        <p:nvSpPr>
          <p:cNvPr id="1701" name="Google Shape;1701;p54"/>
          <p:cNvSpPr txBox="1"/>
          <p:nvPr/>
        </p:nvSpPr>
        <p:spPr>
          <a:xfrm>
            <a:off x="1528752" y="4226900"/>
            <a:ext cx="29802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Earth is the planet with life</a:t>
            </a:r>
            <a:endParaRPr b="0" i="0" sz="1400" u="none" cap="none" strike="noStrike">
              <a:solidFill>
                <a:schemeClr val="dk1"/>
              </a:solidFill>
              <a:latin typeface="DM Sans"/>
              <a:ea typeface="DM Sans"/>
              <a:cs typeface="DM Sans"/>
              <a:sym typeface="DM Sans"/>
            </a:endParaRPr>
          </a:p>
        </p:txBody>
      </p:sp>
      <p:sp>
        <p:nvSpPr>
          <p:cNvPr id="1702" name="Google Shape;1702;p54"/>
          <p:cNvSpPr txBox="1"/>
          <p:nvPr/>
        </p:nvSpPr>
        <p:spPr>
          <a:xfrm>
            <a:off x="1527275" y="3949925"/>
            <a:ext cx="2980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Observation</a:t>
            </a:r>
            <a:endParaRPr b="1" i="0" sz="2400" u="none" cap="none" strike="noStrike">
              <a:solidFill>
                <a:schemeClr val="dk1"/>
              </a:solidFill>
              <a:latin typeface="Outfit"/>
              <a:ea typeface="Outfit"/>
              <a:cs typeface="Outfit"/>
              <a:sym typeface="Outfit"/>
            </a:endParaRPr>
          </a:p>
        </p:txBody>
      </p:sp>
      <p:sp>
        <p:nvSpPr>
          <p:cNvPr id="1703" name="Google Shape;1703;p54"/>
          <p:cNvSpPr/>
          <p:nvPr/>
        </p:nvSpPr>
        <p:spPr>
          <a:xfrm>
            <a:off x="1318288" y="21186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704" name="Google Shape;1704;p54"/>
          <p:cNvSpPr/>
          <p:nvPr/>
        </p:nvSpPr>
        <p:spPr>
          <a:xfrm>
            <a:off x="1318288" y="30859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705" name="Google Shape;1705;p54"/>
          <p:cNvSpPr/>
          <p:nvPr/>
        </p:nvSpPr>
        <p:spPr>
          <a:xfrm>
            <a:off x="1318288" y="40088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1706" name="Google Shape;1706;p54"/>
          <p:cNvCxnSpPr>
            <a:stCxn id="1703" idx="4"/>
            <a:endCxn id="1704" idx="0"/>
          </p:cNvCxnSpPr>
          <p:nvPr/>
        </p:nvCxnSpPr>
        <p:spPr>
          <a:xfrm>
            <a:off x="1392388" y="2266800"/>
            <a:ext cx="0" cy="819000"/>
          </a:xfrm>
          <a:prstGeom prst="straightConnector1">
            <a:avLst/>
          </a:prstGeom>
          <a:noFill/>
          <a:ln cap="flat" cmpd="sng" w="9525">
            <a:solidFill>
              <a:schemeClr val="dk1"/>
            </a:solidFill>
            <a:prstDash val="solid"/>
            <a:round/>
            <a:headEnd len="sm" w="sm" type="none"/>
            <a:tailEnd len="sm" w="sm" type="none"/>
          </a:ln>
        </p:spPr>
      </p:cxnSp>
      <p:cxnSp>
        <p:nvCxnSpPr>
          <p:cNvPr id="1707" name="Google Shape;1707;p54"/>
          <p:cNvCxnSpPr>
            <a:stCxn id="1704" idx="4"/>
            <a:endCxn id="1705" idx="0"/>
          </p:cNvCxnSpPr>
          <p:nvPr/>
        </p:nvCxnSpPr>
        <p:spPr>
          <a:xfrm>
            <a:off x="1392388" y="3234100"/>
            <a:ext cx="0" cy="774600"/>
          </a:xfrm>
          <a:prstGeom prst="straightConnector1">
            <a:avLst/>
          </a:prstGeom>
          <a:noFill/>
          <a:ln cap="flat" cmpd="sng" w="9525">
            <a:solidFill>
              <a:schemeClr val="dk1"/>
            </a:solidFill>
            <a:prstDash val="solid"/>
            <a:round/>
            <a:headEnd len="sm" w="sm" type="none"/>
            <a:tailEnd len="sm" w="sm" type="none"/>
          </a:ln>
        </p:spPr>
      </p:cxnSp>
      <p:sp>
        <p:nvSpPr>
          <p:cNvPr id="1708" name="Google Shape;1708;p54"/>
          <p:cNvSpPr txBox="1"/>
          <p:nvPr/>
        </p:nvSpPr>
        <p:spPr>
          <a:xfrm>
            <a:off x="5186676" y="2355275"/>
            <a:ext cx="29787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Jupiter is a huge gas giant</a:t>
            </a:r>
            <a:endParaRPr b="0" i="0" sz="1400" u="none" cap="none" strike="noStrike">
              <a:solidFill>
                <a:schemeClr val="dk1"/>
              </a:solidFill>
              <a:latin typeface="DM Sans"/>
              <a:ea typeface="DM Sans"/>
              <a:cs typeface="DM Sans"/>
              <a:sym typeface="DM Sans"/>
            </a:endParaRPr>
          </a:p>
        </p:txBody>
      </p:sp>
      <p:sp>
        <p:nvSpPr>
          <p:cNvPr id="1709" name="Google Shape;1709;p54"/>
          <p:cNvSpPr txBox="1"/>
          <p:nvPr/>
        </p:nvSpPr>
        <p:spPr>
          <a:xfrm>
            <a:off x="5185200" y="2078300"/>
            <a:ext cx="29787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Descriptive</a:t>
            </a:r>
            <a:endParaRPr b="1" i="0" sz="2400" u="none" cap="none" strike="noStrike">
              <a:solidFill>
                <a:schemeClr val="dk1"/>
              </a:solidFill>
              <a:latin typeface="Outfit"/>
              <a:ea typeface="Outfit"/>
              <a:cs typeface="Outfit"/>
              <a:sym typeface="Outfit"/>
            </a:endParaRPr>
          </a:p>
        </p:txBody>
      </p:sp>
      <p:sp>
        <p:nvSpPr>
          <p:cNvPr id="1710" name="Google Shape;1710;p54"/>
          <p:cNvSpPr txBox="1"/>
          <p:nvPr/>
        </p:nvSpPr>
        <p:spPr>
          <a:xfrm>
            <a:off x="4636350" y="1319625"/>
            <a:ext cx="3529200" cy="5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analysis</a:t>
            </a:r>
            <a:endParaRPr b="1" i="0" sz="2400" u="none" cap="none" strike="noStrike">
              <a:solidFill>
                <a:schemeClr val="dk1"/>
              </a:solidFill>
              <a:latin typeface="Outfit"/>
              <a:ea typeface="Outfit"/>
              <a:cs typeface="Outfit"/>
              <a:sym typeface="Outfit"/>
            </a:endParaRPr>
          </a:p>
        </p:txBody>
      </p:sp>
      <p:sp>
        <p:nvSpPr>
          <p:cNvPr id="1711" name="Google Shape;1711;p54"/>
          <p:cNvSpPr txBox="1"/>
          <p:nvPr/>
        </p:nvSpPr>
        <p:spPr>
          <a:xfrm>
            <a:off x="5186676" y="3291088"/>
            <a:ext cx="29787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a small planet</a:t>
            </a:r>
            <a:endParaRPr b="0" i="0" sz="1400" u="none" cap="none" strike="noStrike">
              <a:solidFill>
                <a:schemeClr val="dk1"/>
              </a:solidFill>
              <a:latin typeface="DM Sans"/>
              <a:ea typeface="DM Sans"/>
              <a:cs typeface="DM Sans"/>
              <a:sym typeface="DM Sans"/>
            </a:endParaRPr>
          </a:p>
        </p:txBody>
      </p:sp>
      <p:sp>
        <p:nvSpPr>
          <p:cNvPr id="1712" name="Google Shape;1712;p54"/>
          <p:cNvSpPr txBox="1"/>
          <p:nvPr/>
        </p:nvSpPr>
        <p:spPr>
          <a:xfrm>
            <a:off x="5185200" y="3014113"/>
            <a:ext cx="29787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Inferential</a:t>
            </a:r>
            <a:endParaRPr b="1" i="0" sz="2400" u="none" cap="none" strike="noStrike">
              <a:solidFill>
                <a:schemeClr val="dk1"/>
              </a:solidFill>
              <a:latin typeface="Outfit"/>
              <a:ea typeface="Outfit"/>
              <a:cs typeface="Outfit"/>
              <a:sym typeface="Outfit"/>
            </a:endParaRPr>
          </a:p>
        </p:txBody>
      </p:sp>
      <p:sp>
        <p:nvSpPr>
          <p:cNvPr id="1713" name="Google Shape;1713;p54"/>
          <p:cNvSpPr txBox="1"/>
          <p:nvPr/>
        </p:nvSpPr>
        <p:spPr>
          <a:xfrm>
            <a:off x="5186676" y="4226900"/>
            <a:ext cx="29787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Saturn has several rings</a:t>
            </a:r>
            <a:endParaRPr b="0" i="0" sz="1400" u="none" cap="none" strike="noStrike">
              <a:solidFill>
                <a:schemeClr val="dk1"/>
              </a:solidFill>
              <a:latin typeface="DM Sans"/>
              <a:ea typeface="DM Sans"/>
              <a:cs typeface="DM Sans"/>
              <a:sym typeface="DM Sans"/>
            </a:endParaRPr>
          </a:p>
        </p:txBody>
      </p:sp>
      <p:sp>
        <p:nvSpPr>
          <p:cNvPr id="1714" name="Google Shape;1714;p54"/>
          <p:cNvSpPr txBox="1"/>
          <p:nvPr/>
        </p:nvSpPr>
        <p:spPr>
          <a:xfrm>
            <a:off x="5185200" y="3949925"/>
            <a:ext cx="29787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Hypothesis</a:t>
            </a:r>
            <a:endParaRPr b="1" i="0" sz="2400" u="none" cap="none" strike="noStrike">
              <a:solidFill>
                <a:schemeClr val="dk1"/>
              </a:solidFill>
              <a:latin typeface="Outfit"/>
              <a:ea typeface="Outfit"/>
              <a:cs typeface="Outfit"/>
              <a:sym typeface="Outfit"/>
            </a:endParaRPr>
          </a:p>
        </p:txBody>
      </p:sp>
      <p:sp>
        <p:nvSpPr>
          <p:cNvPr id="1715" name="Google Shape;1715;p54"/>
          <p:cNvSpPr/>
          <p:nvPr/>
        </p:nvSpPr>
        <p:spPr>
          <a:xfrm>
            <a:off x="4841075" y="21186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716" name="Google Shape;1716;p54"/>
          <p:cNvSpPr/>
          <p:nvPr/>
        </p:nvSpPr>
        <p:spPr>
          <a:xfrm>
            <a:off x="4841075" y="30859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717" name="Google Shape;1717;p54"/>
          <p:cNvSpPr/>
          <p:nvPr/>
        </p:nvSpPr>
        <p:spPr>
          <a:xfrm>
            <a:off x="4841075" y="40088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1718" name="Google Shape;1718;p54"/>
          <p:cNvCxnSpPr>
            <a:stCxn id="1715" idx="4"/>
            <a:endCxn id="1716" idx="0"/>
          </p:cNvCxnSpPr>
          <p:nvPr/>
        </p:nvCxnSpPr>
        <p:spPr>
          <a:xfrm>
            <a:off x="4915175" y="2266800"/>
            <a:ext cx="0" cy="819000"/>
          </a:xfrm>
          <a:prstGeom prst="straightConnector1">
            <a:avLst/>
          </a:prstGeom>
          <a:noFill/>
          <a:ln cap="flat" cmpd="sng" w="9525">
            <a:solidFill>
              <a:schemeClr val="dk1"/>
            </a:solidFill>
            <a:prstDash val="solid"/>
            <a:round/>
            <a:headEnd len="sm" w="sm" type="none"/>
            <a:tailEnd len="sm" w="sm" type="none"/>
          </a:ln>
        </p:spPr>
      </p:cxnSp>
      <p:cxnSp>
        <p:nvCxnSpPr>
          <p:cNvPr id="1719" name="Google Shape;1719;p54"/>
          <p:cNvCxnSpPr>
            <a:stCxn id="1716" idx="4"/>
            <a:endCxn id="1717" idx="0"/>
          </p:cNvCxnSpPr>
          <p:nvPr/>
        </p:nvCxnSpPr>
        <p:spPr>
          <a:xfrm>
            <a:off x="4915175" y="3234100"/>
            <a:ext cx="0" cy="7746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Dataset</a:t>
            </a:r>
            <a:endParaRPr/>
          </a:p>
        </p:txBody>
      </p:sp>
      <p:sp>
        <p:nvSpPr>
          <p:cNvPr id="1044" name="Google Shape;1044;p4"/>
          <p:cNvSpPr txBox="1"/>
          <p:nvPr>
            <p:ph idx="1" type="body"/>
          </p:nvPr>
        </p:nvSpPr>
        <p:spPr>
          <a:xfrm>
            <a:off x="720000" y="1215744"/>
            <a:ext cx="7704000" cy="292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Source:</a:t>
            </a:r>
            <a:r>
              <a:rPr lang="en">
                <a:solidFill>
                  <a:srgbClr val="000000"/>
                </a:solidFill>
                <a:latin typeface="Arial"/>
                <a:ea typeface="Arial"/>
                <a:cs typeface="Arial"/>
                <a:sym typeface="Arial"/>
              </a:rPr>
              <a:t> We used the JRC-Acquis English and German dataset.</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Training Data:</a:t>
            </a:r>
            <a:r>
              <a:rPr lang="en">
                <a:solidFill>
                  <a:srgbClr val="000000"/>
                </a:solidFill>
                <a:latin typeface="Arial"/>
                <a:ea typeface="Arial"/>
                <a:cs typeface="Arial"/>
                <a:sym typeface="Arial"/>
              </a:rPr>
              <a:t> Documents from the year 2000 were selected as our training set.</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Testing Data:</a:t>
            </a:r>
            <a:r>
              <a:rPr lang="en">
                <a:solidFill>
                  <a:srgbClr val="000000"/>
                </a:solidFill>
                <a:latin typeface="Arial"/>
                <a:ea typeface="Arial"/>
                <a:cs typeface="Arial"/>
                <a:sym typeface="Arial"/>
              </a:rPr>
              <a:t> Documents from the year 2006 were reserved for testing.</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Domain Specific:</a:t>
            </a:r>
            <a:r>
              <a:rPr lang="en">
                <a:solidFill>
                  <a:srgbClr val="000000"/>
                </a:solidFill>
                <a:latin typeface="Arial"/>
                <a:ea typeface="Arial"/>
                <a:cs typeface="Arial"/>
                <a:sym typeface="Arial"/>
              </a:rPr>
              <a:t> This dataset provides robust legal document pairs with parallel alignment.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3" name="Shape 1723"/>
        <p:cNvGrpSpPr/>
        <p:nvPr/>
      </p:nvGrpSpPr>
      <p:grpSpPr>
        <a:xfrm>
          <a:off x="0" y="0"/>
          <a:ext cx="0" cy="0"/>
          <a:chOff x="0" y="0"/>
          <a:chExt cx="0" cy="0"/>
        </a:xfrm>
      </p:grpSpPr>
      <p:sp>
        <p:nvSpPr>
          <p:cNvPr id="1724" name="Google Shape;1724;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Let’s review before wrapping up</a:t>
            </a:r>
            <a:endParaRPr/>
          </a:p>
        </p:txBody>
      </p:sp>
      <p:sp>
        <p:nvSpPr>
          <p:cNvPr id="1725" name="Google Shape;1725;p55"/>
          <p:cNvSpPr txBox="1"/>
          <p:nvPr/>
        </p:nvSpPr>
        <p:spPr>
          <a:xfrm>
            <a:off x="1070125" y="2218350"/>
            <a:ext cx="3452100" cy="530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collection</a:t>
            </a:r>
            <a:endParaRPr b="1" i="0" sz="2400" u="none" cap="none" strike="noStrike">
              <a:solidFill>
                <a:schemeClr val="dk1"/>
              </a:solidFill>
              <a:latin typeface="Outfit"/>
              <a:ea typeface="Outfit"/>
              <a:cs typeface="Outfit"/>
              <a:sym typeface="Outfit"/>
            </a:endParaRPr>
          </a:p>
        </p:txBody>
      </p:sp>
      <p:sp>
        <p:nvSpPr>
          <p:cNvPr id="1726" name="Google Shape;1726;p55"/>
          <p:cNvSpPr txBox="1"/>
          <p:nvPr/>
        </p:nvSpPr>
        <p:spPr>
          <a:xfrm>
            <a:off x="4857100" y="2218350"/>
            <a:ext cx="3452100" cy="530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analysis</a:t>
            </a:r>
            <a:endParaRPr b="1" i="0" sz="2400" u="none" cap="none" strike="noStrike">
              <a:solidFill>
                <a:schemeClr val="dk1"/>
              </a:solidFill>
              <a:latin typeface="Outfit"/>
              <a:ea typeface="Outfit"/>
              <a:cs typeface="Outfit"/>
              <a:sym typeface="Outfit"/>
            </a:endParaRPr>
          </a:p>
        </p:txBody>
      </p:sp>
      <p:sp>
        <p:nvSpPr>
          <p:cNvPr id="1727" name="Google Shape;1727;p55"/>
          <p:cNvSpPr txBox="1"/>
          <p:nvPr/>
        </p:nvSpPr>
        <p:spPr>
          <a:xfrm>
            <a:off x="1070100" y="3675375"/>
            <a:ext cx="3452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Venus has a beautiful name and is the second planet from the Sun</a:t>
            </a:r>
            <a:endParaRPr b="0" i="0" sz="1400" u="none" cap="none" strike="noStrike">
              <a:solidFill>
                <a:schemeClr val="dk1"/>
              </a:solidFill>
              <a:latin typeface="DM Sans"/>
              <a:ea typeface="DM Sans"/>
              <a:cs typeface="DM Sans"/>
              <a:sym typeface="DM Sans"/>
            </a:endParaRPr>
          </a:p>
        </p:txBody>
      </p:sp>
      <p:sp>
        <p:nvSpPr>
          <p:cNvPr id="1728" name="Google Shape;1728;p55"/>
          <p:cNvSpPr txBox="1"/>
          <p:nvPr/>
        </p:nvSpPr>
        <p:spPr>
          <a:xfrm>
            <a:off x="1070112" y="3321325"/>
            <a:ext cx="3452100" cy="469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Information-gathering</a:t>
            </a:r>
            <a:endParaRPr b="1" i="0" sz="2400" u="none" cap="none" strike="noStrike">
              <a:solidFill>
                <a:schemeClr val="dk1"/>
              </a:solidFill>
              <a:latin typeface="Outfit"/>
              <a:ea typeface="Outfit"/>
              <a:cs typeface="Outfit"/>
              <a:sym typeface="Outfit"/>
            </a:endParaRPr>
          </a:p>
        </p:txBody>
      </p:sp>
      <p:sp>
        <p:nvSpPr>
          <p:cNvPr id="1729" name="Google Shape;1729;p55"/>
          <p:cNvSpPr txBox="1"/>
          <p:nvPr/>
        </p:nvSpPr>
        <p:spPr>
          <a:xfrm>
            <a:off x="4857088" y="3675375"/>
            <a:ext cx="3452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Despite being red, Mars is actually a cold place. It’s full of iron oxide dust</a:t>
            </a:r>
            <a:endParaRPr b="0" i="0" sz="1400" u="none" cap="none" strike="noStrike">
              <a:solidFill>
                <a:schemeClr val="dk1"/>
              </a:solidFill>
              <a:latin typeface="DM Sans"/>
              <a:ea typeface="DM Sans"/>
              <a:cs typeface="DM Sans"/>
              <a:sym typeface="DM Sans"/>
            </a:endParaRPr>
          </a:p>
        </p:txBody>
      </p:sp>
      <p:sp>
        <p:nvSpPr>
          <p:cNvPr id="1730" name="Google Shape;1730;p55"/>
          <p:cNvSpPr txBox="1"/>
          <p:nvPr/>
        </p:nvSpPr>
        <p:spPr>
          <a:xfrm>
            <a:off x="4857088" y="3321325"/>
            <a:ext cx="3452100" cy="469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Insights-generation</a:t>
            </a:r>
            <a:endParaRPr b="1" i="0" sz="2400" u="none" cap="none" strike="noStrike">
              <a:solidFill>
                <a:schemeClr val="dk1"/>
              </a:solidFill>
              <a:latin typeface="Outfit"/>
              <a:ea typeface="Outfit"/>
              <a:cs typeface="Outfit"/>
              <a:sym typeface="Outfit"/>
            </a:endParaRPr>
          </a:p>
        </p:txBody>
      </p:sp>
      <p:cxnSp>
        <p:nvCxnSpPr>
          <p:cNvPr id="1731" name="Google Shape;1731;p55"/>
          <p:cNvCxnSpPr>
            <a:stCxn id="1725" idx="2"/>
            <a:endCxn id="1728" idx="0"/>
          </p:cNvCxnSpPr>
          <p:nvPr/>
        </p:nvCxnSpPr>
        <p:spPr>
          <a:xfrm>
            <a:off x="2796175" y="2748750"/>
            <a:ext cx="0" cy="572700"/>
          </a:xfrm>
          <a:prstGeom prst="straightConnector1">
            <a:avLst/>
          </a:prstGeom>
          <a:noFill/>
          <a:ln cap="flat" cmpd="sng" w="9525">
            <a:solidFill>
              <a:schemeClr val="dk1"/>
            </a:solidFill>
            <a:prstDash val="solid"/>
            <a:round/>
            <a:headEnd len="sm" w="sm" type="none"/>
            <a:tailEnd len="med" w="med" type="triangle"/>
          </a:ln>
        </p:spPr>
      </p:cxnSp>
      <p:cxnSp>
        <p:nvCxnSpPr>
          <p:cNvPr id="1732" name="Google Shape;1732;p55"/>
          <p:cNvCxnSpPr>
            <a:stCxn id="1726" idx="2"/>
            <a:endCxn id="1730" idx="0"/>
          </p:cNvCxnSpPr>
          <p:nvPr/>
        </p:nvCxnSpPr>
        <p:spPr>
          <a:xfrm>
            <a:off x="6583150" y="2748750"/>
            <a:ext cx="0" cy="572700"/>
          </a:xfrm>
          <a:prstGeom prst="straightConnector1">
            <a:avLst/>
          </a:prstGeom>
          <a:noFill/>
          <a:ln cap="flat" cmpd="sng" w="9525">
            <a:solidFill>
              <a:schemeClr val="dk1"/>
            </a:solidFill>
            <a:prstDash val="solid"/>
            <a:round/>
            <a:headEnd len="sm" w="sm" type="none"/>
            <a:tailEnd len="med" w="med" type="triangle"/>
          </a:ln>
        </p:spPr>
      </p:cxnSp>
      <p:sp>
        <p:nvSpPr>
          <p:cNvPr id="1733" name="Google Shape;1733;p55"/>
          <p:cNvSpPr/>
          <p:nvPr/>
        </p:nvSpPr>
        <p:spPr>
          <a:xfrm>
            <a:off x="2414100" y="1179613"/>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34" name="Google Shape;1734;p55"/>
          <p:cNvSpPr/>
          <p:nvPr/>
        </p:nvSpPr>
        <p:spPr>
          <a:xfrm>
            <a:off x="6201100" y="1179613"/>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1735" name="Google Shape;1735;p55"/>
          <p:cNvCxnSpPr>
            <a:stCxn id="1733" idx="6"/>
            <a:endCxn id="1734" idx="2"/>
          </p:cNvCxnSpPr>
          <p:nvPr/>
        </p:nvCxnSpPr>
        <p:spPr>
          <a:xfrm>
            <a:off x="3178200" y="1561663"/>
            <a:ext cx="3022800" cy="0"/>
          </a:xfrm>
          <a:prstGeom prst="straightConnector1">
            <a:avLst/>
          </a:prstGeom>
          <a:noFill/>
          <a:ln cap="flat" cmpd="sng" w="9525">
            <a:solidFill>
              <a:schemeClr val="dk1"/>
            </a:solidFill>
            <a:prstDash val="solid"/>
            <a:round/>
            <a:headEnd len="sm" w="sm" type="none"/>
            <a:tailEnd len="sm" w="sm" type="none"/>
          </a:ln>
        </p:spPr>
      </p:cxnSp>
      <p:cxnSp>
        <p:nvCxnSpPr>
          <p:cNvPr id="1736" name="Google Shape;1736;p55"/>
          <p:cNvCxnSpPr>
            <a:stCxn id="1733" idx="4"/>
            <a:endCxn id="1725" idx="0"/>
          </p:cNvCxnSpPr>
          <p:nvPr/>
        </p:nvCxnSpPr>
        <p:spPr>
          <a:xfrm>
            <a:off x="2796150" y="1943713"/>
            <a:ext cx="0" cy="274500"/>
          </a:xfrm>
          <a:prstGeom prst="straightConnector1">
            <a:avLst/>
          </a:prstGeom>
          <a:noFill/>
          <a:ln cap="flat" cmpd="sng" w="9525">
            <a:solidFill>
              <a:schemeClr val="dk1"/>
            </a:solidFill>
            <a:prstDash val="solid"/>
            <a:round/>
            <a:headEnd len="sm" w="sm" type="none"/>
            <a:tailEnd len="sm" w="sm" type="none"/>
          </a:ln>
        </p:spPr>
      </p:cxnSp>
      <p:cxnSp>
        <p:nvCxnSpPr>
          <p:cNvPr id="1737" name="Google Shape;1737;p55"/>
          <p:cNvCxnSpPr>
            <a:stCxn id="1734" idx="4"/>
            <a:endCxn id="1726" idx="0"/>
          </p:cNvCxnSpPr>
          <p:nvPr/>
        </p:nvCxnSpPr>
        <p:spPr>
          <a:xfrm>
            <a:off x="6583150" y="1943713"/>
            <a:ext cx="0" cy="274500"/>
          </a:xfrm>
          <a:prstGeom prst="straightConnector1">
            <a:avLst/>
          </a:prstGeom>
          <a:noFill/>
          <a:ln cap="flat" cmpd="sng" w="9525">
            <a:solidFill>
              <a:schemeClr val="dk1"/>
            </a:solidFill>
            <a:prstDash val="solid"/>
            <a:round/>
            <a:headEnd len="sm" w="sm" type="none"/>
            <a:tailEnd len="sm" w="sm" type="none"/>
          </a:ln>
        </p:spPr>
      </p:cxnSp>
      <p:grpSp>
        <p:nvGrpSpPr>
          <p:cNvPr id="1738" name="Google Shape;1738;p55"/>
          <p:cNvGrpSpPr/>
          <p:nvPr/>
        </p:nvGrpSpPr>
        <p:grpSpPr>
          <a:xfrm>
            <a:off x="6387076" y="1365606"/>
            <a:ext cx="392155" cy="392132"/>
            <a:chOff x="3966275" y="1999856"/>
            <a:chExt cx="392155" cy="392132"/>
          </a:xfrm>
        </p:grpSpPr>
        <p:sp>
          <p:nvSpPr>
            <p:cNvPr id="1739" name="Google Shape;1739;p55"/>
            <p:cNvSpPr/>
            <p:nvPr/>
          </p:nvSpPr>
          <p:spPr>
            <a:xfrm>
              <a:off x="4019950" y="2091861"/>
              <a:ext cx="283720" cy="208123"/>
            </a:xfrm>
            <a:custGeom>
              <a:rect b="b" l="l" r="r" t="t"/>
              <a:pathLst>
                <a:path extrusionOk="0" h="9209" w="12554">
                  <a:moveTo>
                    <a:pt x="6301" y="1018"/>
                  </a:moveTo>
                  <a:lnTo>
                    <a:pt x="6737" y="1066"/>
                  </a:lnTo>
                  <a:lnTo>
                    <a:pt x="7173" y="1163"/>
                  </a:lnTo>
                  <a:lnTo>
                    <a:pt x="7610" y="1309"/>
                  </a:lnTo>
                  <a:lnTo>
                    <a:pt x="7997" y="1454"/>
                  </a:lnTo>
                  <a:lnTo>
                    <a:pt x="8434" y="1696"/>
                  </a:lnTo>
                  <a:lnTo>
                    <a:pt x="8821" y="1939"/>
                  </a:lnTo>
                  <a:lnTo>
                    <a:pt x="9548" y="2472"/>
                  </a:lnTo>
                  <a:lnTo>
                    <a:pt x="10178" y="3102"/>
                  </a:lnTo>
                  <a:lnTo>
                    <a:pt x="10711" y="3683"/>
                  </a:lnTo>
                  <a:lnTo>
                    <a:pt x="11148" y="4217"/>
                  </a:lnTo>
                  <a:lnTo>
                    <a:pt x="11438" y="4604"/>
                  </a:lnTo>
                  <a:lnTo>
                    <a:pt x="11148" y="5040"/>
                  </a:lnTo>
                  <a:lnTo>
                    <a:pt x="10711" y="5574"/>
                  </a:lnTo>
                  <a:lnTo>
                    <a:pt x="10178" y="6155"/>
                  </a:lnTo>
                  <a:lnTo>
                    <a:pt x="9548" y="6737"/>
                  </a:lnTo>
                  <a:lnTo>
                    <a:pt x="8821" y="7318"/>
                  </a:lnTo>
                  <a:lnTo>
                    <a:pt x="8434" y="7561"/>
                  </a:lnTo>
                  <a:lnTo>
                    <a:pt x="7997" y="7754"/>
                  </a:lnTo>
                  <a:lnTo>
                    <a:pt x="7610" y="7948"/>
                  </a:lnTo>
                  <a:lnTo>
                    <a:pt x="7173" y="8094"/>
                  </a:lnTo>
                  <a:lnTo>
                    <a:pt x="6737" y="8191"/>
                  </a:lnTo>
                  <a:lnTo>
                    <a:pt x="5816" y="8191"/>
                  </a:lnTo>
                  <a:lnTo>
                    <a:pt x="5380" y="8094"/>
                  </a:lnTo>
                  <a:lnTo>
                    <a:pt x="4944" y="7948"/>
                  </a:lnTo>
                  <a:lnTo>
                    <a:pt x="4556" y="7754"/>
                  </a:lnTo>
                  <a:lnTo>
                    <a:pt x="4169" y="7561"/>
                  </a:lnTo>
                  <a:lnTo>
                    <a:pt x="3781" y="7318"/>
                  </a:lnTo>
                  <a:lnTo>
                    <a:pt x="3054" y="6737"/>
                  </a:lnTo>
                  <a:lnTo>
                    <a:pt x="2424" y="6155"/>
                  </a:lnTo>
                  <a:lnTo>
                    <a:pt x="1842" y="5574"/>
                  </a:lnTo>
                  <a:lnTo>
                    <a:pt x="1455" y="5040"/>
                  </a:lnTo>
                  <a:lnTo>
                    <a:pt x="1115" y="4604"/>
                  </a:lnTo>
                  <a:lnTo>
                    <a:pt x="1455" y="4217"/>
                  </a:lnTo>
                  <a:lnTo>
                    <a:pt x="1842" y="3683"/>
                  </a:lnTo>
                  <a:lnTo>
                    <a:pt x="2424" y="3102"/>
                  </a:lnTo>
                  <a:lnTo>
                    <a:pt x="3054" y="2472"/>
                  </a:lnTo>
                  <a:lnTo>
                    <a:pt x="3781" y="1939"/>
                  </a:lnTo>
                  <a:lnTo>
                    <a:pt x="4169" y="1696"/>
                  </a:lnTo>
                  <a:lnTo>
                    <a:pt x="4556" y="1454"/>
                  </a:lnTo>
                  <a:lnTo>
                    <a:pt x="4944" y="1309"/>
                  </a:lnTo>
                  <a:lnTo>
                    <a:pt x="5380" y="1163"/>
                  </a:lnTo>
                  <a:lnTo>
                    <a:pt x="5816" y="1066"/>
                  </a:lnTo>
                  <a:lnTo>
                    <a:pt x="6301" y="1018"/>
                  </a:lnTo>
                  <a:close/>
                  <a:moveTo>
                    <a:pt x="6301" y="0"/>
                  </a:moveTo>
                  <a:lnTo>
                    <a:pt x="5671" y="49"/>
                  </a:lnTo>
                  <a:lnTo>
                    <a:pt x="5041" y="194"/>
                  </a:lnTo>
                  <a:lnTo>
                    <a:pt x="4459" y="388"/>
                  </a:lnTo>
                  <a:lnTo>
                    <a:pt x="3878" y="679"/>
                  </a:lnTo>
                  <a:lnTo>
                    <a:pt x="3345" y="969"/>
                  </a:lnTo>
                  <a:lnTo>
                    <a:pt x="2860" y="1357"/>
                  </a:lnTo>
                  <a:lnTo>
                    <a:pt x="2375" y="1696"/>
                  </a:lnTo>
                  <a:lnTo>
                    <a:pt x="1939" y="2133"/>
                  </a:lnTo>
                  <a:lnTo>
                    <a:pt x="1212" y="2908"/>
                  </a:lnTo>
                  <a:lnTo>
                    <a:pt x="631" y="3587"/>
                  </a:lnTo>
                  <a:lnTo>
                    <a:pt x="243" y="4120"/>
                  </a:lnTo>
                  <a:lnTo>
                    <a:pt x="98" y="4362"/>
                  </a:lnTo>
                  <a:lnTo>
                    <a:pt x="49" y="4459"/>
                  </a:lnTo>
                  <a:lnTo>
                    <a:pt x="1" y="4604"/>
                  </a:lnTo>
                  <a:lnTo>
                    <a:pt x="49" y="4750"/>
                  </a:lnTo>
                  <a:lnTo>
                    <a:pt x="98" y="4895"/>
                  </a:lnTo>
                  <a:lnTo>
                    <a:pt x="243" y="5137"/>
                  </a:lnTo>
                  <a:lnTo>
                    <a:pt x="631" y="5622"/>
                  </a:lnTo>
                  <a:lnTo>
                    <a:pt x="1212" y="6349"/>
                  </a:lnTo>
                  <a:lnTo>
                    <a:pt x="1939" y="7124"/>
                  </a:lnTo>
                  <a:lnTo>
                    <a:pt x="2375" y="7512"/>
                  </a:lnTo>
                  <a:lnTo>
                    <a:pt x="2860" y="7900"/>
                  </a:lnTo>
                  <a:lnTo>
                    <a:pt x="3345" y="8239"/>
                  </a:lnTo>
                  <a:lnTo>
                    <a:pt x="3878" y="8578"/>
                  </a:lnTo>
                  <a:lnTo>
                    <a:pt x="4459" y="8821"/>
                  </a:lnTo>
                  <a:lnTo>
                    <a:pt x="5041" y="9063"/>
                  </a:lnTo>
                  <a:lnTo>
                    <a:pt x="5671" y="9160"/>
                  </a:lnTo>
                  <a:lnTo>
                    <a:pt x="6301" y="9208"/>
                  </a:lnTo>
                  <a:lnTo>
                    <a:pt x="6931" y="9160"/>
                  </a:lnTo>
                  <a:lnTo>
                    <a:pt x="7513" y="9063"/>
                  </a:lnTo>
                  <a:lnTo>
                    <a:pt x="8094" y="8821"/>
                  </a:lnTo>
                  <a:lnTo>
                    <a:pt x="8676" y="8578"/>
                  </a:lnTo>
                  <a:lnTo>
                    <a:pt x="9209" y="8239"/>
                  </a:lnTo>
                  <a:lnTo>
                    <a:pt x="9694" y="7900"/>
                  </a:lnTo>
                  <a:lnTo>
                    <a:pt x="10178" y="7512"/>
                  </a:lnTo>
                  <a:lnTo>
                    <a:pt x="10614" y="7124"/>
                  </a:lnTo>
                  <a:lnTo>
                    <a:pt x="11341" y="6349"/>
                  </a:lnTo>
                  <a:lnTo>
                    <a:pt x="11923" y="5622"/>
                  </a:lnTo>
                  <a:lnTo>
                    <a:pt x="12311" y="5137"/>
                  </a:lnTo>
                  <a:lnTo>
                    <a:pt x="12456" y="4895"/>
                  </a:lnTo>
                  <a:lnTo>
                    <a:pt x="12505" y="4750"/>
                  </a:lnTo>
                  <a:lnTo>
                    <a:pt x="12553" y="4604"/>
                  </a:lnTo>
                  <a:lnTo>
                    <a:pt x="12505" y="4459"/>
                  </a:lnTo>
                  <a:lnTo>
                    <a:pt x="12456" y="4362"/>
                  </a:lnTo>
                  <a:lnTo>
                    <a:pt x="12311" y="4120"/>
                  </a:lnTo>
                  <a:lnTo>
                    <a:pt x="11923" y="3587"/>
                  </a:lnTo>
                  <a:lnTo>
                    <a:pt x="11341" y="2908"/>
                  </a:lnTo>
                  <a:lnTo>
                    <a:pt x="10614" y="2133"/>
                  </a:lnTo>
                  <a:lnTo>
                    <a:pt x="10178" y="1696"/>
                  </a:lnTo>
                  <a:lnTo>
                    <a:pt x="9694" y="1357"/>
                  </a:lnTo>
                  <a:lnTo>
                    <a:pt x="9209" y="969"/>
                  </a:lnTo>
                  <a:lnTo>
                    <a:pt x="8676" y="679"/>
                  </a:lnTo>
                  <a:lnTo>
                    <a:pt x="8094" y="388"/>
                  </a:lnTo>
                  <a:lnTo>
                    <a:pt x="7513" y="194"/>
                  </a:lnTo>
                  <a:lnTo>
                    <a:pt x="6931" y="49"/>
                  </a:lnTo>
                  <a:lnTo>
                    <a:pt x="63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55"/>
            <p:cNvSpPr/>
            <p:nvPr/>
          </p:nvSpPr>
          <p:spPr>
            <a:xfrm>
              <a:off x="4103186" y="2136767"/>
              <a:ext cx="117226" cy="118311"/>
            </a:xfrm>
            <a:custGeom>
              <a:rect b="b" l="l" r="r" t="t"/>
              <a:pathLst>
                <a:path extrusionOk="0" h="5235" w="5187">
                  <a:moveTo>
                    <a:pt x="2618" y="1018"/>
                  </a:moveTo>
                  <a:lnTo>
                    <a:pt x="2909" y="1066"/>
                  </a:lnTo>
                  <a:lnTo>
                    <a:pt x="3200" y="1163"/>
                  </a:lnTo>
                  <a:lnTo>
                    <a:pt x="3490" y="1309"/>
                  </a:lnTo>
                  <a:lnTo>
                    <a:pt x="3733" y="1503"/>
                  </a:lnTo>
                  <a:lnTo>
                    <a:pt x="3927" y="1745"/>
                  </a:lnTo>
                  <a:lnTo>
                    <a:pt x="4072" y="2036"/>
                  </a:lnTo>
                  <a:lnTo>
                    <a:pt x="4169" y="2326"/>
                  </a:lnTo>
                  <a:lnTo>
                    <a:pt x="4169" y="2617"/>
                  </a:lnTo>
                  <a:lnTo>
                    <a:pt x="4169" y="2957"/>
                  </a:lnTo>
                  <a:lnTo>
                    <a:pt x="4072" y="3247"/>
                  </a:lnTo>
                  <a:lnTo>
                    <a:pt x="3927" y="3538"/>
                  </a:lnTo>
                  <a:lnTo>
                    <a:pt x="3733" y="3780"/>
                  </a:lnTo>
                  <a:lnTo>
                    <a:pt x="3490" y="3974"/>
                  </a:lnTo>
                  <a:lnTo>
                    <a:pt x="3200" y="4120"/>
                  </a:lnTo>
                  <a:lnTo>
                    <a:pt x="2909" y="4168"/>
                  </a:lnTo>
                  <a:lnTo>
                    <a:pt x="2618" y="4217"/>
                  </a:lnTo>
                  <a:lnTo>
                    <a:pt x="2279" y="4168"/>
                  </a:lnTo>
                  <a:lnTo>
                    <a:pt x="1988" y="4120"/>
                  </a:lnTo>
                  <a:lnTo>
                    <a:pt x="1697" y="3974"/>
                  </a:lnTo>
                  <a:lnTo>
                    <a:pt x="1455" y="3780"/>
                  </a:lnTo>
                  <a:lnTo>
                    <a:pt x="1261" y="3538"/>
                  </a:lnTo>
                  <a:lnTo>
                    <a:pt x="1116" y="3247"/>
                  </a:lnTo>
                  <a:lnTo>
                    <a:pt x="1019" y="2957"/>
                  </a:lnTo>
                  <a:lnTo>
                    <a:pt x="1019" y="2617"/>
                  </a:lnTo>
                  <a:lnTo>
                    <a:pt x="1019" y="2326"/>
                  </a:lnTo>
                  <a:lnTo>
                    <a:pt x="1116" y="2036"/>
                  </a:lnTo>
                  <a:lnTo>
                    <a:pt x="1261" y="1745"/>
                  </a:lnTo>
                  <a:lnTo>
                    <a:pt x="1455" y="1503"/>
                  </a:lnTo>
                  <a:lnTo>
                    <a:pt x="1697" y="1309"/>
                  </a:lnTo>
                  <a:lnTo>
                    <a:pt x="1988" y="1163"/>
                  </a:lnTo>
                  <a:lnTo>
                    <a:pt x="2279" y="1066"/>
                  </a:lnTo>
                  <a:lnTo>
                    <a:pt x="2618" y="1018"/>
                  </a:lnTo>
                  <a:close/>
                  <a:moveTo>
                    <a:pt x="2618" y="0"/>
                  </a:moveTo>
                  <a:lnTo>
                    <a:pt x="2085" y="97"/>
                  </a:lnTo>
                  <a:lnTo>
                    <a:pt x="1600" y="242"/>
                  </a:lnTo>
                  <a:lnTo>
                    <a:pt x="1164" y="485"/>
                  </a:lnTo>
                  <a:lnTo>
                    <a:pt x="776" y="776"/>
                  </a:lnTo>
                  <a:lnTo>
                    <a:pt x="437" y="1163"/>
                  </a:lnTo>
                  <a:lnTo>
                    <a:pt x="195" y="1600"/>
                  </a:lnTo>
                  <a:lnTo>
                    <a:pt x="49" y="2084"/>
                  </a:lnTo>
                  <a:lnTo>
                    <a:pt x="1" y="2617"/>
                  </a:lnTo>
                  <a:lnTo>
                    <a:pt x="49" y="3150"/>
                  </a:lnTo>
                  <a:lnTo>
                    <a:pt x="195" y="3635"/>
                  </a:lnTo>
                  <a:lnTo>
                    <a:pt x="437" y="4071"/>
                  </a:lnTo>
                  <a:lnTo>
                    <a:pt x="776" y="4459"/>
                  </a:lnTo>
                  <a:lnTo>
                    <a:pt x="1164" y="4798"/>
                  </a:lnTo>
                  <a:lnTo>
                    <a:pt x="1600" y="5041"/>
                  </a:lnTo>
                  <a:lnTo>
                    <a:pt x="2085" y="5186"/>
                  </a:lnTo>
                  <a:lnTo>
                    <a:pt x="2618" y="5234"/>
                  </a:lnTo>
                  <a:lnTo>
                    <a:pt x="3103" y="5186"/>
                  </a:lnTo>
                  <a:lnTo>
                    <a:pt x="3636" y="5041"/>
                  </a:lnTo>
                  <a:lnTo>
                    <a:pt x="4072" y="4798"/>
                  </a:lnTo>
                  <a:lnTo>
                    <a:pt x="4460" y="4459"/>
                  </a:lnTo>
                  <a:lnTo>
                    <a:pt x="4751" y="4071"/>
                  </a:lnTo>
                  <a:lnTo>
                    <a:pt x="4993" y="3635"/>
                  </a:lnTo>
                  <a:lnTo>
                    <a:pt x="5138" y="3150"/>
                  </a:lnTo>
                  <a:lnTo>
                    <a:pt x="5187" y="2617"/>
                  </a:lnTo>
                  <a:lnTo>
                    <a:pt x="5138" y="2084"/>
                  </a:lnTo>
                  <a:lnTo>
                    <a:pt x="4993" y="1600"/>
                  </a:lnTo>
                  <a:lnTo>
                    <a:pt x="4751" y="1163"/>
                  </a:lnTo>
                  <a:lnTo>
                    <a:pt x="4460" y="776"/>
                  </a:lnTo>
                  <a:lnTo>
                    <a:pt x="4072" y="485"/>
                  </a:lnTo>
                  <a:lnTo>
                    <a:pt x="3636" y="242"/>
                  </a:lnTo>
                  <a:lnTo>
                    <a:pt x="3103" y="97"/>
                  </a:lnTo>
                  <a:lnTo>
                    <a:pt x="26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55"/>
            <p:cNvSpPr/>
            <p:nvPr/>
          </p:nvSpPr>
          <p:spPr>
            <a:xfrm>
              <a:off x="4228051" y="2045847"/>
              <a:ext cx="130379" cy="46036"/>
            </a:xfrm>
            <a:custGeom>
              <a:rect b="b" l="l" r="r" t="t"/>
              <a:pathLst>
                <a:path extrusionOk="0" h="2037" w="5769">
                  <a:moveTo>
                    <a:pt x="1503" y="1"/>
                  </a:moveTo>
                  <a:lnTo>
                    <a:pt x="1310" y="49"/>
                  </a:lnTo>
                  <a:lnTo>
                    <a:pt x="1164" y="146"/>
                  </a:lnTo>
                  <a:lnTo>
                    <a:pt x="146" y="1164"/>
                  </a:lnTo>
                  <a:lnTo>
                    <a:pt x="1" y="1358"/>
                  </a:lnTo>
                  <a:lnTo>
                    <a:pt x="1" y="1551"/>
                  </a:lnTo>
                  <a:lnTo>
                    <a:pt x="1" y="1745"/>
                  </a:lnTo>
                  <a:lnTo>
                    <a:pt x="146" y="1891"/>
                  </a:lnTo>
                  <a:lnTo>
                    <a:pt x="292" y="1988"/>
                  </a:lnTo>
                  <a:lnTo>
                    <a:pt x="486" y="2036"/>
                  </a:lnTo>
                  <a:lnTo>
                    <a:pt x="679" y="1988"/>
                  </a:lnTo>
                  <a:lnTo>
                    <a:pt x="873" y="1891"/>
                  </a:lnTo>
                  <a:lnTo>
                    <a:pt x="1697" y="1018"/>
                  </a:lnTo>
                  <a:lnTo>
                    <a:pt x="5235" y="1018"/>
                  </a:lnTo>
                  <a:lnTo>
                    <a:pt x="5429" y="970"/>
                  </a:lnTo>
                  <a:lnTo>
                    <a:pt x="5574" y="873"/>
                  </a:lnTo>
                  <a:lnTo>
                    <a:pt x="5720" y="728"/>
                  </a:lnTo>
                  <a:lnTo>
                    <a:pt x="5768" y="534"/>
                  </a:lnTo>
                  <a:lnTo>
                    <a:pt x="5720" y="340"/>
                  </a:lnTo>
                  <a:lnTo>
                    <a:pt x="5574" y="146"/>
                  </a:lnTo>
                  <a:lnTo>
                    <a:pt x="5429" y="49"/>
                  </a:lnTo>
                  <a:lnTo>
                    <a:pt x="52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55"/>
            <p:cNvSpPr/>
            <p:nvPr/>
          </p:nvSpPr>
          <p:spPr>
            <a:xfrm>
              <a:off x="4251057" y="1999856"/>
              <a:ext cx="107373" cy="23007"/>
            </a:xfrm>
            <a:custGeom>
              <a:rect b="b" l="l" r="r" t="t"/>
              <a:pathLst>
                <a:path extrusionOk="0" h="1018" w="4751">
                  <a:moveTo>
                    <a:pt x="485" y="0"/>
                  </a:moveTo>
                  <a:lnTo>
                    <a:pt x="292" y="49"/>
                  </a:lnTo>
                  <a:lnTo>
                    <a:pt x="146" y="145"/>
                  </a:lnTo>
                  <a:lnTo>
                    <a:pt x="49" y="339"/>
                  </a:lnTo>
                  <a:lnTo>
                    <a:pt x="1" y="533"/>
                  </a:lnTo>
                  <a:lnTo>
                    <a:pt x="49" y="727"/>
                  </a:lnTo>
                  <a:lnTo>
                    <a:pt x="146" y="872"/>
                  </a:lnTo>
                  <a:lnTo>
                    <a:pt x="292" y="1018"/>
                  </a:lnTo>
                  <a:lnTo>
                    <a:pt x="4411" y="1018"/>
                  </a:lnTo>
                  <a:lnTo>
                    <a:pt x="4556" y="872"/>
                  </a:lnTo>
                  <a:lnTo>
                    <a:pt x="4702" y="727"/>
                  </a:lnTo>
                  <a:lnTo>
                    <a:pt x="4750" y="533"/>
                  </a:lnTo>
                  <a:lnTo>
                    <a:pt x="4702" y="339"/>
                  </a:lnTo>
                  <a:lnTo>
                    <a:pt x="4556" y="145"/>
                  </a:lnTo>
                  <a:lnTo>
                    <a:pt x="4411" y="49"/>
                  </a:lnTo>
                  <a:lnTo>
                    <a:pt x="42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55"/>
            <p:cNvSpPr/>
            <p:nvPr/>
          </p:nvSpPr>
          <p:spPr>
            <a:xfrm>
              <a:off x="3966275" y="2045847"/>
              <a:ext cx="130379" cy="46036"/>
            </a:xfrm>
            <a:custGeom>
              <a:rect b="b" l="l" r="r" t="t"/>
              <a:pathLst>
                <a:path extrusionOk="0" h="2037" w="5769">
                  <a:moveTo>
                    <a:pt x="485" y="1"/>
                  </a:moveTo>
                  <a:lnTo>
                    <a:pt x="292" y="49"/>
                  </a:lnTo>
                  <a:lnTo>
                    <a:pt x="146" y="146"/>
                  </a:lnTo>
                  <a:lnTo>
                    <a:pt x="49" y="340"/>
                  </a:lnTo>
                  <a:lnTo>
                    <a:pt x="1" y="534"/>
                  </a:lnTo>
                  <a:lnTo>
                    <a:pt x="49" y="728"/>
                  </a:lnTo>
                  <a:lnTo>
                    <a:pt x="146" y="873"/>
                  </a:lnTo>
                  <a:lnTo>
                    <a:pt x="292" y="970"/>
                  </a:lnTo>
                  <a:lnTo>
                    <a:pt x="485" y="1018"/>
                  </a:lnTo>
                  <a:lnTo>
                    <a:pt x="4023" y="1018"/>
                  </a:lnTo>
                  <a:lnTo>
                    <a:pt x="4896" y="1891"/>
                  </a:lnTo>
                  <a:lnTo>
                    <a:pt x="5041" y="1988"/>
                  </a:lnTo>
                  <a:lnTo>
                    <a:pt x="5235" y="2036"/>
                  </a:lnTo>
                  <a:lnTo>
                    <a:pt x="5429" y="1988"/>
                  </a:lnTo>
                  <a:lnTo>
                    <a:pt x="5574" y="1891"/>
                  </a:lnTo>
                  <a:lnTo>
                    <a:pt x="5720" y="1745"/>
                  </a:lnTo>
                  <a:lnTo>
                    <a:pt x="5768" y="1551"/>
                  </a:lnTo>
                  <a:lnTo>
                    <a:pt x="5720" y="1358"/>
                  </a:lnTo>
                  <a:lnTo>
                    <a:pt x="5574" y="1164"/>
                  </a:lnTo>
                  <a:lnTo>
                    <a:pt x="4605"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55"/>
            <p:cNvSpPr/>
            <p:nvPr/>
          </p:nvSpPr>
          <p:spPr>
            <a:xfrm>
              <a:off x="3966275" y="1999856"/>
              <a:ext cx="107373" cy="23007"/>
            </a:xfrm>
            <a:custGeom>
              <a:rect b="b" l="l" r="r" t="t"/>
              <a:pathLst>
                <a:path extrusionOk="0" h="1018" w="4751">
                  <a:moveTo>
                    <a:pt x="485" y="0"/>
                  </a:moveTo>
                  <a:lnTo>
                    <a:pt x="292" y="49"/>
                  </a:lnTo>
                  <a:lnTo>
                    <a:pt x="146" y="145"/>
                  </a:lnTo>
                  <a:lnTo>
                    <a:pt x="49" y="339"/>
                  </a:lnTo>
                  <a:lnTo>
                    <a:pt x="1" y="533"/>
                  </a:lnTo>
                  <a:lnTo>
                    <a:pt x="49" y="727"/>
                  </a:lnTo>
                  <a:lnTo>
                    <a:pt x="146" y="872"/>
                  </a:lnTo>
                  <a:lnTo>
                    <a:pt x="292" y="1018"/>
                  </a:lnTo>
                  <a:lnTo>
                    <a:pt x="4411" y="1018"/>
                  </a:lnTo>
                  <a:lnTo>
                    <a:pt x="4557" y="872"/>
                  </a:lnTo>
                  <a:lnTo>
                    <a:pt x="4702" y="727"/>
                  </a:lnTo>
                  <a:lnTo>
                    <a:pt x="4750" y="533"/>
                  </a:lnTo>
                  <a:lnTo>
                    <a:pt x="4702" y="339"/>
                  </a:lnTo>
                  <a:lnTo>
                    <a:pt x="4557" y="145"/>
                  </a:lnTo>
                  <a:lnTo>
                    <a:pt x="4411" y="49"/>
                  </a:lnTo>
                  <a:lnTo>
                    <a:pt x="42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55"/>
            <p:cNvSpPr/>
            <p:nvPr/>
          </p:nvSpPr>
          <p:spPr>
            <a:xfrm>
              <a:off x="4228051" y="2301046"/>
              <a:ext cx="130379" cy="44929"/>
            </a:xfrm>
            <a:custGeom>
              <a:rect b="b" l="l" r="r" t="t"/>
              <a:pathLst>
                <a:path extrusionOk="0" h="1988" w="5769">
                  <a:moveTo>
                    <a:pt x="292" y="1"/>
                  </a:moveTo>
                  <a:lnTo>
                    <a:pt x="146" y="146"/>
                  </a:lnTo>
                  <a:lnTo>
                    <a:pt x="1" y="292"/>
                  </a:lnTo>
                  <a:lnTo>
                    <a:pt x="1" y="486"/>
                  </a:lnTo>
                  <a:lnTo>
                    <a:pt x="1" y="679"/>
                  </a:lnTo>
                  <a:lnTo>
                    <a:pt x="146" y="825"/>
                  </a:lnTo>
                  <a:lnTo>
                    <a:pt x="1164" y="1843"/>
                  </a:lnTo>
                  <a:lnTo>
                    <a:pt x="1310" y="1988"/>
                  </a:lnTo>
                  <a:lnTo>
                    <a:pt x="5429" y="1988"/>
                  </a:lnTo>
                  <a:lnTo>
                    <a:pt x="5574" y="1843"/>
                  </a:lnTo>
                  <a:lnTo>
                    <a:pt x="5720" y="1697"/>
                  </a:lnTo>
                  <a:lnTo>
                    <a:pt x="5768" y="1503"/>
                  </a:lnTo>
                  <a:lnTo>
                    <a:pt x="5720" y="1309"/>
                  </a:lnTo>
                  <a:lnTo>
                    <a:pt x="5574" y="1116"/>
                  </a:lnTo>
                  <a:lnTo>
                    <a:pt x="5429" y="1019"/>
                  </a:lnTo>
                  <a:lnTo>
                    <a:pt x="5235" y="970"/>
                  </a:lnTo>
                  <a:lnTo>
                    <a:pt x="1697" y="970"/>
                  </a:lnTo>
                  <a:lnTo>
                    <a:pt x="873" y="146"/>
                  </a:lnTo>
                  <a:lnTo>
                    <a:pt x="6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55"/>
            <p:cNvSpPr/>
            <p:nvPr/>
          </p:nvSpPr>
          <p:spPr>
            <a:xfrm>
              <a:off x="4251057" y="2368959"/>
              <a:ext cx="107373" cy="23029"/>
            </a:xfrm>
            <a:custGeom>
              <a:rect b="b" l="l" r="r" t="t"/>
              <a:pathLst>
                <a:path extrusionOk="0" h="1019" w="4751">
                  <a:moveTo>
                    <a:pt x="485" y="1"/>
                  </a:moveTo>
                  <a:lnTo>
                    <a:pt x="292" y="49"/>
                  </a:lnTo>
                  <a:lnTo>
                    <a:pt x="146" y="146"/>
                  </a:lnTo>
                  <a:lnTo>
                    <a:pt x="49" y="340"/>
                  </a:lnTo>
                  <a:lnTo>
                    <a:pt x="1" y="534"/>
                  </a:lnTo>
                  <a:lnTo>
                    <a:pt x="49" y="728"/>
                  </a:lnTo>
                  <a:lnTo>
                    <a:pt x="146" y="873"/>
                  </a:lnTo>
                  <a:lnTo>
                    <a:pt x="292" y="970"/>
                  </a:lnTo>
                  <a:lnTo>
                    <a:pt x="485" y="1018"/>
                  </a:lnTo>
                  <a:lnTo>
                    <a:pt x="4217" y="1018"/>
                  </a:lnTo>
                  <a:lnTo>
                    <a:pt x="4411" y="970"/>
                  </a:lnTo>
                  <a:lnTo>
                    <a:pt x="4556" y="873"/>
                  </a:lnTo>
                  <a:lnTo>
                    <a:pt x="4702" y="728"/>
                  </a:lnTo>
                  <a:lnTo>
                    <a:pt x="4750" y="534"/>
                  </a:lnTo>
                  <a:lnTo>
                    <a:pt x="4702" y="340"/>
                  </a:lnTo>
                  <a:lnTo>
                    <a:pt x="4556"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55"/>
            <p:cNvSpPr/>
            <p:nvPr/>
          </p:nvSpPr>
          <p:spPr>
            <a:xfrm>
              <a:off x="3966275" y="2301046"/>
              <a:ext cx="130379" cy="44929"/>
            </a:xfrm>
            <a:custGeom>
              <a:rect b="b" l="l" r="r" t="t"/>
              <a:pathLst>
                <a:path extrusionOk="0" h="1988" w="5769">
                  <a:moveTo>
                    <a:pt x="5041" y="1"/>
                  </a:moveTo>
                  <a:lnTo>
                    <a:pt x="4896" y="146"/>
                  </a:lnTo>
                  <a:lnTo>
                    <a:pt x="4023" y="970"/>
                  </a:lnTo>
                  <a:lnTo>
                    <a:pt x="485" y="970"/>
                  </a:lnTo>
                  <a:lnTo>
                    <a:pt x="292" y="1019"/>
                  </a:lnTo>
                  <a:lnTo>
                    <a:pt x="146" y="1116"/>
                  </a:lnTo>
                  <a:lnTo>
                    <a:pt x="49" y="1309"/>
                  </a:lnTo>
                  <a:lnTo>
                    <a:pt x="1" y="1503"/>
                  </a:lnTo>
                  <a:lnTo>
                    <a:pt x="49" y="1697"/>
                  </a:lnTo>
                  <a:lnTo>
                    <a:pt x="146" y="1843"/>
                  </a:lnTo>
                  <a:lnTo>
                    <a:pt x="292" y="1988"/>
                  </a:lnTo>
                  <a:lnTo>
                    <a:pt x="4411" y="1988"/>
                  </a:lnTo>
                  <a:lnTo>
                    <a:pt x="4605" y="1843"/>
                  </a:lnTo>
                  <a:lnTo>
                    <a:pt x="5574" y="825"/>
                  </a:lnTo>
                  <a:lnTo>
                    <a:pt x="5720" y="679"/>
                  </a:lnTo>
                  <a:lnTo>
                    <a:pt x="5768" y="486"/>
                  </a:lnTo>
                  <a:lnTo>
                    <a:pt x="5720" y="292"/>
                  </a:lnTo>
                  <a:lnTo>
                    <a:pt x="5574" y="146"/>
                  </a:lnTo>
                  <a:lnTo>
                    <a:pt x="54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55"/>
            <p:cNvSpPr/>
            <p:nvPr/>
          </p:nvSpPr>
          <p:spPr>
            <a:xfrm>
              <a:off x="3966275" y="2368959"/>
              <a:ext cx="107373" cy="23029"/>
            </a:xfrm>
            <a:custGeom>
              <a:rect b="b" l="l" r="r" t="t"/>
              <a:pathLst>
                <a:path extrusionOk="0" h="1019" w="4751">
                  <a:moveTo>
                    <a:pt x="485" y="1"/>
                  </a:moveTo>
                  <a:lnTo>
                    <a:pt x="292" y="49"/>
                  </a:lnTo>
                  <a:lnTo>
                    <a:pt x="146" y="146"/>
                  </a:lnTo>
                  <a:lnTo>
                    <a:pt x="49" y="340"/>
                  </a:lnTo>
                  <a:lnTo>
                    <a:pt x="1" y="534"/>
                  </a:lnTo>
                  <a:lnTo>
                    <a:pt x="49" y="728"/>
                  </a:lnTo>
                  <a:lnTo>
                    <a:pt x="146" y="873"/>
                  </a:lnTo>
                  <a:lnTo>
                    <a:pt x="292" y="970"/>
                  </a:lnTo>
                  <a:lnTo>
                    <a:pt x="485" y="1018"/>
                  </a:lnTo>
                  <a:lnTo>
                    <a:pt x="4217" y="1018"/>
                  </a:lnTo>
                  <a:lnTo>
                    <a:pt x="4411" y="970"/>
                  </a:lnTo>
                  <a:lnTo>
                    <a:pt x="4557" y="873"/>
                  </a:lnTo>
                  <a:lnTo>
                    <a:pt x="4702" y="728"/>
                  </a:lnTo>
                  <a:lnTo>
                    <a:pt x="4750" y="534"/>
                  </a:lnTo>
                  <a:lnTo>
                    <a:pt x="4702" y="340"/>
                  </a:lnTo>
                  <a:lnTo>
                    <a:pt x="4557"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9" name="Google Shape;1749;p55"/>
          <p:cNvSpPr/>
          <p:nvPr/>
        </p:nvSpPr>
        <p:spPr>
          <a:xfrm>
            <a:off x="2614889" y="1365606"/>
            <a:ext cx="362572" cy="392133"/>
          </a:xfrm>
          <a:custGeom>
            <a:rect b="b" l="l" r="r" t="t"/>
            <a:pathLst>
              <a:path extrusionOk="0" h="17351" w="16043">
                <a:moveTo>
                  <a:pt x="8046" y="1018"/>
                </a:moveTo>
                <a:lnTo>
                  <a:pt x="8240" y="1066"/>
                </a:lnTo>
                <a:lnTo>
                  <a:pt x="8385" y="1163"/>
                </a:lnTo>
                <a:lnTo>
                  <a:pt x="8482" y="1357"/>
                </a:lnTo>
                <a:lnTo>
                  <a:pt x="8531" y="1551"/>
                </a:lnTo>
                <a:lnTo>
                  <a:pt x="8482" y="1745"/>
                </a:lnTo>
                <a:lnTo>
                  <a:pt x="8385" y="1890"/>
                </a:lnTo>
                <a:lnTo>
                  <a:pt x="8240" y="2036"/>
                </a:lnTo>
                <a:lnTo>
                  <a:pt x="7852" y="2036"/>
                </a:lnTo>
                <a:lnTo>
                  <a:pt x="7658" y="1890"/>
                </a:lnTo>
                <a:lnTo>
                  <a:pt x="7561" y="1745"/>
                </a:lnTo>
                <a:lnTo>
                  <a:pt x="7513" y="1551"/>
                </a:lnTo>
                <a:lnTo>
                  <a:pt x="7561" y="1357"/>
                </a:lnTo>
                <a:lnTo>
                  <a:pt x="7658" y="1163"/>
                </a:lnTo>
                <a:lnTo>
                  <a:pt x="7852" y="1066"/>
                </a:lnTo>
                <a:lnTo>
                  <a:pt x="8046" y="1018"/>
                </a:lnTo>
                <a:close/>
                <a:moveTo>
                  <a:pt x="1552" y="4604"/>
                </a:moveTo>
                <a:lnTo>
                  <a:pt x="1745" y="4653"/>
                </a:lnTo>
                <a:lnTo>
                  <a:pt x="1891" y="4750"/>
                </a:lnTo>
                <a:lnTo>
                  <a:pt x="1988" y="4895"/>
                </a:lnTo>
                <a:lnTo>
                  <a:pt x="2036" y="5137"/>
                </a:lnTo>
                <a:lnTo>
                  <a:pt x="1988" y="5331"/>
                </a:lnTo>
                <a:lnTo>
                  <a:pt x="1891" y="5477"/>
                </a:lnTo>
                <a:lnTo>
                  <a:pt x="1745" y="5574"/>
                </a:lnTo>
                <a:lnTo>
                  <a:pt x="1552" y="5622"/>
                </a:lnTo>
                <a:lnTo>
                  <a:pt x="1358" y="5574"/>
                </a:lnTo>
                <a:lnTo>
                  <a:pt x="1164" y="5477"/>
                </a:lnTo>
                <a:lnTo>
                  <a:pt x="1067" y="5331"/>
                </a:lnTo>
                <a:lnTo>
                  <a:pt x="1019" y="5137"/>
                </a:lnTo>
                <a:lnTo>
                  <a:pt x="1067" y="4895"/>
                </a:lnTo>
                <a:lnTo>
                  <a:pt x="1164" y="4750"/>
                </a:lnTo>
                <a:lnTo>
                  <a:pt x="1358" y="4653"/>
                </a:lnTo>
                <a:lnTo>
                  <a:pt x="1552" y="4604"/>
                </a:lnTo>
                <a:close/>
                <a:moveTo>
                  <a:pt x="14540" y="4604"/>
                </a:moveTo>
                <a:lnTo>
                  <a:pt x="14734" y="4653"/>
                </a:lnTo>
                <a:lnTo>
                  <a:pt x="14880" y="4750"/>
                </a:lnTo>
                <a:lnTo>
                  <a:pt x="15025" y="4895"/>
                </a:lnTo>
                <a:lnTo>
                  <a:pt x="15025" y="5137"/>
                </a:lnTo>
                <a:lnTo>
                  <a:pt x="15025" y="5331"/>
                </a:lnTo>
                <a:lnTo>
                  <a:pt x="14880" y="5477"/>
                </a:lnTo>
                <a:lnTo>
                  <a:pt x="14734" y="5574"/>
                </a:lnTo>
                <a:lnTo>
                  <a:pt x="14540" y="5622"/>
                </a:lnTo>
                <a:lnTo>
                  <a:pt x="14346" y="5574"/>
                </a:lnTo>
                <a:lnTo>
                  <a:pt x="14201" y="5477"/>
                </a:lnTo>
                <a:lnTo>
                  <a:pt x="14056" y="5331"/>
                </a:lnTo>
                <a:lnTo>
                  <a:pt x="14056" y="5137"/>
                </a:lnTo>
                <a:lnTo>
                  <a:pt x="14056" y="4895"/>
                </a:lnTo>
                <a:lnTo>
                  <a:pt x="14201" y="4750"/>
                </a:lnTo>
                <a:lnTo>
                  <a:pt x="14346" y="4653"/>
                </a:lnTo>
                <a:lnTo>
                  <a:pt x="14540" y="4604"/>
                </a:lnTo>
                <a:close/>
                <a:moveTo>
                  <a:pt x="7028" y="2666"/>
                </a:moveTo>
                <a:lnTo>
                  <a:pt x="7271" y="2859"/>
                </a:lnTo>
                <a:lnTo>
                  <a:pt x="7513" y="2956"/>
                </a:lnTo>
                <a:lnTo>
                  <a:pt x="7513" y="7270"/>
                </a:lnTo>
                <a:lnTo>
                  <a:pt x="7271" y="7367"/>
                </a:lnTo>
                <a:lnTo>
                  <a:pt x="7028" y="7561"/>
                </a:lnTo>
                <a:lnTo>
                  <a:pt x="3054" y="5331"/>
                </a:lnTo>
                <a:lnTo>
                  <a:pt x="3054" y="5137"/>
                </a:lnTo>
                <a:lnTo>
                  <a:pt x="3054" y="4847"/>
                </a:lnTo>
                <a:lnTo>
                  <a:pt x="7028" y="2666"/>
                </a:lnTo>
                <a:close/>
                <a:moveTo>
                  <a:pt x="9064" y="2666"/>
                </a:moveTo>
                <a:lnTo>
                  <a:pt x="13038" y="4847"/>
                </a:lnTo>
                <a:lnTo>
                  <a:pt x="13038" y="5137"/>
                </a:lnTo>
                <a:lnTo>
                  <a:pt x="13038" y="5380"/>
                </a:lnTo>
                <a:lnTo>
                  <a:pt x="9064" y="7561"/>
                </a:lnTo>
                <a:lnTo>
                  <a:pt x="8821" y="7367"/>
                </a:lnTo>
                <a:lnTo>
                  <a:pt x="8531" y="7270"/>
                </a:lnTo>
                <a:lnTo>
                  <a:pt x="8531" y="2956"/>
                </a:lnTo>
                <a:lnTo>
                  <a:pt x="8821" y="2859"/>
                </a:lnTo>
                <a:lnTo>
                  <a:pt x="9064" y="2666"/>
                </a:lnTo>
                <a:close/>
                <a:moveTo>
                  <a:pt x="8046" y="8191"/>
                </a:moveTo>
                <a:lnTo>
                  <a:pt x="8240" y="8239"/>
                </a:lnTo>
                <a:lnTo>
                  <a:pt x="8385" y="8336"/>
                </a:lnTo>
                <a:lnTo>
                  <a:pt x="8482" y="8481"/>
                </a:lnTo>
                <a:lnTo>
                  <a:pt x="8531" y="8675"/>
                </a:lnTo>
                <a:lnTo>
                  <a:pt x="8482" y="8869"/>
                </a:lnTo>
                <a:lnTo>
                  <a:pt x="8385" y="9063"/>
                </a:lnTo>
                <a:lnTo>
                  <a:pt x="8240" y="9160"/>
                </a:lnTo>
                <a:lnTo>
                  <a:pt x="8046" y="9208"/>
                </a:lnTo>
                <a:lnTo>
                  <a:pt x="7852" y="9160"/>
                </a:lnTo>
                <a:lnTo>
                  <a:pt x="7658" y="9063"/>
                </a:lnTo>
                <a:lnTo>
                  <a:pt x="7561" y="8869"/>
                </a:lnTo>
                <a:lnTo>
                  <a:pt x="7513" y="8675"/>
                </a:lnTo>
                <a:lnTo>
                  <a:pt x="7561" y="8481"/>
                </a:lnTo>
                <a:lnTo>
                  <a:pt x="7658" y="8336"/>
                </a:lnTo>
                <a:lnTo>
                  <a:pt x="7852" y="8239"/>
                </a:lnTo>
                <a:lnTo>
                  <a:pt x="8046" y="8191"/>
                </a:lnTo>
                <a:close/>
                <a:moveTo>
                  <a:pt x="13523" y="6252"/>
                </a:moveTo>
                <a:lnTo>
                  <a:pt x="13765" y="6446"/>
                </a:lnTo>
                <a:lnTo>
                  <a:pt x="14056" y="6543"/>
                </a:lnTo>
                <a:lnTo>
                  <a:pt x="14056" y="10808"/>
                </a:lnTo>
                <a:lnTo>
                  <a:pt x="13765" y="10953"/>
                </a:lnTo>
                <a:lnTo>
                  <a:pt x="13523" y="11099"/>
                </a:lnTo>
                <a:lnTo>
                  <a:pt x="9548" y="8918"/>
                </a:lnTo>
                <a:lnTo>
                  <a:pt x="9548" y="8675"/>
                </a:lnTo>
                <a:lnTo>
                  <a:pt x="9548" y="8433"/>
                </a:lnTo>
                <a:lnTo>
                  <a:pt x="13523" y="6252"/>
                </a:lnTo>
                <a:close/>
                <a:moveTo>
                  <a:pt x="2569" y="6252"/>
                </a:moveTo>
                <a:lnTo>
                  <a:pt x="6544" y="8433"/>
                </a:lnTo>
                <a:lnTo>
                  <a:pt x="6495" y="8675"/>
                </a:lnTo>
                <a:lnTo>
                  <a:pt x="6544" y="8918"/>
                </a:lnTo>
                <a:lnTo>
                  <a:pt x="2569" y="11147"/>
                </a:lnTo>
                <a:lnTo>
                  <a:pt x="2279" y="10953"/>
                </a:lnTo>
                <a:lnTo>
                  <a:pt x="1988" y="10808"/>
                </a:lnTo>
                <a:lnTo>
                  <a:pt x="1988" y="6543"/>
                </a:lnTo>
                <a:lnTo>
                  <a:pt x="2279" y="6446"/>
                </a:lnTo>
                <a:lnTo>
                  <a:pt x="2569" y="6252"/>
                </a:lnTo>
                <a:close/>
                <a:moveTo>
                  <a:pt x="1745" y="11777"/>
                </a:moveTo>
                <a:lnTo>
                  <a:pt x="1891" y="11922"/>
                </a:lnTo>
                <a:lnTo>
                  <a:pt x="1988" y="12068"/>
                </a:lnTo>
                <a:lnTo>
                  <a:pt x="2036" y="12262"/>
                </a:lnTo>
                <a:lnTo>
                  <a:pt x="1988" y="12456"/>
                </a:lnTo>
                <a:lnTo>
                  <a:pt x="1891" y="12601"/>
                </a:lnTo>
                <a:lnTo>
                  <a:pt x="1745" y="12746"/>
                </a:lnTo>
                <a:lnTo>
                  <a:pt x="1552" y="12795"/>
                </a:lnTo>
                <a:lnTo>
                  <a:pt x="1358" y="12746"/>
                </a:lnTo>
                <a:lnTo>
                  <a:pt x="1164" y="12601"/>
                </a:lnTo>
                <a:lnTo>
                  <a:pt x="1067" y="12456"/>
                </a:lnTo>
                <a:lnTo>
                  <a:pt x="1019" y="12262"/>
                </a:lnTo>
                <a:lnTo>
                  <a:pt x="1067" y="12068"/>
                </a:lnTo>
                <a:lnTo>
                  <a:pt x="1164" y="11922"/>
                </a:lnTo>
                <a:lnTo>
                  <a:pt x="1358" y="11777"/>
                </a:lnTo>
                <a:close/>
                <a:moveTo>
                  <a:pt x="14734" y="11777"/>
                </a:moveTo>
                <a:lnTo>
                  <a:pt x="14880" y="11922"/>
                </a:lnTo>
                <a:lnTo>
                  <a:pt x="15025" y="12068"/>
                </a:lnTo>
                <a:lnTo>
                  <a:pt x="15025" y="12262"/>
                </a:lnTo>
                <a:lnTo>
                  <a:pt x="15025" y="12456"/>
                </a:lnTo>
                <a:lnTo>
                  <a:pt x="14880" y="12601"/>
                </a:lnTo>
                <a:lnTo>
                  <a:pt x="14734" y="12746"/>
                </a:lnTo>
                <a:lnTo>
                  <a:pt x="14540" y="12795"/>
                </a:lnTo>
                <a:lnTo>
                  <a:pt x="14346" y="12746"/>
                </a:lnTo>
                <a:lnTo>
                  <a:pt x="14201" y="12601"/>
                </a:lnTo>
                <a:lnTo>
                  <a:pt x="14056" y="12456"/>
                </a:lnTo>
                <a:lnTo>
                  <a:pt x="14056" y="12262"/>
                </a:lnTo>
                <a:lnTo>
                  <a:pt x="14056" y="12068"/>
                </a:lnTo>
                <a:lnTo>
                  <a:pt x="14201" y="11922"/>
                </a:lnTo>
                <a:lnTo>
                  <a:pt x="14346" y="11777"/>
                </a:lnTo>
                <a:close/>
                <a:moveTo>
                  <a:pt x="7028" y="9838"/>
                </a:moveTo>
                <a:lnTo>
                  <a:pt x="7271" y="9984"/>
                </a:lnTo>
                <a:lnTo>
                  <a:pt x="7513" y="10129"/>
                </a:lnTo>
                <a:lnTo>
                  <a:pt x="7513" y="14394"/>
                </a:lnTo>
                <a:lnTo>
                  <a:pt x="7271" y="14540"/>
                </a:lnTo>
                <a:lnTo>
                  <a:pt x="7028" y="14685"/>
                </a:lnTo>
                <a:lnTo>
                  <a:pt x="3054" y="12504"/>
                </a:lnTo>
                <a:lnTo>
                  <a:pt x="3054" y="12262"/>
                </a:lnTo>
                <a:lnTo>
                  <a:pt x="3054" y="12019"/>
                </a:lnTo>
                <a:lnTo>
                  <a:pt x="7028" y="9838"/>
                </a:lnTo>
                <a:close/>
                <a:moveTo>
                  <a:pt x="9064" y="9838"/>
                </a:moveTo>
                <a:lnTo>
                  <a:pt x="13038" y="12019"/>
                </a:lnTo>
                <a:lnTo>
                  <a:pt x="13038" y="12262"/>
                </a:lnTo>
                <a:lnTo>
                  <a:pt x="13038" y="12504"/>
                </a:lnTo>
                <a:lnTo>
                  <a:pt x="9064" y="14685"/>
                </a:lnTo>
                <a:lnTo>
                  <a:pt x="8821" y="14540"/>
                </a:lnTo>
                <a:lnTo>
                  <a:pt x="8531" y="14394"/>
                </a:lnTo>
                <a:lnTo>
                  <a:pt x="8531" y="10129"/>
                </a:lnTo>
                <a:lnTo>
                  <a:pt x="8821" y="9984"/>
                </a:lnTo>
                <a:lnTo>
                  <a:pt x="9064" y="9838"/>
                </a:lnTo>
                <a:close/>
                <a:moveTo>
                  <a:pt x="8046" y="15315"/>
                </a:moveTo>
                <a:lnTo>
                  <a:pt x="8240" y="15363"/>
                </a:lnTo>
                <a:lnTo>
                  <a:pt x="8385" y="15460"/>
                </a:lnTo>
                <a:lnTo>
                  <a:pt x="8482" y="15654"/>
                </a:lnTo>
                <a:lnTo>
                  <a:pt x="8531" y="15848"/>
                </a:lnTo>
                <a:lnTo>
                  <a:pt x="8482" y="16042"/>
                </a:lnTo>
                <a:lnTo>
                  <a:pt x="8385" y="16187"/>
                </a:lnTo>
                <a:lnTo>
                  <a:pt x="8240" y="16284"/>
                </a:lnTo>
                <a:lnTo>
                  <a:pt x="8046" y="16333"/>
                </a:lnTo>
                <a:lnTo>
                  <a:pt x="7852" y="16284"/>
                </a:lnTo>
                <a:lnTo>
                  <a:pt x="7658" y="16187"/>
                </a:lnTo>
                <a:lnTo>
                  <a:pt x="7561" y="16042"/>
                </a:lnTo>
                <a:lnTo>
                  <a:pt x="7513" y="15848"/>
                </a:lnTo>
                <a:lnTo>
                  <a:pt x="7561" y="15654"/>
                </a:lnTo>
                <a:lnTo>
                  <a:pt x="7658" y="15460"/>
                </a:lnTo>
                <a:lnTo>
                  <a:pt x="7852" y="15363"/>
                </a:lnTo>
                <a:lnTo>
                  <a:pt x="8046" y="15315"/>
                </a:lnTo>
                <a:close/>
                <a:moveTo>
                  <a:pt x="8046" y="0"/>
                </a:moveTo>
                <a:lnTo>
                  <a:pt x="7707" y="49"/>
                </a:lnTo>
                <a:lnTo>
                  <a:pt x="7464" y="145"/>
                </a:lnTo>
                <a:lnTo>
                  <a:pt x="7174" y="291"/>
                </a:lnTo>
                <a:lnTo>
                  <a:pt x="6980" y="485"/>
                </a:lnTo>
                <a:lnTo>
                  <a:pt x="6786" y="679"/>
                </a:lnTo>
                <a:lnTo>
                  <a:pt x="6640" y="969"/>
                </a:lnTo>
                <a:lnTo>
                  <a:pt x="6544" y="1260"/>
                </a:lnTo>
                <a:lnTo>
                  <a:pt x="6495" y="1551"/>
                </a:lnTo>
                <a:lnTo>
                  <a:pt x="6544" y="1793"/>
                </a:lnTo>
                <a:lnTo>
                  <a:pt x="2521" y="3974"/>
                </a:lnTo>
                <a:lnTo>
                  <a:pt x="2327" y="3829"/>
                </a:lnTo>
                <a:lnTo>
                  <a:pt x="2085" y="3683"/>
                </a:lnTo>
                <a:lnTo>
                  <a:pt x="1794" y="3635"/>
                </a:lnTo>
                <a:lnTo>
                  <a:pt x="1552" y="3586"/>
                </a:lnTo>
                <a:lnTo>
                  <a:pt x="1212" y="3635"/>
                </a:lnTo>
                <a:lnTo>
                  <a:pt x="922" y="3732"/>
                </a:lnTo>
                <a:lnTo>
                  <a:pt x="679" y="3877"/>
                </a:lnTo>
                <a:lnTo>
                  <a:pt x="437" y="4023"/>
                </a:lnTo>
                <a:lnTo>
                  <a:pt x="292" y="4265"/>
                </a:lnTo>
                <a:lnTo>
                  <a:pt x="146" y="4507"/>
                </a:lnTo>
                <a:lnTo>
                  <a:pt x="49" y="4798"/>
                </a:lnTo>
                <a:lnTo>
                  <a:pt x="1" y="5137"/>
                </a:lnTo>
                <a:lnTo>
                  <a:pt x="49" y="5331"/>
                </a:lnTo>
                <a:lnTo>
                  <a:pt x="98" y="5574"/>
                </a:lnTo>
                <a:lnTo>
                  <a:pt x="146" y="5816"/>
                </a:lnTo>
                <a:lnTo>
                  <a:pt x="292" y="6010"/>
                </a:lnTo>
                <a:lnTo>
                  <a:pt x="437" y="6155"/>
                </a:lnTo>
                <a:lnTo>
                  <a:pt x="582" y="6300"/>
                </a:lnTo>
                <a:lnTo>
                  <a:pt x="776" y="6446"/>
                </a:lnTo>
                <a:lnTo>
                  <a:pt x="970" y="6543"/>
                </a:lnTo>
                <a:lnTo>
                  <a:pt x="970" y="10856"/>
                </a:lnTo>
                <a:lnTo>
                  <a:pt x="776" y="10953"/>
                </a:lnTo>
                <a:lnTo>
                  <a:pt x="582" y="11050"/>
                </a:lnTo>
                <a:lnTo>
                  <a:pt x="437" y="11195"/>
                </a:lnTo>
                <a:lnTo>
                  <a:pt x="292" y="11389"/>
                </a:lnTo>
                <a:lnTo>
                  <a:pt x="146" y="11583"/>
                </a:lnTo>
                <a:lnTo>
                  <a:pt x="98" y="11777"/>
                </a:lnTo>
                <a:lnTo>
                  <a:pt x="49" y="12019"/>
                </a:lnTo>
                <a:lnTo>
                  <a:pt x="1" y="12262"/>
                </a:lnTo>
                <a:lnTo>
                  <a:pt x="49" y="12552"/>
                </a:lnTo>
                <a:lnTo>
                  <a:pt x="146" y="12843"/>
                </a:lnTo>
                <a:lnTo>
                  <a:pt x="292" y="13134"/>
                </a:lnTo>
                <a:lnTo>
                  <a:pt x="437" y="13328"/>
                </a:lnTo>
                <a:lnTo>
                  <a:pt x="679" y="13522"/>
                </a:lnTo>
                <a:lnTo>
                  <a:pt x="922" y="13667"/>
                </a:lnTo>
                <a:lnTo>
                  <a:pt x="1212" y="13764"/>
                </a:lnTo>
                <a:lnTo>
                  <a:pt x="1794" y="13764"/>
                </a:lnTo>
                <a:lnTo>
                  <a:pt x="2085" y="13667"/>
                </a:lnTo>
                <a:lnTo>
                  <a:pt x="2327" y="13570"/>
                </a:lnTo>
                <a:lnTo>
                  <a:pt x="2521" y="13425"/>
                </a:lnTo>
                <a:lnTo>
                  <a:pt x="6544" y="15606"/>
                </a:lnTo>
                <a:lnTo>
                  <a:pt x="6495" y="15848"/>
                </a:lnTo>
                <a:lnTo>
                  <a:pt x="6544" y="16139"/>
                </a:lnTo>
                <a:lnTo>
                  <a:pt x="6640" y="16430"/>
                </a:lnTo>
                <a:lnTo>
                  <a:pt x="6786" y="16672"/>
                </a:lnTo>
                <a:lnTo>
                  <a:pt x="6980" y="16914"/>
                </a:lnTo>
                <a:lnTo>
                  <a:pt x="7174" y="17108"/>
                </a:lnTo>
                <a:lnTo>
                  <a:pt x="7464" y="17254"/>
                </a:lnTo>
                <a:lnTo>
                  <a:pt x="7707" y="17350"/>
                </a:lnTo>
                <a:lnTo>
                  <a:pt x="8337" y="17350"/>
                </a:lnTo>
                <a:lnTo>
                  <a:pt x="8628" y="17254"/>
                </a:lnTo>
                <a:lnTo>
                  <a:pt x="8870" y="17108"/>
                </a:lnTo>
                <a:lnTo>
                  <a:pt x="9112" y="16914"/>
                </a:lnTo>
                <a:lnTo>
                  <a:pt x="9306" y="16672"/>
                </a:lnTo>
                <a:lnTo>
                  <a:pt x="9451" y="16430"/>
                </a:lnTo>
                <a:lnTo>
                  <a:pt x="9548" y="16139"/>
                </a:lnTo>
                <a:lnTo>
                  <a:pt x="9548" y="15848"/>
                </a:lnTo>
                <a:lnTo>
                  <a:pt x="9548" y="15606"/>
                </a:lnTo>
                <a:lnTo>
                  <a:pt x="13523" y="13425"/>
                </a:lnTo>
                <a:lnTo>
                  <a:pt x="13765" y="13570"/>
                </a:lnTo>
                <a:lnTo>
                  <a:pt x="14007" y="13667"/>
                </a:lnTo>
                <a:lnTo>
                  <a:pt x="14249" y="13764"/>
                </a:lnTo>
                <a:lnTo>
                  <a:pt x="14831" y="13764"/>
                </a:lnTo>
                <a:lnTo>
                  <a:pt x="15122" y="13667"/>
                </a:lnTo>
                <a:lnTo>
                  <a:pt x="15413" y="13522"/>
                </a:lnTo>
                <a:lnTo>
                  <a:pt x="15606" y="13328"/>
                </a:lnTo>
                <a:lnTo>
                  <a:pt x="15800" y="13134"/>
                </a:lnTo>
                <a:lnTo>
                  <a:pt x="15946" y="12843"/>
                </a:lnTo>
                <a:lnTo>
                  <a:pt x="16043" y="12552"/>
                </a:lnTo>
                <a:lnTo>
                  <a:pt x="16043" y="12262"/>
                </a:lnTo>
                <a:lnTo>
                  <a:pt x="16043" y="12019"/>
                </a:lnTo>
                <a:lnTo>
                  <a:pt x="15994" y="11777"/>
                </a:lnTo>
                <a:lnTo>
                  <a:pt x="15897" y="11583"/>
                </a:lnTo>
                <a:lnTo>
                  <a:pt x="15800" y="11389"/>
                </a:lnTo>
                <a:lnTo>
                  <a:pt x="15655" y="11195"/>
                </a:lnTo>
                <a:lnTo>
                  <a:pt x="15461" y="11050"/>
                </a:lnTo>
                <a:lnTo>
                  <a:pt x="15267" y="10953"/>
                </a:lnTo>
                <a:lnTo>
                  <a:pt x="15073" y="10856"/>
                </a:lnTo>
                <a:lnTo>
                  <a:pt x="15073" y="6543"/>
                </a:lnTo>
                <a:lnTo>
                  <a:pt x="15267" y="6446"/>
                </a:lnTo>
                <a:lnTo>
                  <a:pt x="15461" y="6300"/>
                </a:lnTo>
                <a:lnTo>
                  <a:pt x="15655" y="6155"/>
                </a:lnTo>
                <a:lnTo>
                  <a:pt x="15800" y="6010"/>
                </a:lnTo>
                <a:lnTo>
                  <a:pt x="15897" y="5816"/>
                </a:lnTo>
                <a:lnTo>
                  <a:pt x="15994" y="5574"/>
                </a:lnTo>
                <a:lnTo>
                  <a:pt x="16043" y="5331"/>
                </a:lnTo>
                <a:lnTo>
                  <a:pt x="16043" y="5137"/>
                </a:lnTo>
                <a:lnTo>
                  <a:pt x="16043" y="4798"/>
                </a:lnTo>
                <a:lnTo>
                  <a:pt x="15946" y="4507"/>
                </a:lnTo>
                <a:lnTo>
                  <a:pt x="15800" y="4265"/>
                </a:lnTo>
                <a:lnTo>
                  <a:pt x="15606" y="4023"/>
                </a:lnTo>
                <a:lnTo>
                  <a:pt x="15413" y="3877"/>
                </a:lnTo>
                <a:lnTo>
                  <a:pt x="15122" y="3732"/>
                </a:lnTo>
                <a:lnTo>
                  <a:pt x="14831" y="3635"/>
                </a:lnTo>
                <a:lnTo>
                  <a:pt x="14540" y="3586"/>
                </a:lnTo>
                <a:lnTo>
                  <a:pt x="14249" y="3635"/>
                </a:lnTo>
                <a:lnTo>
                  <a:pt x="14007" y="3683"/>
                </a:lnTo>
                <a:lnTo>
                  <a:pt x="13765" y="3829"/>
                </a:lnTo>
                <a:lnTo>
                  <a:pt x="13523" y="3974"/>
                </a:lnTo>
                <a:lnTo>
                  <a:pt x="9548" y="1793"/>
                </a:lnTo>
                <a:lnTo>
                  <a:pt x="9548" y="1551"/>
                </a:lnTo>
                <a:lnTo>
                  <a:pt x="9548" y="1260"/>
                </a:lnTo>
                <a:lnTo>
                  <a:pt x="9451" y="969"/>
                </a:lnTo>
                <a:lnTo>
                  <a:pt x="9306" y="679"/>
                </a:lnTo>
                <a:lnTo>
                  <a:pt x="9112" y="485"/>
                </a:lnTo>
                <a:lnTo>
                  <a:pt x="8870" y="291"/>
                </a:lnTo>
                <a:lnTo>
                  <a:pt x="8628" y="145"/>
                </a:lnTo>
                <a:lnTo>
                  <a:pt x="8337" y="49"/>
                </a:lnTo>
                <a:lnTo>
                  <a:pt x="8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3" name="Shape 1753"/>
        <p:cNvGrpSpPr/>
        <p:nvPr/>
      </p:nvGrpSpPr>
      <p:grpSpPr>
        <a:xfrm>
          <a:off x="0" y="0"/>
          <a:ext cx="0" cy="0"/>
          <a:chOff x="0" y="0"/>
          <a:chExt cx="0" cy="0"/>
        </a:xfrm>
      </p:grpSpPr>
      <p:sp>
        <p:nvSpPr>
          <p:cNvPr id="1754" name="Google Shape;1754;p56"/>
          <p:cNvSpPr txBox="1"/>
          <p:nvPr>
            <p:ph type="title"/>
          </p:nvPr>
        </p:nvSpPr>
        <p:spPr>
          <a:xfrm>
            <a:off x="713225" y="677525"/>
            <a:ext cx="50946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Thanks!</a:t>
            </a:r>
            <a:endParaRPr/>
          </a:p>
        </p:txBody>
      </p:sp>
      <p:sp>
        <p:nvSpPr>
          <p:cNvPr id="1755" name="Google Shape;1755;p56"/>
          <p:cNvSpPr txBox="1"/>
          <p:nvPr>
            <p:ph idx="1" type="subTitle"/>
          </p:nvPr>
        </p:nvSpPr>
        <p:spPr>
          <a:xfrm>
            <a:off x="713225" y="1841450"/>
            <a:ext cx="5094600" cy="105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2000">
                <a:latin typeface="DM Sans Medium"/>
                <a:ea typeface="DM Sans Medium"/>
                <a:cs typeface="DM Sans Medium"/>
                <a:sym typeface="DM Sans Medium"/>
              </a:rPr>
              <a:t>Do you have any questions?</a:t>
            </a:r>
            <a:endParaRPr sz="2000">
              <a:latin typeface="DM Sans Medium"/>
              <a:ea typeface="DM Sans Medium"/>
              <a:cs typeface="DM Sans Medium"/>
              <a:sym typeface="DM Sans Medium"/>
            </a:endParaRPr>
          </a:p>
          <a:p>
            <a:pPr indent="0" lvl="0" marL="0" rtl="0" algn="l">
              <a:lnSpc>
                <a:spcPct val="115000"/>
              </a:lnSpc>
              <a:spcBef>
                <a:spcPts val="0"/>
              </a:spcBef>
              <a:spcAft>
                <a:spcPts val="0"/>
              </a:spcAft>
              <a:buSzPts val="1400"/>
              <a:buNone/>
            </a:pPr>
            <a:r>
              <a:rPr lang="en"/>
              <a:t>youremail@freepik.com</a:t>
            </a:r>
            <a:endParaRPr/>
          </a:p>
          <a:p>
            <a:pPr indent="0" lvl="0" marL="0" rtl="0" algn="l">
              <a:lnSpc>
                <a:spcPct val="115000"/>
              </a:lnSpc>
              <a:spcBef>
                <a:spcPts val="0"/>
              </a:spcBef>
              <a:spcAft>
                <a:spcPts val="0"/>
              </a:spcAft>
              <a:buSzPts val="1400"/>
              <a:buNone/>
            </a:pPr>
            <a:r>
              <a:rPr lang="en"/>
              <a:t>+34 654 321 432</a:t>
            </a:r>
            <a:endParaRPr/>
          </a:p>
          <a:p>
            <a:pPr indent="0" lvl="0" marL="0" rtl="0" algn="l">
              <a:lnSpc>
                <a:spcPct val="115000"/>
              </a:lnSpc>
              <a:spcBef>
                <a:spcPts val="0"/>
              </a:spcBef>
              <a:spcAft>
                <a:spcPts val="0"/>
              </a:spcAft>
              <a:buSzPts val="1400"/>
              <a:buNone/>
            </a:pPr>
            <a:r>
              <a:rPr lang="en"/>
              <a:t>yourwebsite.com</a:t>
            </a:r>
            <a:endParaRPr/>
          </a:p>
        </p:txBody>
      </p:sp>
      <p:sp>
        <p:nvSpPr>
          <p:cNvPr id="1756" name="Google Shape;1756;p56"/>
          <p:cNvSpPr txBox="1"/>
          <p:nvPr/>
        </p:nvSpPr>
        <p:spPr>
          <a:xfrm>
            <a:off x="713225" y="4125850"/>
            <a:ext cx="5094600" cy="3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DM Sans"/>
                <a:ea typeface="DM Sans"/>
                <a:cs typeface="DM Sans"/>
                <a:sym typeface="DM Sans"/>
              </a:rPr>
              <a:t>Please keep this slide for attribution</a:t>
            </a:r>
            <a:endParaRPr b="0" i="0" sz="1200" u="none" cap="none" strike="noStrike">
              <a:solidFill>
                <a:schemeClr val="dk1"/>
              </a:solidFill>
              <a:latin typeface="DM Sans"/>
              <a:ea typeface="DM Sans"/>
              <a:cs typeface="DM Sans"/>
              <a:sym typeface="DM Sans"/>
            </a:endParaRPr>
          </a:p>
        </p:txBody>
      </p:sp>
      <p:sp>
        <p:nvSpPr>
          <p:cNvPr id="1757" name="Google Shape;1757;p56"/>
          <p:cNvSpPr/>
          <p:nvPr/>
        </p:nvSpPr>
        <p:spPr>
          <a:xfrm flipH="1" rot="10800000">
            <a:off x="7185836" y="1838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56"/>
          <p:cNvSpPr/>
          <p:nvPr/>
        </p:nvSpPr>
        <p:spPr>
          <a:xfrm flipH="1" rot="10800000">
            <a:off x="7137014" y="45389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56"/>
          <p:cNvSpPr/>
          <p:nvPr/>
        </p:nvSpPr>
        <p:spPr>
          <a:xfrm flipH="1" rot="10800000">
            <a:off x="6717609" y="4067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56"/>
          <p:cNvSpPr/>
          <p:nvPr/>
        </p:nvSpPr>
        <p:spPr>
          <a:xfrm flipH="1" rot="10800000">
            <a:off x="6249883" y="3014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56"/>
          <p:cNvSpPr/>
          <p:nvPr/>
        </p:nvSpPr>
        <p:spPr>
          <a:xfrm flipH="1" rot="10800000">
            <a:off x="5843383" y="3511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56"/>
          <p:cNvSpPr/>
          <p:nvPr/>
        </p:nvSpPr>
        <p:spPr>
          <a:xfrm flipH="1" rot="10800000">
            <a:off x="7591814" y="33956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56"/>
          <p:cNvSpPr/>
          <p:nvPr/>
        </p:nvSpPr>
        <p:spPr>
          <a:xfrm flipH="1" rot="10800000">
            <a:off x="7185829" y="231055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56"/>
          <p:cNvSpPr/>
          <p:nvPr/>
        </p:nvSpPr>
        <p:spPr>
          <a:xfrm flipH="1" rot="10800000">
            <a:off x="8073366" y="298153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56"/>
          <p:cNvSpPr/>
          <p:nvPr/>
        </p:nvSpPr>
        <p:spPr>
          <a:xfrm>
            <a:off x="6147012" y="12606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56"/>
          <p:cNvSpPr/>
          <p:nvPr/>
        </p:nvSpPr>
        <p:spPr>
          <a:xfrm>
            <a:off x="6466130" y="283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56"/>
          <p:cNvSpPr/>
          <p:nvPr/>
        </p:nvSpPr>
        <p:spPr>
          <a:xfrm>
            <a:off x="5843384" y="-493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56"/>
          <p:cNvSpPr/>
          <p:nvPr/>
        </p:nvSpPr>
        <p:spPr>
          <a:xfrm>
            <a:off x="6794122" y="8701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56"/>
          <p:cNvSpPr/>
          <p:nvPr/>
        </p:nvSpPr>
        <p:spPr>
          <a:xfrm>
            <a:off x="5215805"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56"/>
          <p:cNvSpPr/>
          <p:nvPr/>
        </p:nvSpPr>
        <p:spPr>
          <a:xfrm flipH="1" rot="10800000">
            <a:off x="8595683" y="19475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56"/>
          <p:cNvSpPr/>
          <p:nvPr/>
        </p:nvSpPr>
        <p:spPr>
          <a:xfrm flipH="1" rot="10800000">
            <a:off x="8149185" y="14643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56"/>
          <p:cNvSpPr/>
          <p:nvPr/>
        </p:nvSpPr>
        <p:spPr>
          <a:xfrm>
            <a:off x="7964287" y="423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56"/>
          <p:cNvSpPr/>
          <p:nvPr/>
        </p:nvSpPr>
        <p:spPr>
          <a:xfrm>
            <a:off x="8372430"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74" name="Google Shape;1774;p56"/>
          <p:cNvCxnSpPr/>
          <p:nvPr/>
        </p:nvCxnSpPr>
        <p:spPr>
          <a:xfrm>
            <a:off x="814225" y="677513"/>
            <a:ext cx="373500" cy="0"/>
          </a:xfrm>
          <a:prstGeom prst="straightConnector1">
            <a:avLst/>
          </a:prstGeom>
          <a:noFill/>
          <a:ln cap="flat" cmpd="sng" w="19050">
            <a:solidFill>
              <a:schemeClr val="dk1"/>
            </a:solidFill>
            <a:prstDash val="solid"/>
            <a:round/>
            <a:headEnd len="sm" w="sm" type="none"/>
            <a:tailEnd len="sm" w="sm" type="none"/>
          </a:ln>
        </p:spPr>
      </p:cxnSp>
      <p:sp>
        <p:nvSpPr>
          <p:cNvPr id="1775" name="Google Shape;1775;p56"/>
          <p:cNvSpPr/>
          <p:nvPr/>
        </p:nvSpPr>
        <p:spPr>
          <a:xfrm>
            <a:off x="814236" y="3103702"/>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6" name="Google Shape;1776;p56"/>
          <p:cNvGrpSpPr/>
          <p:nvPr/>
        </p:nvGrpSpPr>
        <p:grpSpPr>
          <a:xfrm>
            <a:off x="1334776" y="3103640"/>
            <a:ext cx="407432" cy="407391"/>
            <a:chOff x="812101" y="2571761"/>
            <a:chExt cx="417066" cy="417024"/>
          </a:xfrm>
        </p:grpSpPr>
        <p:sp>
          <p:nvSpPr>
            <p:cNvPr id="1777" name="Google Shape;1777;p56"/>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56"/>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56"/>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56"/>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1" name="Google Shape;1781;p56"/>
          <p:cNvGrpSpPr/>
          <p:nvPr/>
        </p:nvGrpSpPr>
        <p:grpSpPr>
          <a:xfrm>
            <a:off x="1855370" y="3103640"/>
            <a:ext cx="407391" cy="407391"/>
            <a:chOff x="1323129" y="2571761"/>
            <a:chExt cx="417024" cy="417024"/>
          </a:xfrm>
        </p:grpSpPr>
        <p:sp>
          <p:nvSpPr>
            <p:cNvPr id="1782" name="Google Shape;1782;p56"/>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56"/>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56"/>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56"/>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9" name="Shape 1789"/>
        <p:cNvGrpSpPr/>
        <p:nvPr/>
      </p:nvGrpSpPr>
      <p:grpSpPr>
        <a:xfrm>
          <a:off x="0" y="0"/>
          <a:ext cx="0" cy="0"/>
          <a:chOff x="0" y="0"/>
          <a:chExt cx="0" cy="0"/>
        </a:xfrm>
      </p:grpSpPr>
      <p:sp>
        <p:nvSpPr>
          <p:cNvPr id="1790" name="Google Shape;1790;p5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Icon pack</a:t>
            </a:r>
            <a:endParaRPr/>
          </a:p>
        </p:txBody>
      </p:sp>
      <p:grpSp>
        <p:nvGrpSpPr>
          <p:cNvPr id="1791" name="Google Shape;1791;p57"/>
          <p:cNvGrpSpPr/>
          <p:nvPr/>
        </p:nvGrpSpPr>
        <p:grpSpPr>
          <a:xfrm>
            <a:off x="1574690" y="1333360"/>
            <a:ext cx="320943" cy="392133"/>
            <a:chOff x="1343025" y="1333902"/>
            <a:chExt cx="320943" cy="392133"/>
          </a:xfrm>
        </p:grpSpPr>
        <p:sp>
          <p:nvSpPr>
            <p:cNvPr id="1792" name="Google Shape;1792;p57"/>
            <p:cNvSpPr/>
            <p:nvPr/>
          </p:nvSpPr>
          <p:spPr>
            <a:xfrm>
              <a:off x="1422961" y="1389769"/>
              <a:ext cx="161048" cy="161025"/>
            </a:xfrm>
            <a:custGeom>
              <a:rect b="b" l="l" r="r" t="t"/>
              <a:pathLst>
                <a:path extrusionOk="0" h="7125" w="7126">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57"/>
            <p:cNvSpPr/>
            <p:nvPr/>
          </p:nvSpPr>
          <p:spPr>
            <a:xfrm>
              <a:off x="1399977" y="1570479"/>
              <a:ext cx="205931" cy="109565"/>
            </a:xfrm>
            <a:custGeom>
              <a:rect b="b" l="l" r="r" t="t"/>
              <a:pathLst>
                <a:path extrusionOk="0" h="4848" w="9112">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57"/>
            <p:cNvSpPr/>
            <p:nvPr/>
          </p:nvSpPr>
          <p:spPr>
            <a:xfrm>
              <a:off x="1343025" y="1333902"/>
              <a:ext cx="320943" cy="392133"/>
            </a:xfrm>
            <a:custGeom>
              <a:rect b="b" l="l" r="r" t="t"/>
              <a:pathLst>
                <a:path extrusionOk="0" h="17351" w="14201">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5" name="Google Shape;1795;p57"/>
          <p:cNvGrpSpPr/>
          <p:nvPr/>
        </p:nvGrpSpPr>
        <p:grpSpPr>
          <a:xfrm>
            <a:off x="2174582" y="1333360"/>
            <a:ext cx="392132" cy="392133"/>
            <a:chOff x="1950920" y="1333902"/>
            <a:chExt cx="392132" cy="392133"/>
          </a:xfrm>
        </p:grpSpPr>
        <p:sp>
          <p:nvSpPr>
            <p:cNvPr id="1796" name="Google Shape;1796;p57"/>
            <p:cNvSpPr/>
            <p:nvPr/>
          </p:nvSpPr>
          <p:spPr>
            <a:xfrm>
              <a:off x="2107538" y="1455490"/>
              <a:ext cx="79981" cy="102966"/>
            </a:xfrm>
            <a:custGeom>
              <a:rect b="b" l="l" r="r" t="t"/>
              <a:pathLst>
                <a:path extrusionOk="0" h="4556" w="3539">
                  <a:moveTo>
                    <a:pt x="1794" y="0"/>
                  </a:moveTo>
                  <a:lnTo>
                    <a:pt x="1455" y="49"/>
                  </a:lnTo>
                  <a:lnTo>
                    <a:pt x="1164" y="97"/>
                  </a:lnTo>
                  <a:lnTo>
                    <a:pt x="873" y="242"/>
                  </a:lnTo>
                  <a:lnTo>
                    <a:pt x="631" y="436"/>
                  </a:lnTo>
                  <a:lnTo>
                    <a:pt x="388" y="679"/>
                  </a:lnTo>
                  <a:lnTo>
                    <a:pt x="194" y="921"/>
                  </a:lnTo>
                  <a:lnTo>
                    <a:pt x="98" y="1212"/>
                  </a:lnTo>
                  <a:lnTo>
                    <a:pt x="1" y="1551"/>
                  </a:lnTo>
                  <a:lnTo>
                    <a:pt x="1" y="1793"/>
                  </a:lnTo>
                  <a:lnTo>
                    <a:pt x="1" y="1987"/>
                  </a:lnTo>
                  <a:lnTo>
                    <a:pt x="146" y="2133"/>
                  </a:lnTo>
                  <a:lnTo>
                    <a:pt x="291" y="2278"/>
                  </a:lnTo>
                  <a:lnTo>
                    <a:pt x="679" y="2278"/>
                  </a:lnTo>
                  <a:lnTo>
                    <a:pt x="825" y="2133"/>
                  </a:lnTo>
                  <a:lnTo>
                    <a:pt x="970" y="1987"/>
                  </a:lnTo>
                  <a:lnTo>
                    <a:pt x="1018" y="1793"/>
                  </a:lnTo>
                  <a:lnTo>
                    <a:pt x="1018" y="1696"/>
                  </a:lnTo>
                  <a:lnTo>
                    <a:pt x="1115" y="1406"/>
                  </a:lnTo>
                  <a:lnTo>
                    <a:pt x="1261" y="1212"/>
                  </a:lnTo>
                  <a:lnTo>
                    <a:pt x="1503" y="1066"/>
                  </a:lnTo>
                  <a:lnTo>
                    <a:pt x="1745" y="1018"/>
                  </a:lnTo>
                  <a:lnTo>
                    <a:pt x="1794" y="1018"/>
                  </a:lnTo>
                  <a:lnTo>
                    <a:pt x="2085" y="1066"/>
                  </a:lnTo>
                  <a:lnTo>
                    <a:pt x="2278" y="1260"/>
                  </a:lnTo>
                  <a:lnTo>
                    <a:pt x="2472" y="1454"/>
                  </a:lnTo>
                  <a:lnTo>
                    <a:pt x="2521" y="1745"/>
                  </a:lnTo>
                  <a:lnTo>
                    <a:pt x="2521" y="1890"/>
                  </a:lnTo>
                  <a:lnTo>
                    <a:pt x="2472" y="2036"/>
                  </a:lnTo>
                  <a:lnTo>
                    <a:pt x="2424" y="2181"/>
                  </a:lnTo>
                  <a:lnTo>
                    <a:pt x="2327" y="2326"/>
                  </a:lnTo>
                  <a:lnTo>
                    <a:pt x="2182" y="2423"/>
                  </a:lnTo>
                  <a:lnTo>
                    <a:pt x="2085" y="2520"/>
                  </a:lnTo>
                  <a:lnTo>
                    <a:pt x="1939" y="2569"/>
                  </a:lnTo>
                  <a:lnTo>
                    <a:pt x="1745" y="2569"/>
                  </a:lnTo>
                  <a:lnTo>
                    <a:pt x="1551" y="2617"/>
                  </a:lnTo>
                  <a:lnTo>
                    <a:pt x="1406" y="2714"/>
                  </a:lnTo>
                  <a:lnTo>
                    <a:pt x="1309" y="2859"/>
                  </a:lnTo>
                  <a:lnTo>
                    <a:pt x="1261" y="3053"/>
                  </a:lnTo>
                  <a:lnTo>
                    <a:pt x="1261" y="4071"/>
                  </a:lnTo>
                  <a:lnTo>
                    <a:pt x="1309" y="4265"/>
                  </a:lnTo>
                  <a:lnTo>
                    <a:pt x="1406" y="4410"/>
                  </a:lnTo>
                  <a:lnTo>
                    <a:pt x="1551" y="4507"/>
                  </a:lnTo>
                  <a:lnTo>
                    <a:pt x="1745" y="4556"/>
                  </a:lnTo>
                  <a:lnTo>
                    <a:pt x="1939" y="4507"/>
                  </a:lnTo>
                  <a:lnTo>
                    <a:pt x="2133" y="4410"/>
                  </a:lnTo>
                  <a:lnTo>
                    <a:pt x="2230" y="4265"/>
                  </a:lnTo>
                  <a:lnTo>
                    <a:pt x="2278" y="4071"/>
                  </a:lnTo>
                  <a:lnTo>
                    <a:pt x="2278" y="3490"/>
                  </a:lnTo>
                  <a:lnTo>
                    <a:pt x="2472" y="3441"/>
                  </a:lnTo>
                  <a:lnTo>
                    <a:pt x="2715" y="3296"/>
                  </a:lnTo>
                  <a:lnTo>
                    <a:pt x="2860" y="3199"/>
                  </a:lnTo>
                  <a:lnTo>
                    <a:pt x="3054" y="3005"/>
                  </a:lnTo>
                  <a:lnTo>
                    <a:pt x="3296" y="2714"/>
                  </a:lnTo>
                  <a:lnTo>
                    <a:pt x="3442" y="2423"/>
                  </a:lnTo>
                  <a:lnTo>
                    <a:pt x="3539" y="2084"/>
                  </a:lnTo>
                  <a:lnTo>
                    <a:pt x="3539" y="1696"/>
                  </a:lnTo>
                  <a:lnTo>
                    <a:pt x="3490" y="1357"/>
                  </a:lnTo>
                  <a:lnTo>
                    <a:pt x="3393" y="1066"/>
                  </a:lnTo>
                  <a:lnTo>
                    <a:pt x="3199" y="775"/>
                  </a:lnTo>
                  <a:lnTo>
                    <a:pt x="3005" y="533"/>
                  </a:lnTo>
                  <a:lnTo>
                    <a:pt x="2763" y="291"/>
                  </a:lnTo>
                  <a:lnTo>
                    <a:pt x="2472" y="145"/>
                  </a:lnTo>
                  <a:lnTo>
                    <a:pt x="2133" y="49"/>
                  </a:lnTo>
                  <a:lnTo>
                    <a:pt x="17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57"/>
            <p:cNvSpPr/>
            <p:nvPr/>
          </p:nvSpPr>
          <p:spPr>
            <a:xfrm>
              <a:off x="2136014" y="1581440"/>
              <a:ext cx="23029" cy="23029"/>
            </a:xfrm>
            <a:custGeom>
              <a:rect b="b" l="l" r="r" t="t"/>
              <a:pathLst>
                <a:path extrusionOk="0" h="1019" w="1019">
                  <a:moveTo>
                    <a:pt x="485" y="1"/>
                  </a:moveTo>
                  <a:lnTo>
                    <a:pt x="291" y="49"/>
                  </a:lnTo>
                  <a:lnTo>
                    <a:pt x="146" y="146"/>
                  </a:lnTo>
                  <a:lnTo>
                    <a:pt x="49" y="291"/>
                  </a:lnTo>
                  <a:lnTo>
                    <a:pt x="1" y="534"/>
                  </a:lnTo>
                  <a:lnTo>
                    <a:pt x="49" y="727"/>
                  </a:lnTo>
                  <a:lnTo>
                    <a:pt x="146" y="873"/>
                  </a:lnTo>
                  <a:lnTo>
                    <a:pt x="291" y="970"/>
                  </a:lnTo>
                  <a:lnTo>
                    <a:pt x="485" y="1018"/>
                  </a:lnTo>
                  <a:lnTo>
                    <a:pt x="679" y="970"/>
                  </a:lnTo>
                  <a:lnTo>
                    <a:pt x="873" y="873"/>
                  </a:lnTo>
                  <a:lnTo>
                    <a:pt x="970" y="727"/>
                  </a:lnTo>
                  <a:lnTo>
                    <a:pt x="1018" y="534"/>
                  </a:lnTo>
                  <a:lnTo>
                    <a:pt x="970" y="291"/>
                  </a:lnTo>
                  <a:lnTo>
                    <a:pt x="873"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57"/>
            <p:cNvSpPr/>
            <p:nvPr/>
          </p:nvSpPr>
          <p:spPr>
            <a:xfrm>
              <a:off x="2024302" y="1407284"/>
              <a:ext cx="246453" cy="246476"/>
            </a:xfrm>
            <a:custGeom>
              <a:rect b="b" l="l" r="r" t="t"/>
              <a:pathLst>
                <a:path extrusionOk="0" h="10906" w="10905">
                  <a:moveTo>
                    <a:pt x="5913" y="1018"/>
                  </a:moveTo>
                  <a:lnTo>
                    <a:pt x="6349" y="1115"/>
                  </a:lnTo>
                  <a:lnTo>
                    <a:pt x="6785" y="1212"/>
                  </a:lnTo>
                  <a:lnTo>
                    <a:pt x="7173" y="1358"/>
                  </a:lnTo>
                  <a:lnTo>
                    <a:pt x="7561" y="1551"/>
                  </a:lnTo>
                  <a:lnTo>
                    <a:pt x="7949" y="1745"/>
                  </a:lnTo>
                  <a:lnTo>
                    <a:pt x="8288" y="2036"/>
                  </a:lnTo>
                  <a:lnTo>
                    <a:pt x="8579" y="2327"/>
                  </a:lnTo>
                  <a:lnTo>
                    <a:pt x="8869" y="2618"/>
                  </a:lnTo>
                  <a:lnTo>
                    <a:pt x="9112" y="2957"/>
                  </a:lnTo>
                  <a:lnTo>
                    <a:pt x="9354" y="3345"/>
                  </a:lnTo>
                  <a:lnTo>
                    <a:pt x="9548" y="3732"/>
                  </a:lnTo>
                  <a:lnTo>
                    <a:pt x="9693" y="4120"/>
                  </a:lnTo>
                  <a:lnTo>
                    <a:pt x="9790" y="4556"/>
                  </a:lnTo>
                  <a:lnTo>
                    <a:pt x="9839" y="4992"/>
                  </a:lnTo>
                  <a:lnTo>
                    <a:pt x="9887" y="5429"/>
                  </a:lnTo>
                  <a:lnTo>
                    <a:pt x="9839" y="5913"/>
                  </a:lnTo>
                  <a:lnTo>
                    <a:pt x="9790" y="6349"/>
                  </a:lnTo>
                  <a:lnTo>
                    <a:pt x="9693" y="6737"/>
                  </a:lnTo>
                  <a:lnTo>
                    <a:pt x="9548" y="7173"/>
                  </a:lnTo>
                  <a:lnTo>
                    <a:pt x="9354" y="7561"/>
                  </a:lnTo>
                  <a:lnTo>
                    <a:pt x="9112" y="7900"/>
                  </a:lnTo>
                  <a:lnTo>
                    <a:pt x="8869" y="8240"/>
                  </a:lnTo>
                  <a:lnTo>
                    <a:pt x="8579" y="8579"/>
                  </a:lnTo>
                  <a:lnTo>
                    <a:pt x="8288" y="8870"/>
                  </a:lnTo>
                  <a:lnTo>
                    <a:pt x="7949" y="9112"/>
                  </a:lnTo>
                  <a:lnTo>
                    <a:pt x="7561" y="9354"/>
                  </a:lnTo>
                  <a:lnTo>
                    <a:pt x="7173" y="9548"/>
                  </a:lnTo>
                  <a:lnTo>
                    <a:pt x="6785" y="9694"/>
                  </a:lnTo>
                  <a:lnTo>
                    <a:pt x="6349" y="9790"/>
                  </a:lnTo>
                  <a:lnTo>
                    <a:pt x="5913" y="9839"/>
                  </a:lnTo>
                  <a:lnTo>
                    <a:pt x="5428" y="9887"/>
                  </a:lnTo>
                  <a:lnTo>
                    <a:pt x="4992" y="9839"/>
                  </a:lnTo>
                  <a:lnTo>
                    <a:pt x="4556" y="9790"/>
                  </a:lnTo>
                  <a:lnTo>
                    <a:pt x="4120" y="9694"/>
                  </a:lnTo>
                  <a:lnTo>
                    <a:pt x="3732" y="9548"/>
                  </a:lnTo>
                  <a:lnTo>
                    <a:pt x="3344" y="9354"/>
                  </a:lnTo>
                  <a:lnTo>
                    <a:pt x="2957" y="9112"/>
                  </a:lnTo>
                  <a:lnTo>
                    <a:pt x="2617" y="8870"/>
                  </a:lnTo>
                  <a:lnTo>
                    <a:pt x="2327" y="8579"/>
                  </a:lnTo>
                  <a:lnTo>
                    <a:pt x="2036" y="8240"/>
                  </a:lnTo>
                  <a:lnTo>
                    <a:pt x="1745" y="7900"/>
                  </a:lnTo>
                  <a:lnTo>
                    <a:pt x="1551" y="7561"/>
                  </a:lnTo>
                  <a:lnTo>
                    <a:pt x="1357" y="7173"/>
                  </a:lnTo>
                  <a:lnTo>
                    <a:pt x="1212" y="6737"/>
                  </a:lnTo>
                  <a:lnTo>
                    <a:pt x="1115" y="6349"/>
                  </a:lnTo>
                  <a:lnTo>
                    <a:pt x="1018" y="5913"/>
                  </a:lnTo>
                  <a:lnTo>
                    <a:pt x="1018" y="5429"/>
                  </a:lnTo>
                  <a:lnTo>
                    <a:pt x="1018" y="4992"/>
                  </a:lnTo>
                  <a:lnTo>
                    <a:pt x="1115" y="4556"/>
                  </a:lnTo>
                  <a:lnTo>
                    <a:pt x="1212" y="4120"/>
                  </a:lnTo>
                  <a:lnTo>
                    <a:pt x="1357" y="3732"/>
                  </a:lnTo>
                  <a:lnTo>
                    <a:pt x="1551" y="3345"/>
                  </a:lnTo>
                  <a:lnTo>
                    <a:pt x="1745" y="2957"/>
                  </a:lnTo>
                  <a:lnTo>
                    <a:pt x="2036" y="2618"/>
                  </a:lnTo>
                  <a:lnTo>
                    <a:pt x="2327" y="2327"/>
                  </a:lnTo>
                  <a:lnTo>
                    <a:pt x="2617" y="2036"/>
                  </a:lnTo>
                  <a:lnTo>
                    <a:pt x="2957" y="1745"/>
                  </a:lnTo>
                  <a:lnTo>
                    <a:pt x="3344" y="1551"/>
                  </a:lnTo>
                  <a:lnTo>
                    <a:pt x="3732" y="1358"/>
                  </a:lnTo>
                  <a:lnTo>
                    <a:pt x="4120" y="1212"/>
                  </a:lnTo>
                  <a:lnTo>
                    <a:pt x="4556" y="1115"/>
                  </a:lnTo>
                  <a:lnTo>
                    <a:pt x="4992" y="1018"/>
                  </a:lnTo>
                  <a:close/>
                  <a:moveTo>
                    <a:pt x="4895" y="1"/>
                  </a:moveTo>
                  <a:lnTo>
                    <a:pt x="4362" y="98"/>
                  </a:lnTo>
                  <a:lnTo>
                    <a:pt x="3829" y="243"/>
                  </a:lnTo>
                  <a:lnTo>
                    <a:pt x="3344" y="437"/>
                  </a:lnTo>
                  <a:lnTo>
                    <a:pt x="2860" y="631"/>
                  </a:lnTo>
                  <a:lnTo>
                    <a:pt x="2424" y="921"/>
                  </a:lnTo>
                  <a:lnTo>
                    <a:pt x="1987" y="1212"/>
                  </a:lnTo>
                  <a:lnTo>
                    <a:pt x="1600" y="1600"/>
                  </a:lnTo>
                  <a:lnTo>
                    <a:pt x="1260" y="1988"/>
                  </a:lnTo>
                  <a:lnTo>
                    <a:pt x="921" y="2375"/>
                  </a:lnTo>
                  <a:lnTo>
                    <a:pt x="630" y="2860"/>
                  </a:lnTo>
                  <a:lnTo>
                    <a:pt x="436" y="3296"/>
                  </a:lnTo>
                  <a:lnTo>
                    <a:pt x="243" y="3829"/>
                  </a:lnTo>
                  <a:lnTo>
                    <a:pt x="97" y="4362"/>
                  </a:lnTo>
                  <a:lnTo>
                    <a:pt x="0" y="4896"/>
                  </a:lnTo>
                  <a:lnTo>
                    <a:pt x="0" y="5429"/>
                  </a:lnTo>
                  <a:lnTo>
                    <a:pt x="0" y="6010"/>
                  </a:lnTo>
                  <a:lnTo>
                    <a:pt x="97" y="6543"/>
                  </a:lnTo>
                  <a:lnTo>
                    <a:pt x="243" y="7076"/>
                  </a:lnTo>
                  <a:lnTo>
                    <a:pt x="436" y="7561"/>
                  </a:lnTo>
                  <a:lnTo>
                    <a:pt x="630" y="8046"/>
                  </a:lnTo>
                  <a:lnTo>
                    <a:pt x="921" y="8482"/>
                  </a:lnTo>
                  <a:lnTo>
                    <a:pt x="1260" y="8918"/>
                  </a:lnTo>
                  <a:lnTo>
                    <a:pt x="1600" y="9306"/>
                  </a:lnTo>
                  <a:lnTo>
                    <a:pt x="1987" y="9645"/>
                  </a:lnTo>
                  <a:lnTo>
                    <a:pt x="2424" y="9936"/>
                  </a:lnTo>
                  <a:lnTo>
                    <a:pt x="2860" y="10227"/>
                  </a:lnTo>
                  <a:lnTo>
                    <a:pt x="3344" y="10469"/>
                  </a:lnTo>
                  <a:lnTo>
                    <a:pt x="3829" y="10663"/>
                  </a:lnTo>
                  <a:lnTo>
                    <a:pt x="4362" y="10760"/>
                  </a:lnTo>
                  <a:lnTo>
                    <a:pt x="4895" y="10857"/>
                  </a:lnTo>
                  <a:lnTo>
                    <a:pt x="5428" y="10905"/>
                  </a:lnTo>
                  <a:lnTo>
                    <a:pt x="6010" y="10857"/>
                  </a:lnTo>
                  <a:lnTo>
                    <a:pt x="6543" y="10760"/>
                  </a:lnTo>
                  <a:lnTo>
                    <a:pt x="7076" y="10663"/>
                  </a:lnTo>
                  <a:lnTo>
                    <a:pt x="7561" y="10469"/>
                  </a:lnTo>
                  <a:lnTo>
                    <a:pt x="8045" y="10227"/>
                  </a:lnTo>
                  <a:lnTo>
                    <a:pt x="8482" y="9936"/>
                  </a:lnTo>
                  <a:lnTo>
                    <a:pt x="8918" y="9645"/>
                  </a:lnTo>
                  <a:lnTo>
                    <a:pt x="9306" y="9306"/>
                  </a:lnTo>
                  <a:lnTo>
                    <a:pt x="9645" y="8918"/>
                  </a:lnTo>
                  <a:lnTo>
                    <a:pt x="9984" y="8482"/>
                  </a:lnTo>
                  <a:lnTo>
                    <a:pt x="10226" y="8046"/>
                  </a:lnTo>
                  <a:lnTo>
                    <a:pt x="10469" y="7561"/>
                  </a:lnTo>
                  <a:lnTo>
                    <a:pt x="10663" y="7076"/>
                  </a:lnTo>
                  <a:lnTo>
                    <a:pt x="10808" y="6543"/>
                  </a:lnTo>
                  <a:lnTo>
                    <a:pt x="10856" y="6010"/>
                  </a:lnTo>
                  <a:lnTo>
                    <a:pt x="10905" y="5429"/>
                  </a:lnTo>
                  <a:lnTo>
                    <a:pt x="10856" y="4896"/>
                  </a:lnTo>
                  <a:lnTo>
                    <a:pt x="10808" y="4362"/>
                  </a:lnTo>
                  <a:lnTo>
                    <a:pt x="10663" y="3829"/>
                  </a:lnTo>
                  <a:lnTo>
                    <a:pt x="10469" y="3296"/>
                  </a:lnTo>
                  <a:lnTo>
                    <a:pt x="10226" y="2860"/>
                  </a:lnTo>
                  <a:lnTo>
                    <a:pt x="9984" y="2375"/>
                  </a:lnTo>
                  <a:lnTo>
                    <a:pt x="9645" y="1988"/>
                  </a:lnTo>
                  <a:lnTo>
                    <a:pt x="9306" y="1600"/>
                  </a:lnTo>
                  <a:lnTo>
                    <a:pt x="8918" y="1212"/>
                  </a:lnTo>
                  <a:lnTo>
                    <a:pt x="8482" y="921"/>
                  </a:lnTo>
                  <a:lnTo>
                    <a:pt x="8045" y="631"/>
                  </a:lnTo>
                  <a:lnTo>
                    <a:pt x="7561" y="437"/>
                  </a:lnTo>
                  <a:lnTo>
                    <a:pt x="7076" y="243"/>
                  </a:lnTo>
                  <a:lnTo>
                    <a:pt x="6543" y="98"/>
                  </a:lnTo>
                  <a:lnTo>
                    <a:pt x="60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57"/>
            <p:cNvSpPr/>
            <p:nvPr/>
          </p:nvSpPr>
          <p:spPr>
            <a:xfrm>
              <a:off x="2031963" y="1414946"/>
              <a:ext cx="311089" cy="311089"/>
            </a:xfrm>
            <a:custGeom>
              <a:rect b="b" l="l" r="r" t="t"/>
              <a:pathLst>
                <a:path extrusionOk="0" h="13765" w="13765">
                  <a:moveTo>
                    <a:pt x="11729" y="1"/>
                  </a:moveTo>
                  <a:lnTo>
                    <a:pt x="11584" y="49"/>
                  </a:lnTo>
                  <a:lnTo>
                    <a:pt x="11487" y="146"/>
                  </a:lnTo>
                  <a:lnTo>
                    <a:pt x="11390" y="292"/>
                  </a:lnTo>
                  <a:lnTo>
                    <a:pt x="10808" y="1600"/>
                  </a:lnTo>
                  <a:lnTo>
                    <a:pt x="10760" y="1794"/>
                  </a:lnTo>
                  <a:lnTo>
                    <a:pt x="10808" y="1988"/>
                  </a:lnTo>
                  <a:lnTo>
                    <a:pt x="10905" y="2133"/>
                  </a:lnTo>
                  <a:lnTo>
                    <a:pt x="11051" y="2279"/>
                  </a:lnTo>
                  <a:lnTo>
                    <a:pt x="11244" y="2327"/>
                  </a:lnTo>
                  <a:lnTo>
                    <a:pt x="11390" y="2279"/>
                  </a:lnTo>
                  <a:lnTo>
                    <a:pt x="11535" y="2230"/>
                  </a:lnTo>
                  <a:lnTo>
                    <a:pt x="11632" y="2133"/>
                  </a:lnTo>
                  <a:lnTo>
                    <a:pt x="11729" y="1988"/>
                  </a:lnTo>
                  <a:lnTo>
                    <a:pt x="11923" y="1600"/>
                  </a:lnTo>
                  <a:lnTo>
                    <a:pt x="12262" y="2424"/>
                  </a:lnTo>
                  <a:lnTo>
                    <a:pt x="12553" y="3296"/>
                  </a:lnTo>
                  <a:lnTo>
                    <a:pt x="12698" y="4169"/>
                  </a:lnTo>
                  <a:lnTo>
                    <a:pt x="12747" y="5090"/>
                  </a:lnTo>
                  <a:lnTo>
                    <a:pt x="12747" y="5865"/>
                  </a:lnTo>
                  <a:lnTo>
                    <a:pt x="12601" y="6592"/>
                  </a:lnTo>
                  <a:lnTo>
                    <a:pt x="12456" y="7319"/>
                  </a:lnTo>
                  <a:lnTo>
                    <a:pt x="12165" y="8046"/>
                  </a:lnTo>
                  <a:lnTo>
                    <a:pt x="11874" y="8725"/>
                  </a:lnTo>
                  <a:lnTo>
                    <a:pt x="11487" y="9355"/>
                  </a:lnTo>
                  <a:lnTo>
                    <a:pt x="11051" y="9936"/>
                  </a:lnTo>
                  <a:lnTo>
                    <a:pt x="10517" y="10518"/>
                  </a:lnTo>
                  <a:lnTo>
                    <a:pt x="9936" y="11002"/>
                  </a:lnTo>
                  <a:lnTo>
                    <a:pt x="9354" y="11487"/>
                  </a:lnTo>
                  <a:lnTo>
                    <a:pt x="8724" y="11875"/>
                  </a:lnTo>
                  <a:lnTo>
                    <a:pt x="8046" y="12166"/>
                  </a:lnTo>
                  <a:lnTo>
                    <a:pt x="7319" y="12408"/>
                  </a:lnTo>
                  <a:lnTo>
                    <a:pt x="6592" y="12602"/>
                  </a:lnTo>
                  <a:lnTo>
                    <a:pt x="5865" y="12699"/>
                  </a:lnTo>
                  <a:lnTo>
                    <a:pt x="5089" y="12747"/>
                  </a:lnTo>
                  <a:lnTo>
                    <a:pt x="4508" y="12747"/>
                  </a:lnTo>
                  <a:lnTo>
                    <a:pt x="3975" y="12650"/>
                  </a:lnTo>
                  <a:lnTo>
                    <a:pt x="3393" y="12553"/>
                  </a:lnTo>
                  <a:lnTo>
                    <a:pt x="2860" y="12408"/>
                  </a:lnTo>
                  <a:lnTo>
                    <a:pt x="2327" y="12214"/>
                  </a:lnTo>
                  <a:lnTo>
                    <a:pt x="1794" y="12020"/>
                  </a:lnTo>
                  <a:lnTo>
                    <a:pt x="1309" y="11729"/>
                  </a:lnTo>
                  <a:lnTo>
                    <a:pt x="824" y="11439"/>
                  </a:lnTo>
                  <a:lnTo>
                    <a:pt x="631" y="11342"/>
                  </a:lnTo>
                  <a:lnTo>
                    <a:pt x="437" y="11342"/>
                  </a:lnTo>
                  <a:lnTo>
                    <a:pt x="243" y="11439"/>
                  </a:lnTo>
                  <a:lnTo>
                    <a:pt x="97" y="11584"/>
                  </a:lnTo>
                  <a:lnTo>
                    <a:pt x="1" y="11729"/>
                  </a:lnTo>
                  <a:lnTo>
                    <a:pt x="1" y="11923"/>
                  </a:lnTo>
                  <a:lnTo>
                    <a:pt x="97" y="12117"/>
                  </a:lnTo>
                  <a:lnTo>
                    <a:pt x="243" y="12262"/>
                  </a:lnTo>
                  <a:lnTo>
                    <a:pt x="776" y="12602"/>
                  </a:lnTo>
                  <a:lnTo>
                    <a:pt x="1358" y="12941"/>
                  </a:lnTo>
                  <a:lnTo>
                    <a:pt x="1939" y="13183"/>
                  </a:lnTo>
                  <a:lnTo>
                    <a:pt x="2569" y="13377"/>
                  </a:lnTo>
                  <a:lnTo>
                    <a:pt x="3151" y="13571"/>
                  </a:lnTo>
                  <a:lnTo>
                    <a:pt x="3829" y="13668"/>
                  </a:lnTo>
                  <a:lnTo>
                    <a:pt x="4459" y="13765"/>
                  </a:lnTo>
                  <a:lnTo>
                    <a:pt x="5089" y="13765"/>
                  </a:lnTo>
                  <a:lnTo>
                    <a:pt x="5962" y="13716"/>
                  </a:lnTo>
                  <a:lnTo>
                    <a:pt x="6834" y="13619"/>
                  </a:lnTo>
                  <a:lnTo>
                    <a:pt x="7610" y="13377"/>
                  </a:lnTo>
                  <a:lnTo>
                    <a:pt x="8433" y="13135"/>
                  </a:lnTo>
                  <a:lnTo>
                    <a:pt x="9209" y="12747"/>
                  </a:lnTo>
                  <a:lnTo>
                    <a:pt x="9936" y="12311"/>
                  </a:lnTo>
                  <a:lnTo>
                    <a:pt x="10614" y="11826"/>
                  </a:lnTo>
                  <a:lnTo>
                    <a:pt x="11244" y="11245"/>
                  </a:lnTo>
                  <a:lnTo>
                    <a:pt x="11826" y="10615"/>
                  </a:lnTo>
                  <a:lnTo>
                    <a:pt x="12311" y="9888"/>
                  </a:lnTo>
                  <a:lnTo>
                    <a:pt x="12747" y="9161"/>
                  </a:lnTo>
                  <a:lnTo>
                    <a:pt x="13135" y="8434"/>
                  </a:lnTo>
                  <a:lnTo>
                    <a:pt x="13425" y="7610"/>
                  </a:lnTo>
                  <a:lnTo>
                    <a:pt x="13619" y="6786"/>
                  </a:lnTo>
                  <a:lnTo>
                    <a:pt x="13716" y="5962"/>
                  </a:lnTo>
                  <a:lnTo>
                    <a:pt x="13765" y="5090"/>
                  </a:lnTo>
                  <a:lnTo>
                    <a:pt x="13765" y="4557"/>
                  </a:lnTo>
                  <a:lnTo>
                    <a:pt x="13716" y="4072"/>
                  </a:lnTo>
                  <a:lnTo>
                    <a:pt x="13619" y="3539"/>
                  </a:lnTo>
                  <a:lnTo>
                    <a:pt x="13522" y="3054"/>
                  </a:lnTo>
                  <a:lnTo>
                    <a:pt x="13377" y="2569"/>
                  </a:lnTo>
                  <a:lnTo>
                    <a:pt x="13231" y="2085"/>
                  </a:lnTo>
                  <a:lnTo>
                    <a:pt x="13038" y="1600"/>
                  </a:lnTo>
                  <a:lnTo>
                    <a:pt x="12795" y="1116"/>
                  </a:lnTo>
                  <a:lnTo>
                    <a:pt x="13231" y="1164"/>
                  </a:lnTo>
                  <a:lnTo>
                    <a:pt x="13280" y="1164"/>
                  </a:lnTo>
                  <a:lnTo>
                    <a:pt x="13474" y="1116"/>
                  </a:lnTo>
                  <a:lnTo>
                    <a:pt x="13619" y="1067"/>
                  </a:lnTo>
                  <a:lnTo>
                    <a:pt x="13716" y="922"/>
                  </a:lnTo>
                  <a:lnTo>
                    <a:pt x="13765" y="728"/>
                  </a:lnTo>
                  <a:lnTo>
                    <a:pt x="13765" y="534"/>
                  </a:lnTo>
                  <a:lnTo>
                    <a:pt x="13668" y="340"/>
                  </a:lnTo>
                  <a:lnTo>
                    <a:pt x="13522" y="243"/>
                  </a:lnTo>
                  <a:lnTo>
                    <a:pt x="13328" y="146"/>
                  </a:lnTo>
                  <a:lnTo>
                    <a:pt x="119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57"/>
            <p:cNvSpPr/>
            <p:nvPr/>
          </p:nvSpPr>
          <p:spPr>
            <a:xfrm>
              <a:off x="1950920" y="1333902"/>
              <a:ext cx="311089" cy="312174"/>
            </a:xfrm>
            <a:custGeom>
              <a:rect b="b" l="l" r="r" t="t"/>
              <a:pathLst>
                <a:path extrusionOk="0" h="13813" w="13765">
                  <a:moveTo>
                    <a:pt x="8675" y="0"/>
                  </a:moveTo>
                  <a:lnTo>
                    <a:pt x="7851" y="49"/>
                  </a:lnTo>
                  <a:lnTo>
                    <a:pt x="6979" y="194"/>
                  </a:lnTo>
                  <a:lnTo>
                    <a:pt x="6155" y="388"/>
                  </a:lnTo>
                  <a:lnTo>
                    <a:pt x="5380" y="679"/>
                  </a:lnTo>
                  <a:lnTo>
                    <a:pt x="4604" y="1018"/>
                  </a:lnTo>
                  <a:lnTo>
                    <a:pt x="3877" y="1454"/>
                  </a:lnTo>
                  <a:lnTo>
                    <a:pt x="3199" y="1988"/>
                  </a:lnTo>
                  <a:lnTo>
                    <a:pt x="2569" y="2569"/>
                  </a:lnTo>
                  <a:lnTo>
                    <a:pt x="1987" y="3199"/>
                  </a:lnTo>
                  <a:lnTo>
                    <a:pt x="1454" y="3878"/>
                  </a:lnTo>
                  <a:lnTo>
                    <a:pt x="1018" y="4605"/>
                  </a:lnTo>
                  <a:lnTo>
                    <a:pt x="679" y="5380"/>
                  </a:lnTo>
                  <a:lnTo>
                    <a:pt x="388" y="6155"/>
                  </a:lnTo>
                  <a:lnTo>
                    <a:pt x="194" y="6979"/>
                  </a:lnTo>
                  <a:lnTo>
                    <a:pt x="49" y="7803"/>
                  </a:lnTo>
                  <a:lnTo>
                    <a:pt x="0" y="8676"/>
                  </a:lnTo>
                  <a:lnTo>
                    <a:pt x="49" y="9209"/>
                  </a:lnTo>
                  <a:lnTo>
                    <a:pt x="97" y="9742"/>
                  </a:lnTo>
                  <a:lnTo>
                    <a:pt x="146" y="10227"/>
                  </a:lnTo>
                  <a:lnTo>
                    <a:pt x="291" y="10760"/>
                  </a:lnTo>
                  <a:lnTo>
                    <a:pt x="388" y="11244"/>
                  </a:lnTo>
                  <a:lnTo>
                    <a:pt x="582" y="11729"/>
                  </a:lnTo>
                  <a:lnTo>
                    <a:pt x="776" y="12214"/>
                  </a:lnTo>
                  <a:lnTo>
                    <a:pt x="969" y="12650"/>
                  </a:lnTo>
                  <a:lnTo>
                    <a:pt x="582" y="12601"/>
                  </a:lnTo>
                  <a:lnTo>
                    <a:pt x="388" y="12650"/>
                  </a:lnTo>
                  <a:lnTo>
                    <a:pt x="194" y="12747"/>
                  </a:lnTo>
                  <a:lnTo>
                    <a:pt x="97" y="12892"/>
                  </a:lnTo>
                  <a:lnTo>
                    <a:pt x="49" y="13086"/>
                  </a:lnTo>
                  <a:lnTo>
                    <a:pt x="49" y="13280"/>
                  </a:lnTo>
                  <a:lnTo>
                    <a:pt x="146" y="13425"/>
                  </a:lnTo>
                  <a:lnTo>
                    <a:pt x="291" y="13571"/>
                  </a:lnTo>
                  <a:lnTo>
                    <a:pt x="485" y="13619"/>
                  </a:lnTo>
                  <a:lnTo>
                    <a:pt x="1890" y="13813"/>
                  </a:lnTo>
                  <a:lnTo>
                    <a:pt x="2036" y="13813"/>
                  </a:lnTo>
                  <a:lnTo>
                    <a:pt x="2230" y="13716"/>
                  </a:lnTo>
                  <a:lnTo>
                    <a:pt x="2326" y="13619"/>
                  </a:lnTo>
                  <a:lnTo>
                    <a:pt x="2423" y="13474"/>
                  </a:lnTo>
                  <a:lnTo>
                    <a:pt x="3005" y="12165"/>
                  </a:lnTo>
                  <a:lnTo>
                    <a:pt x="3053" y="11971"/>
                  </a:lnTo>
                  <a:lnTo>
                    <a:pt x="3005" y="11777"/>
                  </a:lnTo>
                  <a:lnTo>
                    <a:pt x="2908" y="11632"/>
                  </a:lnTo>
                  <a:lnTo>
                    <a:pt x="2714" y="11535"/>
                  </a:lnTo>
                  <a:lnTo>
                    <a:pt x="2520" y="11487"/>
                  </a:lnTo>
                  <a:lnTo>
                    <a:pt x="2326" y="11487"/>
                  </a:lnTo>
                  <a:lnTo>
                    <a:pt x="2181" y="11632"/>
                  </a:lnTo>
                  <a:lnTo>
                    <a:pt x="2084" y="11777"/>
                  </a:lnTo>
                  <a:lnTo>
                    <a:pt x="1890" y="12165"/>
                  </a:lnTo>
                  <a:lnTo>
                    <a:pt x="1503" y="11341"/>
                  </a:lnTo>
                  <a:lnTo>
                    <a:pt x="1260" y="10517"/>
                  </a:lnTo>
                  <a:lnTo>
                    <a:pt x="1115" y="9596"/>
                  </a:lnTo>
                  <a:lnTo>
                    <a:pt x="1018" y="8676"/>
                  </a:lnTo>
                  <a:lnTo>
                    <a:pt x="1066" y="7949"/>
                  </a:lnTo>
                  <a:lnTo>
                    <a:pt x="1163" y="7173"/>
                  </a:lnTo>
                  <a:lnTo>
                    <a:pt x="1357" y="6446"/>
                  </a:lnTo>
                  <a:lnTo>
                    <a:pt x="1599" y="5768"/>
                  </a:lnTo>
                  <a:lnTo>
                    <a:pt x="1939" y="5089"/>
                  </a:lnTo>
                  <a:lnTo>
                    <a:pt x="2326" y="4459"/>
                  </a:lnTo>
                  <a:lnTo>
                    <a:pt x="2763" y="3829"/>
                  </a:lnTo>
                  <a:lnTo>
                    <a:pt x="3296" y="3296"/>
                  </a:lnTo>
                  <a:lnTo>
                    <a:pt x="3829" y="2763"/>
                  </a:lnTo>
                  <a:lnTo>
                    <a:pt x="4459" y="2327"/>
                  </a:lnTo>
                  <a:lnTo>
                    <a:pt x="5089" y="1939"/>
                  </a:lnTo>
                  <a:lnTo>
                    <a:pt x="5767" y="1600"/>
                  </a:lnTo>
                  <a:lnTo>
                    <a:pt x="6446" y="1357"/>
                  </a:lnTo>
                  <a:lnTo>
                    <a:pt x="7173" y="1164"/>
                  </a:lnTo>
                  <a:lnTo>
                    <a:pt x="7948" y="1067"/>
                  </a:lnTo>
                  <a:lnTo>
                    <a:pt x="8675" y="1018"/>
                  </a:lnTo>
                  <a:lnTo>
                    <a:pt x="9257" y="1067"/>
                  </a:lnTo>
                  <a:lnTo>
                    <a:pt x="9839" y="1115"/>
                  </a:lnTo>
                  <a:lnTo>
                    <a:pt x="10420" y="1212"/>
                  </a:lnTo>
                  <a:lnTo>
                    <a:pt x="10953" y="1357"/>
                  </a:lnTo>
                  <a:lnTo>
                    <a:pt x="11486" y="1551"/>
                  </a:lnTo>
                  <a:lnTo>
                    <a:pt x="12019" y="1794"/>
                  </a:lnTo>
                  <a:lnTo>
                    <a:pt x="12504" y="2036"/>
                  </a:lnTo>
                  <a:lnTo>
                    <a:pt x="12989" y="2375"/>
                  </a:lnTo>
                  <a:lnTo>
                    <a:pt x="13183" y="2424"/>
                  </a:lnTo>
                  <a:lnTo>
                    <a:pt x="13376" y="2424"/>
                  </a:lnTo>
                  <a:lnTo>
                    <a:pt x="13570" y="2375"/>
                  </a:lnTo>
                  <a:lnTo>
                    <a:pt x="13716" y="2230"/>
                  </a:lnTo>
                  <a:lnTo>
                    <a:pt x="13764" y="2036"/>
                  </a:lnTo>
                  <a:lnTo>
                    <a:pt x="13764" y="1842"/>
                  </a:lnTo>
                  <a:lnTo>
                    <a:pt x="13716" y="1648"/>
                  </a:lnTo>
                  <a:lnTo>
                    <a:pt x="13570" y="1503"/>
                  </a:lnTo>
                  <a:lnTo>
                    <a:pt x="13037" y="1164"/>
                  </a:lnTo>
                  <a:lnTo>
                    <a:pt x="12456" y="873"/>
                  </a:lnTo>
                  <a:lnTo>
                    <a:pt x="11874" y="631"/>
                  </a:lnTo>
                  <a:lnTo>
                    <a:pt x="11244" y="388"/>
                  </a:lnTo>
                  <a:lnTo>
                    <a:pt x="10614" y="243"/>
                  </a:lnTo>
                  <a:lnTo>
                    <a:pt x="9984" y="97"/>
                  </a:lnTo>
                  <a:lnTo>
                    <a:pt x="9354" y="49"/>
                  </a:lnTo>
                  <a:lnTo>
                    <a:pt x="8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1" name="Google Shape;1801;p57"/>
          <p:cNvSpPr/>
          <p:nvPr/>
        </p:nvSpPr>
        <p:spPr>
          <a:xfrm>
            <a:off x="2809499" y="1333360"/>
            <a:ext cx="392155" cy="392133"/>
          </a:xfrm>
          <a:custGeom>
            <a:rect b="b" l="l" r="r" t="t"/>
            <a:pathLst>
              <a:path extrusionOk="0" h="17351" w="17352">
                <a:moveTo>
                  <a:pt x="10906" y="1018"/>
                </a:moveTo>
                <a:lnTo>
                  <a:pt x="10906" y="2036"/>
                </a:lnTo>
                <a:lnTo>
                  <a:pt x="6447" y="2036"/>
                </a:lnTo>
                <a:lnTo>
                  <a:pt x="6447" y="1018"/>
                </a:lnTo>
                <a:close/>
                <a:moveTo>
                  <a:pt x="10906" y="5089"/>
                </a:moveTo>
                <a:lnTo>
                  <a:pt x="10906" y="6107"/>
                </a:lnTo>
                <a:lnTo>
                  <a:pt x="6447" y="6107"/>
                </a:lnTo>
                <a:lnTo>
                  <a:pt x="6447" y="5089"/>
                </a:lnTo>
                <a:close/>
                <a:moveTo>
                  <a:pt x="8676" y="9209"/>
                </a:moveTo>
                <a:lnTo>
                  <a:pt x="10276" y="9984"/>
                </a:lnTo>
                <a:lnTo>
                  <a:pt x="8676" y="10760"/>
                </a:lnTo>
                <a:lnTo>
                  <a:pt x="7077" y="9984"/>
                </a:lnTo>
                <a:lnTo>
                  <a:pt x="8676" y="9209"/>
                </a:lnTo>
                <a:close/>
                <a:moveTo>
                  <a:pt x="4120" y="15315"/>
                </a:moveTo>
                <a:lnTo>
                  <a:pt x="4314" y="15364"/>
                </a:lnTo>
                <a:lnTo>
                  <a:pt x="4508" y="15461"/>
                </a:lnTo>
                <a:lnTo>
                  <a:pt x="4605" y="15655"/>
                </a:lnTo>
                <a:lnTo>
                  <a:pt x="4654" y="15848"/>
                </a:lnTo>
                <a:lnTo>
                  <a:pt x="4605" y="16042"/>
                </a:lnTo>
                <a:lnTo>
                  <a:pt x="4508" y="16188"/>
                </a:lnTo>
                <a:lnTo>
                  <a:pt x="4314" y="16285"/>
                </a:lnTo>
                <a:lnTo>
                  <a:pt x="4120" y="16333"/>
                </a:lnTo>
                <a:lnTo>
                  <a:pt x="1503" y="16333"/>
                </a:lnTo>
                <a:lnTo>
                  <a:pt x="1310" y="16285"/>
                </a:lnTo>
                <a:lnTo>
                  <a:pt x="1164" y="16188"/>
                </a:lnTo>
                <a:lnTo>
                  <a:pt x="1067" y="16042"/>
                </a:lnTo>
                <a:lnTo>
                  <a:pt x="1019" y="15848"/>
                </a:lnTo>
                <a:lnTo>
                  <a:pt x="1067" y="15655"/>
                </a:lnTo>
                <a:lnTo>
                  <a:pt x="1164" y="15461"/>
                </a:lnTo>
                <a:lnTo>
                  <a:pt x="1310" y="15364"/>
                </a:lnTo>
                <a:lnTo>
                  <a:pt x="1503" y="15315"/>
                </a:lnTo>
                <a:close/>
                <a:moveTo>
                  <a:pt x="15801" y="15315"/>
                </a:moveTo>
                <a:lnTo>
                  <a:pt x="15994" y="15364"/>
                </a:lnTo>
                <a:lnTo>
                  <a:pt x="16188" y="15461"/>
                </a:lnTo>
                <a:lnTo>
                  <a:pt x="16285" y="15655"/>
                </a:lnTo>
                <a:lnTo>
                  <a:pt x="16334" y="15848"/>
                </a:lnTo>
                <a:lnTo>
                  <a:pt x="16285" y="16042"/>
                </a:lnTo>
                <a:lnTo>
                  <a:pt x="16188" y="16188"/>
                </a:lnTo>
                <a:lnTo>
                  <a:pt x="15994" y="16285"/>
                </a:lnTo>
                <a:lnTo>
                  <a:pt x="15801" y="16333"/>
                </a:lnTo>
                <a:lnTo>
                  <a:pt x="13232" y="16333"/>
                </a:lnTo>
                <a:lnTo>
                  <a:pt x="12990" y="16285"/>
                </a:lnTo>
                <a:lnTo>
                  <a:pt x="12844" y="16188"/>
                </a:lnTo>
                <a:lnTo>
                  <a:pt x="12747" y="16042"/>
                </a:lnTo>
                <a:lnTo>
                  <a:pt x="12699" y="15848"/>
                </a:lnTo>
                <a:lnTo>
                  <a:pt x="12747" y="15655"/>
                </a:lnTo>
                <a:lnTo>
                  <a:pt x="12844" y="15461"/>
                </a:lnTo>
                <a:lnTo>
                  <a:pt x="12990" y="15364"/>
                </a:lnTo>
                <a:lnTo>
                  <a:pt x="13232" y="15315"/>
                </a:lnTo>
                <a:close/>
                <a:moveTo>
                  <a:pt x="5914" y="0"/>
                </a:moveTo>
                <a:lnTo>
                  <a:pt x="5720" y="49"/>
                </a:lnTo>
                <a:lnTo>
                  <a:pt x="5574" y="146"/>
                </a:lnTo>
                <a:lnTo>
                  <a:pt x="5478" y="340"/>
                </a:lnTo>
                <a:lnTo>
                  <a:pt x="5429" y="534"/>
                </a:lnTo>
                <a:lnTo>
                  <a:pt x="5429" y="2569"/>
                </a:lnTo>
                <a:lnTo>
                  <a:pt x="5478" y="2763"/>
                </a:lnTo>
                <a:lnTo>
                  <a:pt x="5574" y="2908"/>
                </a:lnTo>
                <a:lnTo>
                  <a:pt x="5720" y="3005"/>
                </a:lnTo>
                <a:lnTo>
                  <a:pt x="5914" y="3054"/>
                </a:lnTo>
                <a:lnTo>
                  <a:pt x="8143" y="3054"/>
                </a:lnTo>
                <a:lnTo>
                  <a:pt x="8143" y="4072"/>
                </a:lnTo>
                <a:lnTo>
                  <a:pt x="5914" y="4072"/>
                </a:lnTo>
                <a:lnTo>
                  <a:pt x="5720" y="4120"/>
                </a:lnTo>
                <a:lnTo>
                  <a:pt x="5574" y="4217"/>
                </a:lnTo>
                <a:lnTo>
                  <a:pt x="5478" y="4411"/>
                </a:lnTo>
                <a:lnTo>
                  <a:pt x="5429" y="4605"/>
                </a:lnTo>
                <a:lnTo>
                  <a:pt x="5429" y="6640"/>
                </a:lnTo>
                <a:lnTo>
                  <a:pt x="5478" y="6834"/>
                </a:lnTo>
                <a:lnTo>
                  <a:pt x="5574" y="6979"/>
                </a:lnTo>
                <a:lnTo>
                  <a:pt x="5720" y="7076"/>
                </a:lnTo>
                <a:lnTo>
                  <a:pt x="5914" y="7125"/>
                </a:lnTo>
                <a:lnTo>
                  <a:pt x="8143" y="7125"/>
                </a:lnTo>
                <a:lnTo>
                  <a:pt x="8143" y="8336"/>
                </a:lnTo>
                <a:lnTo>
                  <a:pt x="5817" y="9451"/>
                </a:lnTo>
                <a:lnTo>
                  <a:pt x="2860" y="9451"/>
                </a:lnTo>
                <a:lnTo>
                  <a:pt x="2667" y="9500"/>
                </a:lnTo>
                <a:lnTo>
                  <a:pt x="2473" y="9596"/>
                </a:lnTo>
                <a:lnTo>
                  <a:pt x="2376" y="9790"/>
                </a:lnTo>
                <a:lnTo>
                  <a:pt x="2327" y="9984"/>
                </a:lnTo>
                <a:lnTo>
                  <a:pt x="2327" y="14298"/>
                </a:lnTo>
                <a:lnTo>
                  <a:pt x="1503" y="14298"/>
                </a:lnTo>
                <a:lnTo>
                  <a:pt x="1213" y="14346"/>
                </a:lnTo>
                <a:lnTo>
                  <a:pt x="922" y="14443"/>
                </a:lnTo>
                <a:lnTo>
                  <a:pt x="679" y="14588"/>
                </a:lnTo>
                <a:lnTo>
                  <a:pt x="437" y="14782"/>
                </a:lnTo>
                <a:lnTo>
                  <a:pt x="243" y="14976"/>
                </a:lnTo>
                <a:lnTo>
                  <a:pt x="98" y="15267"/>
                </a:lnTo>
                <a:lnTo>
                  <a:pt x="49" y="15509"/>
                </a:lnTo>
                <a:lnTo>
                  <a:pt x="1" y="15848"/>
                </a:lnTo>
                <a:lnTo>
                  <a:pt x="49" y="16139"/>
                </a:lnTo>
                <a:lnTo>
                  <a:pt x="98" y="16430"/>
                </a:lnTo>
                <a:lnTo>
                  <a:pt x="243" y="16672"/>
                </a:lnTo>
                <a:lnTo>
                  <a:pt x="437" y="16915"/>
                </a:lnTo>
                <a:lnTo>
                  <a:pt x="679" y="17109"/>
                </a:lnTo>
                <a:lnTo>
                  <a:pt x="922" y="17254"/>
                </a:lnTo>
                <a:lnTo>
                  <a:pt x="1213" y="17351"/>
                </a:lnTo>
                <a:lnTo>
                  <a:pt x="4460" y="17351"/>
                </a:lnTo>
                <a:lnTo>
                  <a:pt x="4702" y="17254"/>
                </a:lnTo>
                <a:lnTo>
                  <a:pt x="4993" y="17109"/>
                </a:lnTo>
                <a:lnTo>
                  <a:pt x="5187" y="16915"/>
                </a:lnTo>
                <a:lnTo>
                  <a:pt x="5381" y="16672"/>
                </a:lnTo>
                <a:lnTo>
                  <a:pt x="5526" y="16430"/>
                </a:lnTo>
                <a:lnTo>
                  <a:pt x="5623" y="16139"/>
                </a:lnTo>
                <a:lnTo>
                  <a:pt x="5671" y="15848"/>
                </a:lnTo>
                <a:lnTo>
                  <a:pt x="5623" y="15509"/>
                </a:lnTo>
                <a:lnTo>
                  <a:pt x="5526" y="15267"/>
                </a:lnTo>
                <a:lnTo>
                  <a:pt x="5381" y="14976"/>
                </a:lnTo>
                <a:lnTo>
                  <a:pt x="5187" y="14782"/>
                </a:lnTo>
                <a:lnTo>
                  <a:pt x="4993" y="14588"/>
                </a:lnTo>
                <a:lnTo>
                  <a:pt x="4702" y="14443"/>
                </a:lnTo>
                <a:lnTo>
                  <a:pt x="4460" y="14346"/>
                </a:lnTo>
                <a:lnTo>
                  <a:pt x="4120" y="14298"/>
                </a:lnTo>
                <a:lnTo>
                  <a:pt x="3345" y="14298"/>
                </a:lnTo>
                <a:lnTo>
                  <a:pt x="3345" y="10469"/>
                </a:lnTo>
                <a:lnTo>
                  <a:pt x="5817" y="10469"/>
                </a:lnTo>
                <a:lnTo>
                  <a:pt x="8434" y="11777"/>
                </a:lnTo>
                <a:lnTo>
                  <a:pt x="8676" y="11826"/>
                </a:lnTo>
                <a:lnTo>
                  <a:pt x="8870" y="11777"/>
                </a:lnTo>
                <a:lnTo>
                  <a:pt x="11536" y="10469"/>
                </a:lnTo>
                <a:lnTo>
                  <a:pt x="14007" y="10469"/>
                </a:lnTo>
                <a:lnTo>
                  <a:pt x="14007" y="14298"/>
                </a:lnTo>
                <a:lnTo>
                  <a:pt x="13232" y="14298"/>
                </a:lnTo>
                <a:lnTo>
                  <a:pt x="12893" y="14346"/>
                </a:lnTo>
                <a:lnTo>
                  <a:pt x="12602" y="14443"/>
                </a:lnTo>
                <a:lnTo>
                  <a:pt x="12360" y="14588"/>
                </a:lnTo>
                <a:lnTo>
                  <a:pt x="12117" y="14782"/>
                </a:lnTo>
                <a:lnTo>
                  <a:pt x="11923" y="14976"/>
                </a:lnTo>
                <a:lnTo>
                  <a:pt x="11826" y="15267"/>
                </a:lnTo>
                <a:lnTo>
                  <a:pt x="11730" y="15509"/>
                </a:lnTo>
                <a:lnTo>
                  <a:pt x="11681" y="15848"/>
                </a:lnTo>
                <a:lnTo>
                  <a:pt x="11730" y="16139"/>
                </a:lnTo>
                <a:lnTo>
                  <a:pt x="11826" y="16430"/>
                </a:lnTo>
                <a:lnTo>
                  <a:pt x="11923" y="16672"/>
                </a:lnTo>
                <a:lnTo>
                  <a:pt x="12117" y="16915"/>
                </a:lnTo>
                <a:lnTo>
                  <a:pt x="12360" y="17109"/>
                </a:lnTo>
                <a:lnTo>
                  <a:pt x="12602" y="17254"/>
                </a:lnTo>
                <a:lnTo>
                  <a:pt x="12893" y="17351"/>
                </a:lnTo>
                <a:lnTo>
                  <a:pt x="16140" y="17351"/>
                </a:lnTo>
                <a:lnTo>
                  <a:pt x="16431" y="17254"/>
                </a:lnTo>
                <a:lnTo>
                  <a:pt x="16673" y="17109"/>
                </a:lnTo>
                <a:lnTo>
                  <a:pt x="16915" y="16915"/>
                </a:lnTo>
                <a:lnTo>
                  <a:pt x="17061" y="16672"/>
                </a:lnTo>
                <a:lnTo>
                  <a:pt x="17206" y="16430"/>
                </a:lnTo>
                <a:lnTo>
                  <a:pt x="17303" y="16139"/>
                </a:lnTo>
                <a:lnTo>
                  <a:pt x="17351" y="15848"/>
                </a:lnTo>
                <a:lnTo>
                  <a:pt x="17303" y="15509"/>
                </a:lnTo>
                <a:lnTo>
                  <a:pt x="17206" y="15267"/>
                </a:lnTo>
                <a:lnTo>
                  <a:pt x="17061" y="14976"/>
                </a:lnTo>
                <a:lnTo>
                  <a:pt x="16915" y="14782"/>
                </a:lnTo>
                <a:lnTo>
                  <a:pt x="16673" y="14588"/>
                </a:lnTo>
                <a:lnTo>
                  <a:pt x="16431" y="14443"/>
                </a:lnTo>
                <a:lnTo>
                  <a:pt x="16140" y="14346"/>
                </a:lnTo>
                <a:lnTo>
                  <a:pt x="15801" y="14298"/>
                </a:lnTo>
                <a:lnTo>
                  <a:pt x="15025" y="14298"/>
                </a:lnTo>
                <a:lnTo>
                  <a:pt x="15025" y="9984"/>
                </a:lnTo>
                <a:lnTo>
                  <a:pt x="14977" y="9790"/>
                </a:lnTo>
                <a:lnTo>
                  <a:pt x="14880" y="9596"/>
                </a:lnTo>
                <a:lnTo>
                  <a:pt x="14686" y="9500"/>
                </a:lnTo>
                <a:lnTo>
                  <a:pt x="14492" y="9451"/>
                </a:lnTo>
                <a:lnTo>
                  <a:pt x="11536" y="9451"/>
                </a:lnTo>
                <a:lnTo>
                  <a:pt x="9161" y="8336"/>
                </a:lnTo>
                <a:lnTo>
                  <a:pt x="9161" y="7125"/>
                </a:lnTo>
                <a:lnTo>
                  <a:pt x="11439" y="7125"/>
                </a:lnTo>
                <a:lnTo>
                  <a:pt x="11633" y="7076"/>
                </a:lnTo>
                <a:lnTo>
                  <a:pt x="11778" y="6979"/>
                </a:lnTo>
                <a:lnTo>
                  <a:pt x="11875" y="6834"/>
                </a:lnTo>
                <a:lnTo>
                  <a:pt x="11923" y="6640"/>
                </a:lnTo>
                <a:lnTo>
                  <a:pt x="11923" y="4605"/>
                </a:lnTo>
                <a:lnTo>
                  <a:pt x="11875" y="4411"/>
                </a:lnTo>
                <a:lnTo>
                  <a:pt x="11778" y="4217"/>
                </a:lnTo>
                <a:lnTo>
                  <a:pt x="11633" y="4120"/>
                </a:lnTo>
                <a:lnTo>
                  <a:pt x="11439" y="4072"/>
                </a:lnTo>
                <a:lnTo>
                  <a:pt x="9161" y="4072"/>
                </a:lnTo>
                <a:lnTo>
                  <a:pt x="9161" y="3054"/>
                </a:lnTo>
                <a:lnTo>
                  <a:pt x="11439" y="3054"/>
                </a:lnTo>
                <a:lnTo>
                  <a:pt x="11633" y="3005"/>
                </a:lnTo>
                <a:lnTo>
                  <a:pt x="11778" y="2908"/>
                </a:lnTo>
                <a:lnTo>
                  <a:pt x="11875" y="2763"/>
                </a:lnTo>
                <a:lnTo>
                  <a:pt x="11923" y="2569"/>
                </a:lnTo>
                <a:lnTo>
                  <a:pt x="11923" y="534"/>
                </a:lnTo>
                <a:lnTo>
                  <a:pt x="11875" y="340"/>
                </a:lnTo>
                <a:lnTo>
                  <a:pt x="11778" y="146"/>
                </a:lnTo>
                <a:lnTo>
                  <a:pt x="11633" y="49"/>
                </a:lnTo>
                <a:lnTo>
                  <a:pt x="114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2" name="Google Shape;1802;p57"/>
          <p:cNvGrpSpPr/>
          <p:nvPr/>
        </p:nvGrpSpPr>
        <p:grpSpPr>
          <a:xfrm>
            <a:off x="3444409" y="1333360"/>
            <a:ext cx="392156" cy="392133"/>
            <a:chOff x="3266375" y="1333902"/>
            <a:chExt cx="392156" cy="392133"/>
          </a:xfrm>
        </p:grpSpPr>
        <p:sp>
          <p:nvSpPr>
            <p:cNvPr id="1803" name="Google Shape;1803;p57"/>
            <p:cNvSpPr/>
            <p:nvPr/>
          </p:nvSpPr>
          <p:spPr>
            <a:xfrm>
              <a:off x="3266375" y="1333902"/>
              <a:ext cx="392155" cy="392133"/>
            </a:xfrm>
            <a:custGeom>
              <a:rect b="b" l="l" r="r" t="t"/>
              <a:pathLst>
                <a:path extrusionOk="0" h="17351" w="17352">
                  <a:moveTo>
                    <a:pt x="9888" y="1067"/>
                  </a:moveTo>
                  <a:lnTo>
                    <a:pt x="9888" y="6689"/>
                  </a:lnTo>
                  <a:lnTo>
                    <a:pt x="8288" y="8336"/>
                  </a:lnTo>
                  <a:lnTo>
                    <a:pt x="7804" y="8046"/>
                  </a:lnTo>
                  <a:lnTo>
                    <a:pt x="7270" y="7803"/>
                  </a:lnTo>
                  <a:lnTo>
                    <a:pt x="6737" y="7658"/>
                  </a:lnTo>
                  <a:lnTo>
                    <a:pt x="6204" y="7609"/>
                  </a:lnTo>
                  <a:lnTo>
                    <a:pt x="5768" y="7609"/>
                  </a:lnTo>
                  <a:lnTo>
                    <a:pt x="5380" y="7658"/>
                  </a:lnTo>
                  <a:lnTo>
                    <a:pt x="4993" y="7755"/>
                  </a:lnTo>
                  <a:lnTo>
                    <a:pt x="4605" y="7900"/>
                  </a:lnTo>
                  <a:lnTo>
                    <a:pt x="4508" y="7416"/>
                  </a:lnTo>
                  <a:lnTo>
                    <a:pt x="4508" y="6931"/>
                  </a:lnTo>
                  <a:lnTo>
                    <a:pt x="4508" y="6349"/>
                  </a:lnTo>
                  <a:lnTo>
                    <a:pt x="4605" y="5768"/>
                  </a:lnTo>
                  <a:lnTo>
                    <a:pt x="4750" y="5235"/>
                  </a:lnTo>
                  <a:lnTo>
                    <a:pt x="4944" y="4702"/>
                  </a:lnTo>
                  <a:lnTo>
                    <a:pt x="5186" y="4168"/>
                  </a:lnTo>
                  <a:lnTo>
                    <a:pt x="5477" y="3684"/>
                  </a:lnTo>
                  <a:lnTo>
                    <a:pt x="5816" y="3199"/>
                  </a:lnTo>
                  <a:lnTo>
                    <a:pt x="6253" y="2763"/>
                  </a:lnTo>
                  <a:lnTo>
                    <a:pt x="6592" y="2424"/>
                  </a:lnTo>
                  <a:lnTo>
                    <a:pt x="7028" y="2084"/>
                  </a:lnTo>
                  <a:lnTo>
                    <a:pt x="7464" y="1794"/>
                  </a:lnTo>
                  <a:lnTo>
                    <a:pt x="7900" y="1600"/>
                  </a:lnTo>
                  <a:lnTo>
                    <a:pt x="8385" y="1406"/>
                  </a:lnTo>
                  <a:lnTo>
                    <a:pt x="8870" y="1212"/>
                  </a:lnTo>
                  <a:lnTo>
                    <a:pt x="9354" y="1115"/>
                  </a:lnTo>
                  <a:lnTo>
                    <a:pt x="9888" y="1067"/>
                  </a:lnTo>
                  <a:close/>
                  <a:moveTo>
                    <a:pt x="16285" y="7464"/>
                  </a:moveTo>
                  <a:lnTo>
                    <a:pt x="16236" y="7997"/>
                  </a:lnTo>
                  <a:lnTo>
                    <a:pt x="16140" y="8482"/>
                  </a:lnTo>
                  <a:lnTo>
                    <a:pt x="15946" y="8966"/>
                  </a:lnTo>
                  <a:lnTo>
                    <a:pt x="15752" y="9451"/>
                  </a:lnTo>
                  <a:lnTo>
                    <a:pt x="15558" y="9887"/>
                  </a:lnTo>
                  <a:lnTo>
                    <a:pt x="15267" y="10323"/>
                  </a:lnTo>
                  <a:lnTo>
                    <a:pt x="14928" y="10760"/>
                  </a:lnTo>
                  <a:lnTo>
                    <a:pt x="14589" y="11099"/>
                  </a:lnTo>
                  <a:lnTo>
                    <a:pt x="14152" y="11535"/>
                  </a:lnTo>
                  <a:lnTo>
                    <a:pt x="13668" y="11874"/>
                  </a:lnTo>
                  <a:lnTo>
                    <a:pt x="13183" y="12165"/>
                  </a:lnTo>
                  <a:lnTo>
                    <a:pt x="12650" y="12407"/>
                  </a:lnTo>
                  <a:lnTo>
                    <a:pt x="12117" y="12601"/>
                  </a:lnTo>
                  <a:lnTo>
                    <a:pt x="11584" y="12747"/>
                  </a:lnTo>
                  <a:lnTo>
                    <a:pt x="11002" y="12844"/>
                  </a:lnTo>
                  <a:lnTo>
                    <a:pt x="9936" y="12844"/>
                  </a:lnTo>
                  <a:lnTo>
                    <a:pt x="9451" y="12747"/>
                  </a:lnTo>
                  <a:lnTo>
                    <a:pt x="9597" y="12311"/>
                  </a:lnTo>
                  <a:lnTo>
                    <a:pt x="9694" y="11826"/>
                  </a:lnTo>
                  <a:lnTo>
                    <a:pt x="9742" y="11341"/>
                  </a:lnTo>
                  <a:lnTo>
                    <a:pt x="9742" y="10857"/>
                  </a:lnTo>
                  <a:lnTo>
                    <a:pt x="9645" y="10372"/>
                  </a:lnTo>
                  <a:lnTo>
                    <a:pt x="9500" y="9887"/>
                  </a:lnTo>
                  <a:lnTo>
                    <a:pt x="9257" y="9451"/>
                  </a:lnTo>
                  <a:lnTo>
                    <a:pt x="9015" y="9063"/>
                  </a:lnTo>
                  <a:lnTo>
                    <a:pt x="10566" y="7464"/>
                  </a:lnTo>
                  <a:close/>
                  <a:moveTo>
                    <a:pt x="6301" y="8627"/>
                  </a:moveTo>
                  <a:lnTo>
                    <a:pt x="6737" y="8724"/>
                  </a:lnTo>
                  <a:lnTo>
                    <a:pt x="7173" y="8870"/>
                  </a:lnTo>
                  <a:lnTo>
                    <a:pt x="7561" y="9063"/>
                  </a:lnTo>
                  <a:lnTo>
                    <a:pt x="7949" y="9403"/>
                  </a:lnTo>
                  <a:lnTo>
                    <a:pt x="8240" y="9742"/>
                  </a:lnTo>
                  <a:lnTo>
                    <a:pt x="8482" y="10130"/>
                  </a:lnTo>
                  <a:lnTo>
                    <a:pt x="8627" y="10566"/>
                  </a:lnTo>
                  <a:lnTo>
                    <a:pt x="8724" y="11050"/>
                  </a:lnTo>
                  <a:lnTo>
                    <a:pt x="8724" y="11535"/>
                  </a:lnTo>
                  <a:lnTo>
                    <a:pt x="8627" y="11971"/>
                  </a:lnTo>
                  <a:lnTo>
                    <a:pt x="8482" y="12407"/>
                  </a:lnTo>
                  <a:lnTo>
                    <a:pt x="8240" y="12844"/>
                  </a:lnTo>
                  <a:lnTo>
                    <a:pt x="8046" y="13086"/>
                  </a:lnTo>
                  <a:lnTo>
                    <a:pt x="7804" y="13328"/>
                  </a:lnTo>
                  <a:lnTo>
                    <a:pt x="7561" y="13522"/>
                  </a:lnTo>
                  <a:lnTo>
                    <a:pt x="7319" y="13668"/>
                  </a:lnTo>
                  <a:lnTo>
                    <a:pt x="7028" y="13813"/>
                  </a:lnTo>
                  <a:lnTo>
                    <a:pt x="6689" y="13910"/>
                  </a:lnTo>
                  <a:lnTo>
                    <a:pt x="6398" y="13958"/>
                  </a:lnTo>
                  <a:lnTo>
                    <a:pt x="6059" y="13958"/>
                  </a:lnTo>
                  <a:lnTo>
                    <a:pt x="5526" y="13910"/>
                  </a:lnTo>
                  <a:lnTo>
                    <a:pt x="5041" y="13764"/>
                  </a:lnTo>
                  <a:lnTo>
                    <a:pt x="4556" y="13522"/>
                  </a:lnTo>
                  <a:lnTo>
                    <a:pt x="4169" y="13183"/>
                  </a:lnTo>
                  <a:lnTo>
                    <a:pt x="3829" y="12795"/>
                  </a:lnTo>
                  <a:lnTo>
                    <a:pt x="3587" y="12311"/>
                  </a:lnTo>
                  <a:lnTo>
                    <a:pt x="3442" y="11826"/>
                  </a:lnTo>
                  <a:lnTo>
                    <a:pt x="3393" y="11293"/>
                  </a:lnTo>
                  <a:lnTo>
                    <a:pt x="3393" y="10954"/>
                  </a:lnTo>
                  <a:lnTo>
                    <a:pt x="3442" y="10663"/>
                  </a:lnTo>
                  <a:lnTo>
                    <a:pt x="3539" y="10323"/>
                  </a:lnTo>
                  <a:lnTo>
                    <a:pt x="3684" y="10033"/>
                  </a:lnTo>
                  <a:lnTo>
                    <a:pt x="3829" y="9790"/>
                  </a:lnTo>
                  <a:lnTo>
                    <a:pt x="4023" y="9548"/>
                  </a:lnTo>
                  <a:lnTo>
                    <a:pt x="4266" y="9306"/>
                  </a:lnTo>
                  <a:lnTo>
                    <a:pt x="4508" y="9112"/>
                  </a:lnTo>
                  <a:lnTo>
                    <a:pt x="4944" y="8870"/>
                  </a:lnTo>
                  <a:lnTo>
                    <a:pt x="5380" y="8724"/>
                  </a:lnTo>
                  <a:lnTo>
                    <a:pt x="5816" y="8627"/>
                  </a:lnTo>
                  <a:close/>
                  <a:moveTo>
                    <a:pt x="3102" y="13522"/>
                  </a:moveTo>
                  <a:lnTo>
                    <a:pt x="3442" y="13910"/>
                  </a:lnTo>
                  <a:lnTo>
                    <a:pt x="3829" y="14249"/>
                  </a:lnTo>
                  <a:lnTo>
                    <a:pt x="1891" y="16188"/>
                  </a:lnTo>
                  <a:lnTo>
                    <a:pt x="1697" y="16285"/>
                  </a:lnTo>
                  <a:lnTo>
                    <a:pt x="1503" y="16333"/>
                  </a:lnTo>
                  <a:lnTo>
                    <a:pt x="1309" y="16285"/>
                  </a:lnTo>
                  <a:lnTo>
                    <a:pt x="1164" y="16188"/>
                  </a:lnTo>
                  <a:lnTo>
                    <a:pt x="1067" y="16042"/>
                  </a:lnTo>
                  <a:lnTo>
                    <a:pt x="1018" y="15848"/>
                  </a:lnTo>
                  <a:lnTo>
                    <a:pt x="1067" y="15655"/>
                  </a:lnTo>
                  <a:lnTo>
                    <a:pt x="1164" y="15461"/>
                  </a:lnTo>
                  <a:lnTo>
                    <a:pt x="3102" y="13522"/>
                  </a:lnTo>
                  <a:close/>
                  <a:moveTo>
                    <a:pt x="10372" y="0"/>
                  </a:moveTo>
                  <a:lnTo>
                    <a:pt x="9694" y="49"/>
                  </a:lnTo>
                  <a:lnTo>
                    <a:pt x="9015" y="146"/>
                  </a:lnTo>
                  <a:lnTo>
                    <a:pt x="8385" y="291"/>
                  </a:lnTo>
                  <a:lnTo>
                    <a:pt x="7755" y="534"/>
                  </a:lnTo>
                  <a:lnTo>
                    <a:pt x="7125" y="824"/>
                  </a:lnTo>
                  <a:lnTo>
                    <a:pt x="6543" y="1164"/>
                  </a:lnTo>
                  <a:lnTo>
                    <a:pt x="6010" y="1600"/>
                  </a:lnTo>
                  <a:lnTo>
                    <a:pt x="5526" y="2036"/>
                  </a:lnTo>
                  <a:lnTo>
                    <a:pt x="5041" y="2569"/>
                  </a:lnTo>
                  <a:lnTo>
                    <a:pt x="4653" y="3102"/>
                  </a:lnTo>
                  <a:lnTo>
                    <a:pt x="4314" y="3684"/>
                  </a:lnTo>
                  <a:lnTo>
                    <a:pt x="4023" y="4314"/>
                  </a:lnTo>
                  <a:lnTo>
                    <a:pt x="3781" y="4944"/>
                  </a:lnTo>
                  <a:lnTo>
                    <a:pt x="3636" y="5574"/>
                  </a:lnTo>
                  <a:lnTo>
                    <a:pt x="3539" y="6252"/>
                  </a:lnTo>
                  <a:lnTo>
                    <a:pt x="3490" y="6931"/>
                  </a:lnTo>
                  <a:lnTo>
                    <a:pt x="3539" y="7706"/>
                  </a:lnTo>
                  <a:lnTo>
                    <a:pt x="3684" y="8482"/>
                  </a:lnTo>
                  <a:lnTo>
                    <a:pt x="3393" y="8773"/>
                  </a:lnTo>
                  <a:lnTo>
                    <a:pt x="3102" y="9063"/>
                  </a:lnTo>
                  <a:lnTo>
                    <a:pt x="2909" y="9403"/>
                  </a:lnTo>
                  <a:lnTo>
                    <a:pt x="2715" y="9742"/>
                  </a:lnTo>
                  <a:lnTo>
                    <a:pt x="2569" y="10130"/>
                  </a:lnTo>
                  <a:lnTo>
                    <a:pt x="2472" y="10517"/>
                  </a:lnTo>
                  <a:lnTo>
                    <a:pt x="2375" y="10905"/>
                  </a:lnTo>
                  <a:lnTo>
                    <a:pt x="2375" y="11293"/>
                  </a:lnTo>
                  <a:lnTo>
                    <a:pt x="2375" y="11632"/>
                  </a:lnTo>
                  <a:lnTo>
                    <a:pt x="2424" y="11971"/>
                  </a:lnTo>
                  <a:lnTo>
                    <a:pt x="2521" y="12262"/>
                  </a:lnTo>
                  <a:lnTo>
                    <a:pt x="2618" y="12601"/>
                  </a:lnTo>
                  <a:lnTo>
                    <a:pt x="437" y="14734"/>
                  </a:lnTo>
                  <a:lnTo>
                    <a:pt x="243" y="14976"/>
                  </a:lnTo>
                  <a:lnTo>
                    <a:pt x="98" y="15267"/>
                  </a:lnTo>
                  <a:lnTo>
                    <a:pt x="49" y="15558"/>
                  </a:lnTo>
                  <a:lnTo>
                    <a:pt x="1" y="15848"/>
                  </a:lnTo>
                  <a:lnTo>
                    <a:pt x="49" y="16139"/>
                  </a:lnTo>
                  <a:lnTo>
                    <a:pt x="98" y="16382"/>
                  </a:lnTo>
                  <a:lnTo>
                    <a:pt x="243" y="16672"/>
                  </a:lnTo>
                  <a:lnTo>
                    <a:pt x="437" y="16915"/>
                  </a:lnTo>
                  <a:lnTo>
                    <a:pt x="679" y="17109"/>
                  </a:lnTo>
                  <a:lnTo>
                    <a:pt x="970" y="17254"/>
                  </a:lnTo>
                  <a:lnTo>
                    <a:pt x="1212" y="17302"/>
                  </a:lnTo>
                  <a:lnTo>
                    <a:pt x="1503" y="17351"/>
                  </a:lnTo>
                  <a:lnTo>
                    <a:pt x="1794" y="17302"/>
                  </a:lnTo>
                  <a:lnTo>
                    <a:pt x="2085" y="17254"/>
                  </a:lnTo>
                  <a:lnTo>
                    <a:pt x="2375" y="17109"/>
                  </a:lnTo>
                  <a:lnTo>
                    <a:pt x="2618" y="16915"/>
                  </a:lnTo>
                  <a:lnTo>
                    <a:pt x="4750" y="14734"/>
                  </a:lnTo>
                  <a:lnTo>
                    <a:pt x="5089" y="14831"/>
                  </a:lnTo>
                  <a:lnTo>
                    <a:pt x="5380" y="14928"/>
                  </a:lnTo>
                  <a:lnTo>
                    <a:pt x="5720" y="14976"/>
                  </a:lnTo>
                  <a:lnTo>
                    <a:pt x="6447" y="14976"/>
                  </a:lnTo>
                  <a:lnTo>
                    <a:pt x="6834" y="14879"/>
                  </a:lnTo>
                  <a:lnTo>
                    <a:pt x="7222" y="14782"/>
                  </a:lnTo>
                  <a:lnTo>
                    <a:pt x="7610" y="14637"/>
                  </a:lnTo>
                  <a:lnTo>
                    <a:pt x="7949" y="14443"/>
                  </a:lnTo>
                  <a:lnTo>
                    <a:pt x="8288" y="14249"/>
                  </a:lnTo>
                  <a:lnTo>
                    <a:pt x="8579" y="13958"/>
                  </a:lnTo>
                  <a:lnTo>
                    <a:pt x="8870" y="13668"/>
                  </a:lnTo>
                  <a:lnTo>
                    <a:pt x="9645" y="13813"/>
                  </a:lnTo>
                  <a:lnTo>
                    <a:pt x="10421" y="13861"/>
                  </a:lnTo>
                  <a:lnTo>
                    <a:pt x="11099" y="13813"/>
                  </a:lnTo>
                  <a:lnTo>
                    <a:pt x="11778" y="13716"/>
                  </a:lnTo>
                  <a:lnTo>
                    <a:pt x="12408" y="13571"/>
                  </a:lnTo>
                  <a:lnTo>
                    <a:pt x="13038" y="13328"/>
                  </a:lnTo>
                  <a:lnTo>
                    <a:pt x="13668" y="13037"/>
                  </a:lnTo>
                  <a:lnTo>
                    <a:pt x="14249" y="12698"/>
                  </a:lnTo>
                  <a:lnTo>
                    <a:pt x="14782" y="12311"/>
                  </a:lnTo>
                  <a:lnTo>
                    <a:pt x="15316" y="11826"/>
                  </a:lnTo>
                  <a:lnTo>
                    <a:pt x="15752" y="11341"/>
                  </a:lnTo>
                  <a:lnTo>
                    <a:pt x="16188" y="10808"/>
                  </a:lnTo>
                  <a:lnTo>
                    <a:pt x="16527" y="10227"/>
                  </a:lnTo>
                  <a:lnTo>
                    <a:pt x="16818" y="9596"/>
                  </a:lnTo>
                  <a:lnTo>
                    <a:pt x="17060" y="8966"/>
                  </a:lnTo>
                  <a:lnTo>
                    <a:pt x="17206" y="8336"/>
                  </a:lnTo>
                  <a:lnTo>
                    <a:pt x="17303" y="7658"/>
                  </a:lnTo>
                  <a:lnTo>
                    <a:pt x="17351" y="6979"/>
                  </a:lnTo>
                  <a:lnTo>
                    <a:pt x="17303" y="6786"/>
                  </a:lnTo>
                  <a:lnTo>
                    <a:pt x="17206" y="6592"/>
                  </a:lnTo>
                  <a:lnTo>
                    <a:pt x="17012" y="6495"/>
                  </a:lnTo>
                  <a:lnTo>
                    <a:pt x="16818" y="6446"/>
                  </a:lnTo>
                  <a:lnTo>
                    <a:pt x="10905" y="6446"/>
                  </a:lnTo>
                  <a:lnTo>
                    <a:pt x="10905" y="534"/>
                  </a:lnTo>
                  <a:lnTo>
                    <a:pt x="10857" y="340"/>
                  </a:lnTo>
                  <a:lnTo>
                    <a:pt x="10760" y="146"/>
                  </a:lnTo>
                  <a:lnTo>
                    <a:pt x="10614" y="49"/>
                  </a:lnTo>
                  <a:lnTo>
                    <a:pt x="103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57"/>
            <p:cNvSpPr/>
            <p:nvPr/>
          </p:nvSpPr>
          <p:spPr>
            <a:xfrm>
              <a:off x="3536920" y="1333902"/>
              <a:ext cx="121611" cy="121611"/>
            </a:xfrm>
            <a:custGeom>
              <a:rect b="b" l="l" r="r" t="t"/>
              <a:pathLst>
                <a:path extrusionOk="0" h="5381" w="5381">
                  <a:moveTo>
                    <a:pt x="1018" y="1067"/>
                  </a:moveTo>
                  <a:lnTo>
                    <a:pt x="1648" y="1212"/>
                  </a:lnTo>
                  <a:lnTo>
                    <a:pt x="2230" y="1454"/>
                  </a:lnTo>
                  <a:lnTo>
                    <a:pt x="2763" y="1745"/>
                  </a:lnTo>
                  <a:lnTo>
                    <a:pt x="3199" y="2181"/>
                  </a:lnTo>
                  <a:lnTo>
                    <a:pt x="3635" y="2618"/>
                  </a:lnTo>
                  <a:lnTo>
                    <a:pt x="3926" y="3151"/>
                  </a:lnTo>
                  <a:lnTo>
                    <a:pt x="4169" y="3732"/>
                  </a:lnTo>
                  <a:lnTo>
                    <a:pt x="4314" y="4362"/>
                  </a:lnTo>
                  <a:lnTo>
                    <a:pt x="1018" y="4362"/>
                  </a:lnTo>
                  <a:lnTo>
                    <a:pt x="1018" y="1067"/>
                  </a:lnTo>
                  <a:close/>
                  <a:moveTo>
                    <a:pt x="485" y="0"/>
                  </a:moveTo>
                  <a:lnTo>
                    <a:pt x="291" y="49"/>
                  </a:lnTo>
                  <a:lnTo>
                    <a:pt x="146" y="146"/>
                  </a:lnTo>
                  <a:lnTo>
                    <a:pt x="1" y="340"/>
                  </a:lnTo>
                  <a:lnTo>
                    <a:pt x="1" y="534"/>
                  </a:lnTo>
                  <a:lnTo>
                    <a:pt x="1" y="4895"/>
                  </a:lnTo>
                  <a:lnTo>
                    <a:pt x="1" y="5089"/>
                  </a:lnTo>
                  <a:lnTo>
                    <a:pt x="146" y="5235"/>
                  </a:lnTo>
                  <a:lnTo>
                    <a:pt x="291" y="5380"/>
                  </a:lnTo>
                  <a:lnTo>
                    <a:pt x="5041" y="5380"/>
                  </a:lnTo>
                  <a:lnTo>
                    <a:pt x="5235" y="5235"/>
                  </a:lnTo>
                  <a:lnTo>
                    <a:pt x="5332" y="5089"/>
                  </a:lnTo>
                  <a:lnTo>
                    <a:pt x="5380" y="4895"/>
                  </a:lnTo>
                  <a:lnTo>
                    <a:pt x="5332" y="4411"/>
                  </a:lnTo>
                  <a:lnTo>
                    <a:pt x="5283" y="3926"/>
                  </a:lnTo>
                  <a:lnTo>
                    <a:pt x="5138" y="3441"/>
                  </a:lnTo>
                  <a:lnTo>
                    <a:pt x="4992" y="3005"/>
                  </a:lnTo>
                  <a:lnTo>
                    <a:pt x="4799" y="2569"/>
                  </a:lnTo>
                  <a:lnTo>
                    <a:pt x="4556" y="2181"/>
                  </a:lnTo>
                  <a:lnTo>
                    <a:pt x="4265" y="1794"/>
                  </a:lnTo>
                  <a:lnTo>
                    <a:pt x="3926" y="1454"/>
                  </a:lnTo>
                  <a:lnTo>
                    <a:pt x="3587" y="1115"/>
                  </a:lnTo>
                  <a:lnTo>
                    <a:pt x="3199" y="824"/>
                  </a:lnTo>
                  <a:lnTo>
                    <a:pt x="2811" y="582"/>
                  </a:lnTo>
                  <a:lnTo>
                    <a:pt x="2375" y="388"/>
                  </a:lnTo>
                  <a:lnTo>
                    <a:pt x="1939" y="243"/>
                  </a:lnTo>
                  <a:lnTo>
                    <a:pt x="1454" y="97"/>
                  </a:lnTo>
                  <a:lnTo>
                    <a:pt x="970"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5" name="Google Shape;1805;p57"/>
          <p:cNvGrpSpPr/>
          <p:nvPr/>
        </p:nvGrpSpPr>
        <p:grpSpPr>
          <a:xfrm>
            <a:off x="4079301" y="1333360"/>
            <a:ext cx="392156" cy="392133"/>
            <a:chOff x="3944375" y="1333902"/>
            <a:chExt cx="392156" cy="392133"/>
          </a:xfrm>
        </p:grpSpPr>
        <p:sp>
          <p:nvSpPr>
            <p:cNvPr id="1806" name="Google Shape;1806;p57"/>
            <p:cNvSpPr/>
            <p:nvPr/>
          </p:nvSpPr>
          <p:spPr>
            <a:xfrm>
              <a:off x="3944375" y="1333902"/>
              <a:ext cx="276036" cy="392133"/>
            </a:xfrm>
            <a:custGeom>
              <a:rect b="b" l="l" r="r" t="t"/>
              <a:pathLst>
                <a:path extrusionOk="0" h="17351" w="12214">
                  <a:moveTo>
                    <a:pt x="8337" y="1018"/>
                  </a:moveTo>
                  <a:lnTo>
                    <a:pt x="8337" y="2036"/>
                  </a:lnTo>
                  <a:lnTo>
                    <a:pt x="7319" y="2036"/>
                  </a:lnTo>
                  <a:lnTo>
                    <a:pt x="7319" y="1018"/>
                  </a:lnTo>
                  <a:close/>
                  <a:moveTo>
                    <a:pt x="6301" y="5429"/>
                  </a:moveTo>
                  <a:lnTo>
                    <a:pt x="6495" y="5477"/>
                  </a:lnTo>
                  <a:lnTo>
                    <a:pt x="6640" y="5574"/>
                  </a:lnTo>
                  <a:lnTo>
                    <a:pt x="6737" y="5719"/>
                  </a:lnTo>
                  <a:lnTo>
                    <a:pt x="6786" y="5913"/>
                  </a:lnTo>
                  <a:lnTo>
                    <a:pt x="6737" y="6155"/>
                  </a:lnTo>
                  <a:lnTo>
                    <a:pt x="6640" y="6301"/>
                  </a:lnTo>
                  <a:lnTo>
                    <a:pt x="6495" y="6398"/>
                  </a:lnTo>
                  <a:lnTo>
                    <a:pt x="6301" y="6446"/>
                  </a:lnTo>
                  <a:lnTo>
                    <a:pt x="6107" y="6398"/>
                  </a:lnTo>
                  <a:lnTo>
                    <a:pt x="5913" y="6301"/>
                  </a:lnTo>
                  <a:lnTo>
                    <a:pt x="5816" y="6155"/>
                  </a:lnTo>
                  <a:lnTo>
                    <a:pt x="5768" y="5913"/>
                  </a:lnTo>
                  <a:lnTo>
                    <a:pt x="5816" y="5719"/>
                  </a:lnTo>
                  <a:lnTo>
                    <a:pt x="5913" y="5574"/>
                  </a:lnTo>
                  <a:lnTo>
                    <a:pt x="6107" y="5477"/>
                  </a:lnTo>
                  <a:lnTo>
                    <a:pt x="6301" y="5429"/>
                  </a:lnTo>
                  <a:close/>
                  <a:moveTo>
                    <a:pt x="8821" y="3054"/>
                  </a:moveTo>
                  <a:lnTo>
                    <a:pt x="8821" y="9257"/>
                  </a:lnTo>
                  <a:lnTo>
                    <a:pt x="6786" y="9257"/>
                  </a:lnTo>
                  <a:lnTo>
                    <a:pt x="6786" y="7367"/>
                  </a:lnTo>
                  <a:lnTo>
                    <a:pt x="6979" y="7270"/>
                  </a:lnTo>
                  <a:lnTo>
                    <a:pt x="7173" y="7173"/>
                  </a:lnTo>
                  <a:lnTo>
                    <a:pt x="7367" y="6979"/>
                  </a:lnTo>
                  <a:lnTo>
                    <a:pt x="7513" y="6834"/>
                  </a:lnTo>
                  <a:lnTo>
                    <a:pt x="7658" y="6640"/>
                  </a:lnTo>
                  <a:lnTo>
                    <a:pt x="7706" y="6398"/>
                  </a:lnTo>
                  <a:lnTo>
                    <a:pt x="7803" y="6204"/>
                  </a:lnTo>
                  <a:lnTo>
                    <a:pt x="7803" y="5913"/>
                  </a:lnTo>
                  <a:lnTo>
                    <a:pt x="7803" y="5671"/>
                  </a:lnTo>
                  <a:lnTo>
                    <a:pt x="7706" y="5477"/>
                  </a:lnTo>
                  <a:lnTo>
                    <a:pt x="7658" y="5235"/>
                  </a:lnTo>
                  <a:lnTo>
                    <a:pt x="7513" y="5041"/>
                  </a:lnTo>
                  <a:lnTo>
                    <a:pt x="7367" y="4895"/>
                  </a:lnTo>
                  <a:lnTo>
                    <a:pt x="7173" y="4702"/>
                  </a:lnTo>
                  <a:lnTo>
                    <a:pt x="6979" y="4605"/>
                  </a:lnTo>
                  <a:lnTo>
                    <a:pt x="6786" y="4508"/>
                  </a:lnTo>
                  <a:lnTo>
                    <a:pt x="6786" y="3054"/>
                  </a:lnTo>
                  <a:close/>
                  <a:moveTo>
                    <a:pt x="4847" y="5429"/>
                  </a:moveTo>
                  <a:lnTo>
                    <a:pt x="4799" y="5671"/>
                  </a:lnTo>
                  <a:lnTo>
                    <a:pt x="4750" y="5913"/>
                  </a:lnTo>
                  <a:lnTo>
                    <a:pt x="4799" y="6204"/>
                  </a:lnTo>
                  <a:lnTo>
                    <a:pt x="4847" y="6446"/>
                  </a:lnTo>
                  <a:lnTo>
                    <a:pt x="4314" y="6592"/>
                  </a:lnTo>
                  <a:lnTo>
                    <a:pt x="3829" y="6786"/>
                  </a:lnTo>
                  <a:lnTo>
                    <a:pt x="3393" y="7028"/>
                  </a:lnTo>
                  <a:lnTo>
                    <a:pt x="3005" y="7367"/>
                  </a:lnTo>
                  <a:lnTo>
                    <a:pt x="2763" y="7609"/>
                  </a:lnTo>
                  <a:lnTo>
                    <a:pt x="2569" y="7852"/>
                  </a:lnTo>
                  <a:lnTo>
                    <a:pt x="2424" y="8143"/>
                  </a:lnTo>
                  <a:lnTo>
                    <a:pt x="2278" y="8433"/>
                  </a:lnTo>
                  <a:lnTo>
                    <a:pt x="2181" y="8724"/>
                  </a:lnTo>
                  <a:lnTo>
                    <a:pt x="2133" y="9015"/>
                  </a:lnTo>
                  <a:lnTo>
                    <a:pt x="2085" y="9306"/>
                  </a:lnTo>
                  <a:lnTo>
                    <a:pt x="2036" y="9645"/>
                  </a:lnTo>
                  <a:lnTo>
                    <a:pt x="2036" y="14298"/>
                  </a:lnTo>
                  <a:lnTo>
                    <a:pt x="1018" y="14298"/>
                  </a:lnTo>
                  <a:lnTo>
                    <a:pt x="1018" y="9645"/>
                  </a:lnTo>
                  <a:lnTo>
                    <a:pt x="1067" y="9209"/>
                  </a:lnTo>
                  <a:lnTo>
                    <a:pt x="1115" y="8821"/>
                  </a:lnTo>
                  <a:lnTo>
                    <a:pt x="1212" y="8433"/>
                  </a:lnTo>
                  <a:lnTo>
                    <a:pt x="1358" y="8046"/>
                  </a:lnTo>
                  <a:lnTo>
                    <a:pt x="1503" y="7658"/>
                  </a:lnTo>
                  <a:lnTo>
                    <a:pt x="1745" y="7319"/>
                  </a:lnTo>
                  <a:lnTo>
                    <a:pt x="1988" y="6979"/>
                  </a:lnTo>
                  <a:lnTo>
                    <a:pt x="2278" y="6640"/>
                  </a:lnTo>
                  <a:lnTo>
                    <a:pt x="2521" y="6398"/>
                  </a:lnTo>
                  <a:lnTo>
                    <a:pt x="2811" y="6204"/>
                  </a:lnTo>
                  <a:lnTo>
                    <a:pt x="3151" y="6010"/>
                  </a:lnTo>
                  <a:lnTo>
                    <a:pt x="3442" y="5816"/>
                  </a:lnTo>
                  <a:lnTo>
                    <a:pt x="3781" y="5671"/>
                  </a:lnTo>
                  <a:lnTo>
                    <a:pt x="4120" y="5574"/>
                  </a:lnTo>
                  <a:lnTo>
                    <a:pt x="4459" y="5477"/>
                  </a:lnTo>
                  <a:lnTo>
                    <a:pt x="4847" y="5429"/>
                  </a:lnTo>
                  <a:close/>
                  <a:moveTo>
                    <a:pt x="9984" y="13280"/>
                  </a:moveTo>
                  <a:lnTo>
                    <a:pt x="9984" y="14298"/>
                  </a:lnTo>
                  <a:lnTo>
                    <a:pt x="5622" y="14298"/>
                  </a:lnTo>
                  <a:lnTo>
                    <a:pt x="5622" y="13280"/>
                  </a:lnTo>
                  <a:close/>
                  <a:moveTo>
                    <a:pt x="10517" y="15315"/>
                  </a:moveTo>
                  <a:lnTo>
                    <a:pt x="10760" y="15364"/>
                  </a:lnTo>
                  <a:lnTo>
                    <a:pt x="11002" y="15509"/>
                  </a:lnTo>
                  <a:lnTo>
                    <a:pt x="11147" y="15752"/>
                  </a:lnTo>
                  <a:lnTo>
                    <a:pt x="11196" y="15994"/>
                  </a:lnTo>
                  <a:lnTo>
                    <a:pt x="11196" y="16333"/>
                  </a:lnTo>
                  <a:lnTo>
                    <a:pt x="1018" y="16333"/>
                  </a:lnTo>
                  <a:lnTo>
                    <a:pt x="1018" y="15315"/>
                  </a:lnTo>
                  <a:close/>
                  <a:moveTo>
                    <a:pt x="6786" y="0"/>
                  </a:moveTo>
                  <a:lnTo>
                    <a:pt x="6592" y="49"/>
                  </a:lnTo>
                  <a:lnTo>
                    <a:pt x="6446" y="146"/>
                  </a:lnTo>
                  <a:lnTo>
                    <a:pt x="6301" y="340"/>
                  </a:lnTo>
                  <a:lnTo>
                    <a:pt x="6301" y="534"/>
                  </a:lnTo>
                  <a:lnTo>
                    <a:pt x="6301" y="2036"/>
                  </a:lnTo>
                  <a:lnTo>
                    <a:pt x="6107" y="2084"/>
                  </a:lnTo>
                  <a:lnTo>
                    <a:pt x="5913" y="2181"/>
                  </a:lnTo>
                  <a:lnTo>
                    <a:pt x="5816" y="2375"/>
                  </a:lnTo>
                  <a:lnTo>
                    <a:pt x="5768" y="2569"/>
                  </a:lnTo>
                  <a:lnTo>
                    <a:pt x="5768" y="4411"/>
                  </a:lnTo>
                  <a:lnTo>
                    <a:pt x="5235" y="4411"/>
                  </a:lnTo>
                  <a:lnTo>
                    <a:pt x="4702" y="4459"/>
                  </a:lnTo>
                  <a:lnTo>
                    <a:pt x="4217" y="4508"/>
                  </a:lnTo>
                  <a:lnTo>
                    <a:pt x="3732" y="4653"/>
                  </a:lnTo>
                  <a:lnTo>
                    <a:pt x="3248" y="4798"/>
                  </a:lnTo>
                  <a:lnTo>
                    <a:pt x="2763" y="5041"/>
                  </a:lnTo>
                  <a:lnTo>
                    <a:pt x="2327" y="5283"/>
                  </a:lnTo>
                  <a:lnTo>
                    <a:pt x="1939" y="5574"/>
                  </a:lnTo>
                  <a:lnTo>
                    <a:pt x="1551" y="5962"/>
                  </a:lnTo>
                  <a:lnTo>
                    <a:pt x="1212" y="6349"/>
                  </a:lnTo>
                  <a:lnTo>
                    <a:pt x="873" y="6737"/>
                  </a:lnTo>
                  <a:lnTo>
                    <a:pt x="631" y="7173"/>
                  </a:lnTo>
                  <a:lnTo>
                    <a:pt x="388" y="7658"/>
                  </a:lnTo>
                  <a:lnTo>
                    <a:pt x="243" y="8094"/>
                  </a:lnTo>
                  <a:lnTo>
                    <a:pt x="97" y="8627"/>
                  </a:lnTo>
                  <a:lnTo>
                    <a:pt x="49" y="9112"/>
                  </a:lnTo>
                  <a:lnTo>
                    <a:pt x="1" y="9645"/>
                  </a:lnTo>
                  <a:lnTo>
                    <a:pt x="1" y="14831"/>
                  </a:lnTo>
                  <a:lnTo>
                    <a:pt x="1" y="16866"/>
                  </a:lnTo>
                  <a:lnTo>
                    <a:pt x="49" y="17060"/>
                  </a:lnTo>
                  <a:lnTo>
                    <a:pt x="146" y="17205"/>
                  </a:lnTo>
                  <a:lnTo>
                    <a:pt x="340" y="17302"/>
                  </a:lnTo>
                  <a:lnTo>
                    <a:pt x="534" y="17351"/>
                  </a:lnTo>
                  <a:lnTo>
                    <a:pt x="11681" y="17351"/>
                  </a:lnTo>
                  <a:lnTo>
                    <a:pt x="11874" y="17302"/>
                  </a:lnTo>
                  <a:lnTo>
                    <a:pt x="12068" y="17205"/>
                  </a:lnTo>
                  <a:lnTo>
                    <a:pt x="12165" y="17060"/>
                  </a:lnTo>
                  <a:lnTo>
                    <a:pt x="12214" y="16866"/>
                  </a:lnTo>
                  <a:lnTo>
                    <a:pt x="12214" y="15994"/>
                  </a:lnTo>
                  <a:lnTo>
                    <a:pt x="12165" y="15703"/>
                  </a:lnTo>
                  <a:lnTo>
                    <a:pt x="12117" y="15461"/>
                  </a:lnTo>
                  <a:lnTo>
                    <a:pt x="12020" y="15218"/>
                  </a:lnTo>
                  <a:lnTo>
                    <a:pt x="11874" y="14976"/>
                  </a:lnTo>
                  <a:lnTo>
                    <a:pt x="11681" y="14782"/>
                  </a:lnTo>
                  <a:lnTo>
                    <a:pt x="11487" y="14637"/>
                  </a:lnTo>
                  <a:lnTo>
                    <a:pt x="11293" y="14491"/>
                  </a:lnTo>
                  <a:lnTo>
                    <a:pt x="11002" y="14395"/>
                  </a:lnTo>
                  <a:lnTo>
                    <a:pt x="11002" y="12795"/>
                  </a:lnTo>
                  <a:lnTo>
                    <a:pt x="11002" y="12601"/>
                  </a:lnTo>
                  <a:lnTo>
                    <a:pt x="10857" y="12407"/>
                  </a:lnTo>
                  <a:lnTo>
                    <a:pt x="10711" y="12311"/>
                  </a:lnTo>
                  <a:lnTo>
                    <a:pt x="10517" y="12262"/>
                  </a:lnTo>
                  <a:lnTo>
                    <a:pt x="5089" y="12262"/>
                  </a:lnTo>
                  <a:lnTo>
                    <a:pt x="4895" y="12311"/>
                  </a:lnTo>
                  <a:lnTo>
                    <a:pt x="4750" y="12407"/>
                  </a:lnTo>
                  <a:lnTo>
                    <a:pt x="4605" y="12601"/>
                  </a:lnTo>
                  <a:lnTo>
                    <a:pt x="4605" y="12795"/>
                  </a:lnTo>
                  <a:lnTo>
                    <a:pt x="4605" y="14298"/>
                  </a:lnTo>
                  <a:lnTo>
                    <a:pt x="3054" y="14298"/>
                  </a:lnTo>
                  <a:lnTo>
                    <a:pt x="3054" y="9645"/>
                  </a:lnTo>
                  <a:lnTo>
                    <a:pt x="3102" y="9209"/>
                  </a:lnTo>
                  <a:lnTo>
                    <a:pt x="3248" y="8821"/>
                  </a:lnTo>
                  <a:lnTo>
                    <a:pt x="3442" y="8433"/>
                  </a:lnTo>
                  <a:lnTo>
                    <a:pt x="3684" y="8094"/>
                  </a:lnTo>
                  <a:lnTo>
                    <a:pt x="4023" y="7803"/>
                  </a:lnTo>
                  <a:lnTo>
                    <a:pt x="4411" y="7609"/>
                  </a:lnTo>
                  <a:lnTo>
                    <a:pt x="4799" y="7513"/>
                  </a:lnTo>
                  <a:lnTo>
                    <a:pt x="5235" y="7464"/>
                  </a:lnTo>
                  <a:lnTo>
                    <a:pt x="5768" y="7464"/>
                  </a:lnTo>
                  <a:lnTo>
                    <a:pt x="5768" y="9742"/>
                  </a:lnTo>
                  <a:lnTo>
                    <a:pt x="5816" y="9984"/>
                  </a:lnTo>
                  <a:lnTo>
                    <a:pt x="5913" y="10130"/>
                  </a:lnTo>
                  <a:lnTo>
                    <a:pt x="6107" y="10227"/>
                  </a:lnTo>
                  <a:lnTo>
                    <a:pt x="6301" y="10275"/>
                  </a:lnTo>
                  <a:lnTo>
                    <a:pt x="7319" y="10275"/>
                  </a:lnTo>
                  <a:lnTo>
                    <a:pt x="7319" y="10760"/>
                  </a:lnTo>
                  <a:lnTo>
                    <a:pt x="7319" y="10954"/>
                  </a:lnTo>
                  <a:lnTo>
                    <a:pt x="7464" y="11099"/>
                  </a:lnTo>
                  <a:lnTo>
                    <a:pt x="7610" y="11196"/>
                  </a:lnTo>
                  <a:lnTo>
                    <a:pt x="7803" y="11244"/>
                  </a:lnTo>
                  <a:lnTo>
                    <a:pt x="7997" y="11196"/>
                  </a:lnTo>
                  <a:lnTo>
                    <a:pt x="8143" y="11099"/>
                  </a:lnTo>
                  <a:lnTo>
                    <a:pt x="8288" y="10954"/>
                  </a:lnTo>
                  <a:lnTo>
                    <a:pt x="8337" y="10760"/>
                  </a:lnTo>
                  <a:lnTo>
                    <a:pt x="8337" y="10275"/>
                  </a:lnTo>
                  <a:lnTo>
                    <a:pt x="9306" y="10275"/>
                  </a:lnTo>
                  <a:lnTo>
                    <a:pt x="9548" y="10227"/>
                  </a:lnTo>
                  <a:lnTo>
                    <a:pt x="9694" y="10130"/>
                  </a:lnTo>
                  <a:lnTo>
                    <a:pt x="9790" y="9984"/>
                  </a:lnTo>
                  <a:lnTo>
                    <a:pt x="9839" y="9742"/>
                  </a:lnTo>
                  <a:lnTo>
                    <a:pt x="9839" y="2569"/>
                  </a:lnTo>
                  <a:lnTo>
                    <a:pt x="9790" y="2375"/>
                  </a:lnTo>
                  <a:lnTo>
                    <a:pt x="9694" y="2181"/>
                  </a:lnTo>
                  <a:lnTo>
                    <a:pt x="9548" y="2084"/>
                  </a:lnTo>
                  <a:lnTo>
                    <a:pt x="9306" y="2036"/>
                  </a:lnTo>
                  <a:lnTo>
                    <a:pt x="9306" y="534"/>
                  </a:lnTo>
                  <a:lnTo>
                    <a:pt x="9306" y="340"/>
                  </a:lnTo>
                  <a:lnTo>
                    <a:pt x="9160" y="146"/>
                  </a:lnTo>
                  <a:lnTo>
                    <a:pt x="9015" y="49"/>
                  </a:lnTo>
                  <a:lnTo>
                    <a:pt x="8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57"/>
            <p:cNvSpPr/>
            <p:nvPr/>
          </p:nvSpPr>
          <p:spPr>
            <a:xfrm>
              <a:off x="4193021" y="1451106"/>
              <a:ext cx="143510" cy="171986"/>
            </a:xfrm>
            <a:custGeom>
              <a:rect b="b" l="l" r="r" t="t"/>
              <a:pathLst>
                <a:path extrusionOk="0" h="7610" w="6350">
                  <a:moveTo>
                    <a:pt x="2520" y="1018"/>
                  </a:moveTo>
                  <a:lnTo>
                    <a:pt x="2956" y="1793"/>
                  </a:lnTo>
                  <a:lnTo>
                    <a:pt x="2520" y="2617"/>
                  </a:lnTo>
                  <a:lnTo>
                    <a:pt x="1551" y="2617"/>
                  </a:lnTo>
                  <a:lnTo>
                    <a:pt x="1115" y="1793"/>
                  </a:lnTo>
                  <a:lnTo>
                    <a:pt x="1551" y="1018"/>
                  </a:lnTo>
                  <a:close/>
                  <a:moveTo>
                    <a:pt x="2520" y="3635"/>
                  </a:moveTo>
                  <a:lnTo>
                    <a:pt x="2956" y="4459"/>
                  </a:lnTo>
                  <a:lnTo>
                    <a:pt x="2520" y="5234"/>
                  </a:lnTo>
                  <a:lnTo>
                    <a:pt x="1551" y="5234"/>
                  </a:lnTo>
                  <a:lnTo>
                    <a:pt x="1115" y="4459"/>
                  </a:lnTo>
                  <a:lnTo>
                    <a:pt x="1551" y="3635"/>
                  </a:lnTo>
                  <a:close/>
                  <a:moveTo>
                    <a:pt x="4798" y="4944"/>
                  </a:moveTo>
                  <a:lnTo>
                    <a:pt x="5283" y="5768"/>
                  </a:lnTo>
                  <a:lnTo>
                    <a:pt x="4798" y="6591"/>
                  </a:lnTo>
                  <a:lnTo>
                    <a:pt x="3877" y="6591"/>
                  </a:lnTo>
                  <a:lnTo>
                    <a:pt x="3393" y="5768"/>
                  </a:lnTo>
                  <a:lnTo>
                    <a:pt x="3877" y="4944"/>
                  </a:lnTo>
                  <a:close/>
                  <a:moveTo>
                    <a:pt x="1163" y="0"/>
                  </a:moveTo>
                  <a:lnTo>
                    <a:pt x="1018" y="49"/>
                  </a:lnTo>
                  <a:lnTo>
                    <a:pt x="921" y="146"/>
                  </a:lnTo>
                  <a:lnTo>
                    <a:pt x="824" y="243"/>
                  </a:lnTo>
                  <a:lnTo>
                    <a:pt x="97" y="1551"/>
                  </a:lnTo>
                  <a:lnTo>
                    <a:pt x="49" y="1696"/>
                  </a:lnTo>
                  <a:lnTo>
                    <a:pt x="0" y="1793"/>
                  </a:lnTo>
                  <a:lnTo>
                    <a:pt x="49" y="1939"/>
                  </a:lnTo>
                  <a:lnTo>
                    <a:pt x="97" y="2084"/>
                  </a:lnTo>
                  <a:lnTo>
                    <a:pt x="679" y="3150"/>
                  </a:lnTo>
                  <a:lnTo>
                    <a:pt x="97" y="4217"/>
                  </a:lnTo>
                  <a:lnTo>
                    <a:pt x="49" y="4314"/>
                  </a:lnTo>
                  <a:lnTo>
                    <a:pt x="0" y="4459"/>
                  </a:lnTo>
                  <a:lnTo>
                    <a:pt x="49" y="4556"/>
                  </a:lnTo>
                  <a:lnTo>
                    <a:pt x="97" y="4701"/>
                  </a:lnTo>
                  <a:lnTo>
                    <a:pt x="824" y="6010"/>
                  </a:lnTo>
                  <a:lnTo>
                    <a:pt x="921" y="6107"/>
                  </a:lnTo>
                  <a:lnTo>
                    <a:pt x="1018" y="6204"/>
                  </a:lnTo>
                  <a:lnTo>
                    <a:pt x="1163" y="6252"/>
                  </a:lnTo>
                  <a:lnTo>
                    <a:pt x="2520" y="6252"/>
                  </a:lnTo>
                  <a:lnTo>
                    <a:pt x="3102" y="7318"/>
                  </a:lnTo>
                  <a:lnTo>
                    <a:pt x="3199" y="7464"/>
                  </a:lnTo>
                  <a:lnTo>
                    <a:pt x="3296" y="7512"/>
                  </a:lnTo>
                  <a:lnTo>
                    <a:pt x="3441" y="7561"/>
                  </a:lnTo>
                  <a:lnTo>
                    <a:pt x="3587" y="7609"/>
                  </a:lnTo>
                  <a:lnTo>
                    <a:pt x="5089" y="7609"/>
                  </a:lnTo>
                  <a:lnTo>
                    <a:pt x="5234" y="7561"/>
                  </a:lnTo>
                  <a:lnTo>
                    <a:pt x="5331" y="7512"/>
                  </a:lnTo>
                  <a:lnTo>
                    <a:pt x="5428" y="7464"/>
                  </a:lnTo>
                  <a:lnTo>
                    <a:pt x="5525" y="7318"/>
                  </a:lnTo>
                  <a:lnTo>
                    <a:pt x="6301" y="6010"/>
                  </a:lnTo>
                  <a:lnTo>
                    <a:pt x="6349" y="5913"/>
                  </a:lnTo>
                  <a:lnTo>
                    <a:pt x="6349" y="5768"/>
                  </a:lnTo>
                  <a:lnTo>
                    <a:pt x="6349" y="5622"/>
                  </a:lnTo>
                  <a:lnTo>
                    <a:pt x="6301" y="5525"/>
                  </a:lnTo>
                  <a:lnTo>
                    <a:pt x="5525" y="4217"/>
                  </a:lnTo>
                  <a:lnTo>
                    <a:pt x="5428" y="4071"/>
                  </a:lnTo>
                  <a:lnTo>
                    <a:pt x="5331" y="4023"/>
                  </a:lnTo>
                  <a:lnTo>
                    <a:pt x="5234" y="3974"/>
                  </a:lnTo>
                  <a:lnTo>
                    <a:pt x="5089" y="3926"/>
                  </a:lnTo>
                  <a:lnTo>
                    <a:pt x="3877" y="3926"/>
                  </a:lnTo>
                  <a:lnTo>
                    <a:pt x="3393" y="3150"/>
                  </a:lnTo>
                  <a:lnTo>
                    <a:pt x="4023" y="2084"/>
                  </a:lnTo>
                  <a:lnTo>
                    <a:pt x="4071" y="1939"/>
                  </a:lnTo>
                  <a:lnTo>
                    <a:pt x="4071" y="1793"/>
                  </a:lnTo>
                  <a:lnTo>
                    <a:pt x="4071" y="1696"/>
                  </a:lnTo>
                  <a:lnTo>
                    <a:pt x="4023" y="1551"/>
                  </a:lnTo>
                  <a:lnTo>
                    <a:pt x="3247" y="243"/>
                  </a:lnTo>
                  <a:lnTo>
                    <a:pt x="3150" y="146"/>
                  </a:lnTo>
                  <a:lnTo>
                    <a:pt x="3053" y="49"/>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8" name="Google Shape;1808;p57"/>
          <p:cNvGrpSpPr/>
          <p:nvPr/>
        </p:nvGrpSpPr>
        <p:grpSpPr>
          <a:xfrm>
            <a:off x="4749254" y="1333360"/>
            <a:ext cx="320943" cy="392133"/>
            <a:chOff x="4632229" y="1333902"/>
            <a:chExt cx="320943" cy="392133"/>
          </a:xfrm>
        </p:grpSpPr>
        <p:sp>
          <p:nvSpPr>
            <p:cNvPr id="1809" name="Google Shape;1809;p57"/>
            <p:cNvSpPr/>
            <p:nvPr/>
          </p:nvSpPr>
          <p:spPr>
            <a:xfrm>
              <a:off x="4632229" y="1333902"/>
              <a:ext cx="320943" cy="392133"/>
            </a:xfrm>
            <a:custGeom>
              <a:rect b="b" l="l" r="r" t="t"/>
              <a:pathLst>
                <a:path extrusionOk="0" h="17351" w="14201">
                  <a:moveTo>
                    <a:pt x="13183" y="1018"/>
                  </a:moveTo>
                  <a:lnTo>
                    <a:pt x="13183" y="14298"/>
                  </a:lnTo>
                  <a:lnTo>
                    <a:pt x="3054" y="14298"/>
                  </a:lnTo>
                  <a:lnTo>
                    <a:pt x="3054" y="1018"/>
                  </a:lnTo>
                  <a:close/>
                  <a:moveTo>
                    <a:pt x="2036" y="1018"/>
                  </a:moveTo>
                  <a:lnTo>
                    <a:pt x="2036" y="14298"/>
                  </a:lnTo>
                  <a:lnTo>
                    <a:pt x="1261" y="14298"/>
                  </a:lnTo>
                  <a:lnTo>
                    <a:pt x="1018" y="14395"/>
                  </a:lnTo>
                  <a:lnTo>
                    <a:pt x="1018" y="1988"/>
                  </a:lnTo>
                  <a:lnTo>
                    <a:pt x="1018" y="1794"/>
                  </a:lnTo>
                  <a:lnTo>
                    <a:pt x="1067" y="1600"/>
                  </a:lnTo>
                  <a:lnTo>
                    <a:pt x="1164" y="1454"/>
                  </a:lnTo>
                  <a:lnTo>
                    <a:pt x="1309" y="1309"/>
                  </a:lnTo>
                  <a:lnTo>
                    <a:pt x="1455" y="1164"/>
                  </a:lnTo>
                  <a:lnTo>
                    <a:pt x="1600" y="1067"/>
                  </a:lnTo>
                  <a:lnTo>
                    <a:pt x="1794" y="1018"/>
                  </a:lnTo>
                  <a:close/>
                  <a:moveTo>
                    <a:pt x="13183" y="15315"/>
                  </a:moveTo>
                  <a:lnTo>
                    <a:pt x="13183" y="16333"/>
                  </a:lnTo>
                  <a:lnTo>
                    <a:pt x="1503" y="16333"/>
                  </a:lnTo>
                  <a:lnTo>
                    <a:pt x="1309" y="16285"/>
                  </a:lnTo>
                  <a:lnTo>
                    <a:pt x="1164" y="16188"/>
                  </a:lnTo>
                  <a:lnTo>
                    <a:pt x="1067" y="15994"/>
                  </a:lnTo>
                  <a:lnTo>
                    <a:pt x="1018" y="15800"/>
                  </a:lnTo>
                  <a:lnTo>
                    <a:pt x="1067" y="15606"/>
                  </a:lnTo>
                  <a:lnTo>
                    <a:pt x="1164" y="15461"/>
                  </a:lnTo>
                  <a:lnTo>
                    <a:pt x="1309" y="15364"/>
                  </a:lnTo>
                  <a:lnTo>
                    <a:pt x="1503" y="15315"/>
                  </a:lnTo>
                  <a:close/>
                  <a:moveTo>
                    <a:pt x="1988" y="0"/>
                  </a:moveTo>
                  <a:lnTo>
                    <a:pt x="1600" y="49"/>
                  </a:lnTo>
                  <a:lnTo>
                    <a:pt x="1212" y="146"/>
                  </a:lnTo>
                  <a:lnTo>
                    <a:pt x="873" y="340"/>
                  </a:lnTo>
                  <a:lnTo>
                    <a:pt x="582" y="582"/>
                  </a:lnTo>
                  <a:lnTo>
                    <a:pt x="340" y="873"/>
                  </a:lnTo>
                  <a:lnTo>
                    <a:pt x="146" y="1212"/>
                  </a:lnTo>
                  <a:lnTo>
                    <a:pt x="49" y="1600"/>
                  </a:lnTo>
                  <a:lnTo>
                    <a:pt x="1" y="1988"/>
                  </a:lnTo>
                  <a:lnTo>
                    <a:pt x="1" y="15800"/>
                  </a:lnTo>
                  <a:lnTo>
                    <a:pt x="1" y="16139"/>
                  </a:lnTo>
                  <a:lnTo>
                    <a:pt x="98" y="16382"/>
                  </a:lnTo>
                  <a:lnTo>
                    <a:pt x="243" y="16672"/>
                  </a:lnTo>
                  <a:lnTo>
                    <a:pt x="437" y="16866"/>
                  </a:lnTo>
                  <a:lnTo>
                    <a:pt x="679" y="17060"/>
                  </a:lnTo>
                  <a:lnTo>
                    <a:pt x="921" y="17205"/>
                  </a:lnTo>
                  <a:lnTo>
                    <a:pt x="1212" y="17302"/>
                  </a:lnTo>
                  <a:lnTo>
                    <a:pt x="1503" y="17351"/>
                  </a:lnTo>
                  <a:lnTo>
                    <a:pt x="13716" y="17351"/>
                  </a:lnTo>
                  <a:lnTo>
                    <a:pt x="13910" y="17302"/>
                  </a:lnTo>
                  <a:lnTo>
                    <a:pt x="14055" y="17205"/>
                  </a:lnTo>
                  <a:lnTo>
                    <a:pt x="14152" y="17012"/>
                  </a:lnTo>
                  <a:lnTo>
                    <a:pt x="14201" y="16818"/>
                  </a:lnTo>
                  <a:lnTo>
                    <a:pt x="14201" y="485"/>
                  </a:lnTo>
                  <a:lnTo>
                    <a:pt x="14152" y="291"/>
                  </a:lnTo>
                  <a:lnTo>
                    <a:pt x="14055" y="146"/>
                  </a:lnTo>
                  <a:lnTo>
                    <a:pt x="13910" y="49"/>
                  </a:lnTo>
                  <a:lnTo>
                    <a:pt x="1371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57"/>
            <p:cNvSpPr/>
            <p:nvPr/>
          </p:nvSpPr>
          <p:spPr>
            <a:xfrm>
              <a:off x="4747240" y="1391961"/>
              <a:ext cx="138018" cy="138018"/>
            </a:xfrm>
            <a:custGeom>
              <a:rect b="b" l="l" r="r" t="t"/>
              <a:pathLst>
                <a:path extrusionOk="0" h="6107" w="6107">
                  <a:moveTo>
                    <a:pt x="1115" y="1018"/>
                  </a:moveTo>
                  <a:lnTo>
                    <a:pt x="1309" y="1066"/>
                  </a:lnTo>
                  <a:lnTo>
                    <a:pt x="1551" y="1115"/>
                  </a:lnTo>
                  <a:lnTo>
                    <a:pt x="1842" y="1309"/>
                  </a:lnTo>
                  <a:lnTo>
                    <a:pt x="2230" y="1503"/>
                  </a:lnTo>
                  <a:lnTo>
                    <a:pt x="1503" y="2229"/>
                  </a:lnTo>
                  <a:lnTo>
                    <a:pt x="1309" y="1842"/>
                  </a:lnTo>
                  <a:lnTo>
                    <a:pt x="1115" y="1551"/>
                  </a:lnTo>
                  <a:lnTo>
                    <a:pt x="1067" y="1309"/>
                  </a:lnTo>
                  <a:lnTo>
                    <a:pt x="1018" y="1115"/>
                  </a:lnTo>
                  <a:lnTo>
                    <a:pt x="1018" y="1018"/>
                  </a:lnTo>
                  <a:close/>
                  <a:moveTo>
                    <a:pt x="5089" y="1018"/>
                  </a:moveTo>
                  <a:lnTo>
                    <a:pt x="5089" y="1115"/>
                  </a:lnTo>
                  <a:lnTo>
                    <a:pt x="5041" y="1309"/>
                  </a:lnTo>
                  <a:lnTo>
                    <a:pt x="4944" y="1551"/>
                  </a:lnTo>
                  <a:lnTo>
                    <a:pt x="4798" y="1842"/>
                  </a:lnTo>
                  <a:lnTo>
                    <a:pt x="4605" y="2229"/>
                  </a:lnTo>
                  <a:lnTo>
                    <a:pt x="4217" y="1842"/>
                  </a:lnTo>
                  <a:lnTo>
                    <a:pt x="3878" y="1503"/>
                  </a:lnTo>
                  <a:lnTo>
                    <a:pt x="4217" y="1309"/>
                  </a:lnTo>
                  <a:lnTo>
                    <a:pt x="4556" y="1115"/>
                  </a:lnTo>
                  <a:lnTo>
                    <a:pt x="4798" y="1066"/>
                  </a:lnTo>
                  <a:lnTo>
                    <a:pt x="4944" y="1018"/>
                  </a:lnTo>
                  <a:close/>
                  <a:moveTo>
                    <a:pt x="3054" y="2133"/>
                  </a:moveTo>
                  <a:lnTo>
                    <a:pt x="3538" y="2569"/>
                  </a:lnTo>
                  <a:lnTo>
                    <a:pt x="3975" y="3053"/>
                  </a:lnTo>
                  <a:lnTo>
                    <a:pt x="3538" y="3538"/>
                  </a:lnTo>
                  <a:lnTo>
                    <a:pt x="3054" y="3974"/>
                  </a:lnTo>
                  <a:lnTo>
                    <a:pt x="2569" y="3538"/>
                  </a:lnTo>
                  <a:lnTo>
                    <a:pt x="2133" y="3053"/>
                  </a:lnTo>
                  <a:lnTo>
                    <a:pt x="2569" y="2569"/>
                  </a:lnTo>
                  <a:lnTo>
                    <a:pt x="3054" y="2133"/>
                  </a:lnTo>
                  <a:close/>
                  <a:moveTo>
                    <a:pt x="1503" y="3877"/>
                  </a:moveTo>
                  <a:lnTo>
                    <a:pt x="1842" y="4217"/>
                  </a:lnTo>
                  <a:lnTo>
                    <a:pt x="2230" y="4604"/>
                  </a:lnTo>
                  <a:lnTo>
                    <a:pt x="1842" y="4798"/>
                  </a:lnTo>
                  <a:lnTo>
                    <a:pt x="1551" y="4944"/>
                  </a:lnTo>
                  <a:lnTo>
                    <a:pt x="1309" y="5040"/>
                  </a:lnTo>
                  <a:lnTo>
                    <a:pt x="1115" y="5089"/>
                  </a:lnTo>
                  <a:lnTo>
                    <a:pt x="1018" y="5089"/>
                  </a:lnTo>
                  <a:lnTo>
                    <a:pt x="1018" y="4992"/>
                  </a:lnTo>
                  <a:lnTo>
                    <a:pt x="1067" y="4798"/>
                  </a:lnTo>
                  <a:lnTo>
                    <a:pt x="1115" y="4556"/>
                  </a:lnTo>
                  <a:lnTo>
                    <a:pt x="1309" y="4217"/>
                  </a:lnTo>
                  <a:lnTo>
                    <a:pt x="1503" y="3877"/>
                  </a:lnTo>
                  <a:close/>
                  <a:moveTo>
                    <a:pt x="4605" y="3877"/>
                  </a:moveTo>
                  <a:lnTo>
                    <a:pt x="4798" y="4217"/>
                  </a:lnTo>
                  <a:lnTo>
                    <a:pt x="4944" y="4556"/>
                  </a:lnTo>
                  <a:lnTo>
                    <a:pt x="5041" y="4798"/>
                  </a:lnTo>
                  <a:lnTo>
                    <a:pt x="5089" y="4992"/>
                  </a:lnTo>
                  <a:lnTo>
                    <a:pt x="5089" y="5089"/>
                  </a:lnTo>
                  <a:lnTo>
                    <a:pt x="4944" y="5089"/>
                  </a:lnTo>
                  <a:lnTo>
                    <a:pt x="4798" y="5040"/>
                  </a:lnTo>
                  <a:lnTo>
                    <a:pt x="4556" y="4944"/>
                  </a:lnTo>
                  <a:lnTo>
                    <a:pt x="4217" y="4798"/>
                  </a:lnTo>
                  <a:lnTo>
                    <a:pt x="3878" y="4604"/>
                  </a:lnTo>
                  <a:lnTo>
                    <a:pt x="4217" y="4217"/>
                  </a:lnTo>
                  <a:lnTo>
                    <a:pt x="4605" y="3877"/>
                  </a:lnTo>
                  <a:close/>
                  <a:moveTo>
                    <a:pt x="921" y="0"/>
                  </a:moveTo>
                  <a:lnTo>
                    <a:pt x="727" y="49"/>
                  </a:lnTo>
                  <a:lnTo>
                    <a:pt x="534" y="97"/>
                  </a:lnTo>
                  <a:lnTo>
                    <a:pt x="388" y="194"/>
                  </a:lnTo>
                  <a:lnTo>
                    <a:pt x="291" y="291"/>
                  </a:lnTo>
                  <a:lnTo>
                    <a:pt x="194" y="388"/>
                  </a:lnTo>
                  <a:lnTo>
                    <a:pt x="97" y="533"/>
                  </a:lnTo>
                  <a:lnTo>
                    <a:pt x="49" y="727"/>
                  </a:lnTo>
                  <a:lnTo>
                    <a:pt x="0" y="921"/>
                  </a:lnTo>
                  <a:lnTo>
                    <a:pt x="0" y="1163"/>
                  </a:lnTo>
                  <a:lnTo>
                    <a:pt x="49" y="1454"/>
                  </a:lnTo>
                  <a:lnTo>
                    <a:pt x="146" y="1793"/>
                  </a:lnTo>
                  <a:lnTo>
                    <a:pt x="291" y="2181"/>
                  </a:lnTo>
                  <a:lnTo>
                    <a:pt x="534" y="2617"/>
                  </a:lnTo>
                  <a:lnTo>
                    <a:pt x="824" y="3053"/>
                  </a:lnTo>
                  <a:lnTo>
                    <a:pt x="534" y="3490"/>
                  </a:lnTo>
                  <a:lnTo>
                    <a:pt x="291" y="3926"/>
                  </a:lnTo>
                  <a:lnTo>
                    <a:pt x="146" y="4313"/>
                  </a:lnTo>
                  <a:lnTo>
                    <a:pt x="49" y="4604"/>
                  </a:lnTo>
                  <a:lnTo>
                    <a:pt x="0" y="4895"/>
                  </a:lnTo>
                  <a:lnTo>
                    <a:pt x="0" y="5137"/>
                  </a:lnTo>
                  <a:lnTo>
                    <a:pt x="49" y="5380"/>
                  </a:lnTo>
                  <a:lnTo>
                    <a:pt x="97" y="5525"/>
                  </a:lnTo>
                  <a:lnTo>
                    <a:pt x="194" y="5670"/>
                  </a:lnTo>
                  <a:lnTo>
                    <a:pt x="291" y="5816"/>
                  </a:lnTo>
                  <a:lnTo>
                    <a:pt x="437" y="5913"/>
                  </a:lnTo>
                  <a:lnTo>
                    <a:pt x="582" y="6010"/>
                  </a:lnTo>
                  <a:lnTo>
                    <a:pt x="824" y="6058"/>
                  </a:lnTo>
                  <a:lnTo>
                    <a:pt x="1067" y="6107"/>
                  </a:lnTo>
                  <a:lnTo>
                    <a:pt x="1261" y="6058"/>
                  </a:lnTo>
                  <a:lnTo>
                    <a:pt x="1551" y="6010"/>
                  </a:lnTo>
                  <a:lnTo>
                    <a:pt x="1842" y="5913"/>
                  </a:lnTo>
                  <a:lnTo>
                    <a:pt x="2181" y="5767"/>
                  </a:lnTo>
                  <a:lnTo>
                    <a:pt x="2618" y="5574"/>
                  </a:lnTo>
                  <a:lnTo>
                    <a:pt x="3054" y="5234"/>
                  </a:lnTo>
                  <a:lnTo>
                    <a:pt x="3490" y="5574"/>
                  </a:lnTo>
                  <a:lnTo>
                    <a:pt x="3926" y="5767"/>
                  </a:lnTo>
                  <a:lnTo>
                    <a:pt x="4265" y="5913"/>
                  </a:lnTo>
                  <a:lnTo>
                    <a:pt x="4556" y="6010"/>
                  </a:lnTo>
                  <a:lnTo>
                    <a:pt x="4798" y="6058"/>
                  </a:lnTo>
                  <a:lnTo>
                    <a:pt x="5041" y="6107"/>
                  </a:lnTo>
                  <a:lnTo>
                    <a:pt x="5283" y="6058"/>
                  </a:lnTo>
                  <a:lnTo>
                    <a:pt x="5477" y="6010"/>
                  </a:lnTo>
                  <a:lnTo>
                    <a:pt x="5671" y="5913"/>
                  </a:lnTo>
                  <a:lnTo>
                    <a:pt x="5816" y="5816"/>
                  </a:lnTo>
                  <a:lnTo>
                    <a:pt x="5913" y="5670"/>
                  </a:lnTo>
                  <a:lnTo>
                    <a:pt x="5962" y="5525"/>
                  </a:lnTo>
                  <a:lnTo>
                    <a:pt x="6059" y="5380"/>
                  </a:lnTo>
                  <a:lnTo>
                    <a:pt x="6107" y="5137"/>
                  </a:lnTo>
                  <a:lnTo>
                    <a:pt x="6107" y="4895"/>
                  </a:lnTo>
                  <a:lnTo>
                    <a:pt x="6059" y="4604"/>
                  </a:lnTo>
                  <a:lnTo>
                    <a:pt x="5962" y="4313"/>
                  </a:lnTo>
                  <a:lnTo>
                    <a:pt x="5768" y="3926"/>
                  </a:lnTo>
                  <a:lnTo>
                    <a:pt x="5574" y="3490"/>
                  </a:lnTo>
                  <a:lnTo>
                    <a:pt x="5235" y="3053"/>
                  </a:lnTo>
                  <a:lnTo>
                    <a:pt x="5574" y="2617"/>
                  </a:lnTo>
                  <a:lnTo>
                    <a:pt x="5768" y="2181"/>
                  </a:lnTo>
                  <a:lnTo>
                    <a:pt x="5962" y="1793"/>
                  </a:lnTo>
                  <a:lnTo>
                    <a:pt x="6059" y="1454"/>
                  </a:lnTo>
                  <a:lnTo>
                    <a:pt x="6107" y="1163"/>
                  </a:lnTo>
                  <a:lnTo>
                    <a:pt x="6107" y="921"/>
                  </a:lnTo>
                  <a:lnTo>
                    <a:pt x="6059" y="727"/>
                  </a:lnTo>
                  <a:lnTo>
                    <a:pt x="5962" y="533"/>
                  </a:lnTo>
                  <a:lnTo>
                    <a:pt x="5913" y="388"/>
                  </a:lnTo>
                  <a:lnTo>
                    <a:pt x="5816" y="291"/>
                  </a:lnTo>
                  <a:lnTo>
                    <a:pt x="5671" y="194"/>
                  </a:lnTo>
                  <a:lnTo>
                    <a:pt x="5525" y="97"/>
                  </a:lnTo>
                  <a:lnTo>
                    <a:pt x="5380" y="49"/>
                  </a:lnTo>
                  <a:lnTo>
                    <a:pt x="5138" y="0"/>
                  </a:lnTo>
                  <a:lnTo>
                    <a:pt x="4895" y="0"/>
                  </a:lnTo>
                  <a:lnTo>
                    <a:pt x="4605" y="49"/>
                  </a:lnTo>
                  <a:lnTo>
                    <a:pt x="4314" y="145"/>
                  </a:lnTo>
                  <a:lnTo>
                    <a:pt x="3926" y="291"/>
                  </a:lnTo>
                  <a:lnTo>
                    <a:pt x="3490" y="533"/>
                  </a:lnTo>
                  <a:lnTo>
                    <a:pt x="3054" y="824"/>
                  </a:lnTo>
                  <a:lnTo>
                    <a:pt x="2618" y="533"/>
                  </a:lnTo>
                  <a:lnTo>
                    <a:pt x="2181" y="291"/>
                  </a:lnTo>
                  <a:lnTo>
                    <a:pt x="1794" y="145"/>
                  </a:lnTo>
                  <a:lnTo>
                    <a:pt x="1454" y="49"/>
                  </a:lnTo>
                  <a:lnTo>
                    <a:pt x="11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57"/>
            <p:cNvSpPr/>
            <p:nvPr/>
          </p:nvSpPr>
          <p:spPr>
            <a:xfrm>
              <a:off x="4740664" y="1552964"/>
              <a:ext cx="151171" cy="23029"/>
            </a:xfrm>
            <a:custGeom>
              <a:rect b="b" l="l" r="r" t="t"/>
              <a:pathLst>
                <a:path extrusionOk="0" h="1019" w="6689">
                  <a:moveTo>
                    <a:pt x="485" y="0"/>
                  </a:moveTo>
                  <a:lnTo>
                    <a:pt x="291" y="49"/>
                  </a:lnTo>
                  <a:lnTo>
                    <a:pt x="146" y="146"/>
                  </a:lnTo>
                  <a:lnTo>
                    <a:pt x="49" y="291"/>
                  </a:lnTo>
                  <a:lnTo>
                    <a:pt x="1" y="485"/>
                  </a:lnTo>
                  <a:lnTo>
                    <a:pt x="49" y="679"/>
                  </a:lnTo>
                  <a:lnTo>
                    <a:pt x="146" y="873"/>
                  </a:lnTo>
                  <a:lnTo>
                    <a:pt x="291" y="970"/>
                  </a:lnTo>
                  <a:lnTo>
                    <a:pt x="485" y="1018"/>
                  </a:lnTo>
                  <a:lnTo>
                    <a:pt x="6156" y="1018"/>
                  </a:lnTo>
                  <a:lnTo>
                    <a:pt x="6350" y="970"/>
                  </a:lnTo>
                  <a:lnTo>
                    <a:pt x="6543" y="873"/>
                  </a:lnTo>
                  <a:lnTo>
                    <a:pt x="6640" y="679"/>
                  </a:lnTo>
                  <a:lnTo>
                    <a:pt x="6689" y="485"/>
                  </a:lnTo>
                  <a:lnTo>
                    <a:pt x="6640" y="291"/>
                  </a:lnTo>
                  <a:lnTo>
                    <a:pt x="6543" y="146"/>
                  </a:lnTo>
                  <a:lnTo>
                    <a:pt x="6350" y="49"/>
                  </a:lnTo>
                  <a:lnTo>
                    <a:pt x="61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57"/>
            <p:cNvSpPr/>
            <p:nvPr/>
          </p:nvSpPr>
          <p:spPr>
            <a:xfrm>
              <a:off x="4740664" y="1598955"/>
              <a:ext cx="151171" cy="23029"/>
            </a:xfrm>
            <a:custGeom>
              <a:rect b="b" l="l" r="r" t="t"/>
              <a:pathLst>
                <a:path extrusionOk="0" h="1019" w="6689">
                  <a:moveTo>
                    <a:pt x="485" y="1"/>
                  </a:moveTo>
                  <a:lnTo>
                    <a:pt x="291" y="49"/>
                  </a:lnTo>
                  <a:lnTo>
                    <a:pt x="146" y="146"/>
                  </a:lnTo>
                  <a:lnTo>
                    <a:pt x="49" y="292"/>
                  </a:lnTo>
                  <a:lnTo>
                    <a:pt x="1" y="486"/>
                  </a:lnTo>
                  <a:lnTo>
                    <a:pt x="49" y="679"/>
                  </a:lnTo>
                  <a:lnTo>
                    <a:pt x="146" y="873"/>
                  </a:lnTo>
                  <a:lnTo>
                    <a:pt x="291" y="970"/>
                  </a:lnTo>
                  <a:lnTo>
                    <a:pt x="485" y="1019"/>
                  </a:lnTo>
                  <a:lnTo>
                    <a:pt x="6156" y="1019"/>
                  </a:lnTo>
                  <a:lnTo>
                    <a:pt x="6350" y="970"/>
                  </a:lnTo>
                  <a:lnTo>
                    <a:pt x="6543" y="873"/>
                  </a:lnTo>
                  <a:lnTo>
                    <a:pt x="6640" y="679"/>
                  </a:lnTo>
                  <a:lnTo>
                    <a:pt x="6689" y="486"/>
                  </a:lnTo>
                  <a:lnTo>
                    <a:pt x="6640" y="292"/>
                  </a:lnTo>
                  <a:lnTo>
                    <a:pt x="6543" y="146"/>
                  </a:lnTo>
                  <a:lnTo>
                    <a:pt x="6350" y="49"/>
                  </a:lnTo>
                  <a:lnTo>
                    <a:pt x="61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3" name="Google Shape;1813;p57"/>
          <p:cNvGrpSpPr/>
          <p:nvPr/>
        </p:nvGrpSpPr>
        <p:grpSpPr>
          <a:xfrm>
            <a:off x="5347965" y="1333360"/>
            <a:ext cx="392155" cy="392133"/>
            <a:chOff x="5301460" y="1333902"/>
            <a:chExt cx="392155" cy="392133"/>
          </a:xfrm>
        </p:grpSpPr>
        <p:sp>
          <p:nvSpPr>
            <p:cNvPr id="1814" name="Google Shape;1814;p57"/>
            <p:cNvSpPr/>
            <p:nvPr/>
          </p:nvSpPr>
          <p:spPr>
            <a:xfrm>
              <a:off x="5301460" y="1372232"/>
              <a:ext cx="391048" cy="353803"/>
            </a:xfrm>
            <a:custGeom>
              <a:rect b="b" l="l" r="r" t="t"/>
              <a:pathLst>
                <a:path extrusionOk="0" h="15655" w="17303">
                  <a:moveTo>
                    <a:pt x="7804" y="5332"/>
                  </a:moveTo>
                  <a:lnTo>
                    <a:pt x="7804" y="7464"/>
                  </a:lnTo>
                  <a:lnTo>
                    <a:pt x="7270" y="7610"/>
                  </a:lnTo>
                  <a:lnTo>
                    <a:pt x="6737" y="7658"/>
                  </a:lnTo>
                  <a:lnTo>
                    <a:pt x="6398" y="7658"/>
                  </a:lnTo>
                  <a:lnTo>
                    <a:pt x="6059" y="7610"/>
                  </a:lnTo>
                  <a:lnTo>
                    <a:pt x="5720" y="7513"/>
                  </a:lnTo>
                  <a:lnTo>
                    <a:pt x="5380" y="7367"/>
                  </a:lnTo>
                  <a:lnTo>
                    <a:pt x="4993" y="7222"/>
                  </a:lnTo>
                  <a:lnTo>
                    <a:pt x="4556" y="7077"/>
                  </a:lnTo>
                  <a:lnTo>
                    <a:pt x="4169" y="7028"/>
                  </a:lnTo>
                  <a:lnTo>
                    <a:pt x="3781" y="6980"/>
                  </a:lnTo>
                  <a:lnTo>
                    <a:pt x="3393" y="6980"/>
                  </a:lnTo>
                  <a:lnTo>
                    <a:pt x="2957" y="7028"/>
                  </a:lnTo>
                  <a:lnTo>
                    <a:pt x="2569" y="7077"/>
                  </a:lnTo>
                  <a:lnTo>
                    <a:pt x="2182" y="7174"/>
                  </a:lnTo>
                  <a:lnTo>
                    <a:pt x="2036" y="7270"/>
                  </a:lnTo>
                  <a:lnTo>
                    <a:pt x="2036" y="6592"/>
                  </a:lnTo>
                  <a:lnTo>
                    <a:pt x="1988" y="6495"/>
                  </a:lnTo>
                  <a:lnTo>
                    <a:pt x="1939" y="6350"/>
                  </a:lnTo>
                  <a:lnTo>
                    <a:pt x="1358" y="5332"/>
                  </a:lnTo>
                  <a:close/>
                  <a:moveTo>
                    <a:pt x="12408" y="1018"/>
                  </a:moveTo>
                  <a:lnTo>
                    <a:pt x="12408" y="4556"/>
                  </a:lnTo>
                  <a:lnTo>
                    <a:pt x="12456" y="5235"/>
                  </a:lnTo>
                  <a:lnTo>
                    <a:pt x="12602" y="5913"/>
                  </a:lnTo>
                  <a:lnTo>
                    <a:pt x="12796" y="6543"/>
                  </a:lnTo>
                  <a:lnTo>
                    <a:pt x="13086" y="7174"/>
                  </a:lnTo>
                  <a:lnTo>
                    <a:pt x="14589" y="10178"/>
                  </a:lnTo>
                  <a:lnTo>
                    <a:pt x="14153" y="10275"/>
                  </a:lnTo>
                  <a:lnTo>
                    <a:pt x="13716" y="10324"/>
                  </a:lnTo>
                  <a:lnTo>
                    <a:pt x="13377" y="10275"/>
                  </a:lnTo>
                  <a:lnTo>
                    <a:pt x="13038" y="10227"/>
                  </a:lnTo>
                  <a:lnTo>
                    <a:pt x="12747" y="10130"/>
                  </a:lnTo>
                  <a:lnTo>
                    <a:pt x="12408" y="9936"/>
                  </a:lnTo>
                  <a:lnTo>
                    <a:pt x="12020" y="9791"/>
                  </a:lnTo>
                  <a:lnTo>
                    <a:pt x="11681" y="9645"/>
                  </a:lnTo>
                  <a:lnTo>
                    <a:pt x="11342" y="9548"/>
                  </a:lnTo>
                  <a:lnTo>
                    <a:pt x="10954" y="9500"/>
                  </a:lnTo>
                  <a:lnTo>
                    <a:pt x="10615" y="9451"/>
                  </a:lnTo>
                  <a:lnTo>
                    <a:pt x="10227" y="9451"/>
                  </a:lnTo>
                  <a:lnTo>
                    <a:pt x="9888" y="9548"/>
                  </a:lnTo>
                  <a:lnTo>
                    <a:pt x="9500" y="9597"/>
                  </a:lnTo>
                  <a:lnTo>
                    <a:pt x="10760" y="7174"/>
                  </a:lnTo>
                  <a:lnTo>
                    <a:pt x="11051" y="6543"/>
                  </a:lnTo>
                  <a:lnTo>
                    <a:pt x="11245" y="5913"/>
                  </a:lnTo>
                  <a:lnTo>
                    <a:pt x="11390" y="5235"/>
                  </a:lnTo>
                  <a:lnTo>
                    <a:pt x="11390" y="4556"/>
                  </a:lnTo>
                  <a:lnTo>
                    <a:pt x="11390" y="1018"/>
                  </a:lnTo>
                  <a:close/>
                  <a:moveTo>
                    <a:pt x="4023" y="7997"/>
                  </a:moveTo>
                  <a:lnTo>
                    <a:pt x="4363" y="8094"/>
                  </a:lnTo>
                  <a:lnTo>
                    <a:pt x="4944" y="8288"/>
                  </a:lnTo>
                  <a:lnTo>
                    <a:pt x="5380" y="8434"/>
                  </a:lnTo>
                  <a:lnTo>
                    <a:pt x="5817" y="8579"/>
                  </a:lnTo>
                  <a:lnTo>
                    <a:pt x="6301" y="8676"/>
                  </a:lnTo>
                  <a:lnTo>
                    <a:pt x="6737" y="8676"/>
                  </a:lnTo>
                  <a:lnTo>
                    <a:pt x="7270" y="8627"/>
                  </a:lnTo>
                  <a:lnTo>
                    <a:pt x="7804" y="8531"/>
                  </a:lnTo>
                  <a:lnTo>
                    <a:pt x="7804" y="13910"/>
                  </a:lnTo>
                  <a:lnTo>
                    <a:pt x="7755" y="14152"/>
                  </a:lnTo>
                  <a:lnTo>
                    <a:pt x="7658" y="14395"/>
                  </a:lnTo>
                  <a:lnTo>
                    <a:pt x="7464" y="14540"/>
                  </a:lnTo>
                  <a:lnTo>
                    <a:pt x="7222" y="14589"/>
                  </a:lnTo>
                  <a:lnTo>
                    <a:pt x="2715" y="14637"/>
                  </a:lnTo>
                  <a:lnTo>
                    <a:pt x="2424" y="14540"/>
                  </a:lnTo>
                  <a:lnTo>
                    <a:pt x="2230" y="14395"/>
                  </a:lnTo>
                  <a:lnTo>
                    <a:pt x="2085" y="14201"/>
                  </a:lnTo>
                  <a:lnTo>
                    <a:pt x="2036" y="13910"/>
                  </a:lnTo>
                  <a:lnTo>
                    <a:pt x="2036" y="12408"/>
                  </a:lnTo>
                  <a:lnTo>
                    <a:pt x="2860" y="12408"/>
                  </a:lnTo>
                  <a:lnTo>
                    <a:pt x="3054" y="12359"/>
                  </a:lnTo>
                  <a:lnTo>
                    <a:pt x="3248" y="12262"/>
                  </a:lnTo>
                  <a:lnTo>
                    <a:pt x="3345" y="12117"/>
                  </a:lnTo>
                  <a:lnTo>
                    <a:pt x="3393" y="11923"/>
                  </a:lnTo>
                  <a:lnTo>
                    <a:pt x="3345" y="11729"/>
                  </a:lnTo>
                  <a:lnTo>
                    <a:pt x="3248" y="11535"/>
                  </a:lnTo>
                  <a:lnTo>
                    <a:pt x="3054" y="11438"/>
                  </a:lnTo>
                  <a:lnTo>
                    <a:pt x="2860" y="11390"/>
                  </a:lnTo>
                  <a:lnTo>
                    <a:pt x="2036" y="11390"/>
                  </a:lnTo>
                  <a:lnTo>
                    <a:pt x="2036" y="10372"/>
                  </a:lnTo>
                  <a:lnTo>
                    <a:pt x="2860" y="10372"/>
                  </a:lnTo>
                  <a:lnTo>
                    <a:pt x="3054" y="10324"/>
                  </a:lnTo>
                  <a:lnTo>
                    <a:pt x="3248" y="10227"/>
                  </a:lnTo>
                  <a:lnTo>
                    <a:pt x="3345" y="10081"/>
                  </a:lnTo>
                  <a:lnTo>
                    <a:pt x="3393" y="9888"/>
                  </a:lnTo>
                  <a:lnTo>
                    <a:pt x="3345" y="9694"/>
                  </a:lnTo>
                  <a:lnTo>
                    <a:pt x="3248" y="9500"/>
                  </a:lnTo>
                  <a:lnTo>
                    <a:pt x="3054" y="9403"/>
                  </a:lnTo>
                  <a:lnTo>
                    <a:pt x="2860" y="9354"/>
                  </a:lnTo>
                  <a:lnTo>
                    <a:pt x="2036" y="9354"/>
                  </a:lnTo>
                  <a:lnTo>
                    <a:pt x="2036" y="8337"/>
                  </a:lnTo>
                  <a:lnTo>
                    <a:pt x="2521" y="8143"/>
                  </a:lnTo>
                  <a:lnTo>
                    <a:pt x="2812" y="8046"/>
                  </a:lnTo>
                  <a:lnTo>
                    <a:pt x="3103" y="7997"/>
                  </a:lnTo>
                  <a:close/>
                  <a:moveTo>
                    <a:pt x="10712" y="10469"/>
                  </a:moveTo>
                  <a:lnTo>
                    <a:pt x="11002" y="10518"/>
                  </a:lnTo>
                  <a:lnTo>
                    <a:pt x="11293" y="10566"/>
                  </a:lnTo>
                  <a:lnTo>
                    <a:pt x="11584" y="10711"/>
                  </a:lnTo>
                  <a:lnTo>
                    <a:pt x="11923" y="10857"/>
                  </a:lnTo>
                  <a:lnTo>
                    <a:pt x="12359" y="11051"/>
                  </a:lnTo>
                  <a:lnTo>
                    <a:pt x="12796" y="11196"/>
                  </a:lnTo>
                  <a:lnTo>
                    <a:pt x="13280" y="11293"/>
                  </a:lnTo>
                  <a:lnTo>
                    <a:pt x="13716" y="11341"/>
                  </a:lnTo>
                  <a:lnTo>
                    <a:pt x="14056" y="11293"/>
                  </a:lnTo>
                  <a:lnTo>
                    <a:pt x="14395" y="11245"/>
                  </a:lnTo>
                  <a:lnTo>
                    <a:pt x="14734" y="11196"/>
                  </a:lnTo>
                  <a:lnTo>
                    <a:pt x="15073" y="11051"/>
                  </a:lnTo>
                  <a:lnTo>
                    <a:pt x="16188" y="13232"/>
                  </a:lnTo>
                  <a:lnTo>
                    <a:pt x="16285" y="13474"/>
                  </a:lnTo>
                  <a:lnTo>
                    <a:pt x="16333" y="13716"/>
                  </a:lnTo>
                  <a:lnTo>
                    <a:pt x="16285" y="13959"/>
                  </a:lnTo>
                  <a:lnTo>
                    <a:pt x="16188" y="14152"/>
                  </a:lnTo>
                  <a:lnTo>
                    <a:pt x="16043" y="14346"/>
                  </a:lnTo>
                  <a:lnTo>
                    <a:pt x="15849" y="14492"/>
                  </a:lnTo>
                  <a:lnTo>
                    <a:pt x="15606" y="14589"/>
                  </a:lnTo>
                  <a:lnTo>
                    <a:pt x="15364" y="14637"/>
                  </a:lnTo>
                  <a:lnTo>
                    <a:pt x="8676" y="14589"/>
                  </a:lnTo>
                  <a:lnTo>
                    <a:pt x="8773" y="14298"/>
                  </a:lnTo>
                  <a:lnTo>
                    <a:pt x="8821" y="13910"/>
                  </a:lnTo>
                  <a:lnTo>
                    <a:pt x="8821" y="11002"/>
                  </a:lnTo>
                  <a:lnTo>
                    <a:pt x="9548" y="10711"/>
                  </a:lnTo>
                  <a:lnTo>
                    <a:pt x="9839" y="10566"/>
                  </a:lnTo>
                  <a:lnTo>
                    <a:pt x="10130" y="10518"/>
                  </a:lnTo>
                  <a:lnTo>
                    <a:pt x="10421" y="10469"/>
                  </a:lnTo>
                  <a:close/>
                  <a:moveTo>
                    <a:pt x="10275" y="1"/>
                  </a:moveTo>
                  <a:lnTo>
                    <a:pt x="10081" y="49"/>
                  </a:lnTo>
                  <a:lnTo>
                    <a:pt x="9888" y="146"/>
                  </a:lnTo>
                  <a:lnTo>
                    <a:pt x="9791" y="340"/>
                  </a:lnTo>
                  <a:lnTo>
                    <a:pt x="9742" y="534"/>
                  </a:lnTo>
                  <a:lnTo>
                    <a:pt x="9791" y="728"/>
                  </a:lnTo>
                  <a:lnTo>
                    <a:pt x="9888" y="873"/>
                  </a:lnTo>
                  <a:lnTo>
                    <a:pt x="10081" y="1018"/>
                  </a:lnTo>
                  <a:lnTo>
                    <a:pt x="10421" y="1018"/>
                  </a:lnTo>
                  <a:lnTo>
                    <a:pt x="10421" y="4556"/>
                  </a:lnTo>
                  <a:lnTo>
                    <a:pt x="10372" y="5090"/>
                  </a:lnTo>
                  <a:lnTo>
                    <a:pt x="10275" y="5671"/>
                  </a:lnTo>
                  <a:lnTo>
                    <a:pt x="10081" y="6204"/>
                  </a:lnTo>
                  <a:lnTo>
                    <a:pt x="9888" y="6689"/>
                  </a:lnTo>
                  <a:lnTo>
                    <a:pt x="8821" y="8724"/>
                  </a:lnTo>
                  <a:lnTo>
                    <a:pt x="8821" y="4847"/>
                  </a:lnTo>
                  <a:lnTo>
                    <a:pt x="8773" y="4653"/>
                  </a:lnTo>
                  <a:lnTo>
                    <a:pt x="8676" y="4459"/>
                  </a:lnTo>
                  <a:lnTo>
                    <a:pt x="8531" y="4363"/>
                  </a:lnTo>
                  <a:lnTo>
                    <a:pt x="8337" y="4314"/>
                  </a:lnTo>
                  <a:lnTo>
                    <a:pt x="340" y="4314"/>
                  </a:lnTo>
                  <a:lnTo>
                    <a:pt x="243" y="4411"/>
                  </a:lnTo>
                  <a:lnTo>
                    <a:pt x="146" y="4459"/>
                  </a:lnTo>
                  <a:lnTo>
                    <a:pt x="49" y="4556"/>
                  </a:lnTo>
                  <a:lnTo>
                    <a:pt x="1" y="4702"/>
                  </a:lnTo>
                  <a:lnTo>
                    <a:pt x="1" y="4847"/>
                  </a:lnTo>
                  <a:lnTo>
                    <a:pt x="1" y="4944"/>
                  </a:lnTo>
                  <a:lnTo>
                    <a:pt x="49" y="5090"/>
                  </a:lnTo>
                  <a:lnTo>
                    <a:pt x="1019" y="6737"/>
                  </a:lnTo>
                  <a:lnTo>
                    <a:pt x="1019" y="13910"/>
                  </a:lnTo>
                  <a:lnTo>
                    <a:pt x="1019" y="14249"/>
                  </a:lnTo>
                  <a:lnTo>
                    <a:pt x="1115" y="14589"/>
                  </a:lnTo>
                  <a:lnTo>
                    <a:pt x="1309" y="14879"/>
                  </a:lnTo>
                  <a:lnTo>
                    <a:pt x="1503" y="15122"/>
                  </a:lnTo>
                  <a:lnTo>
                    <a:pt x="1745" y="15316"/>
                  </a:lnTo>
                  <a:lnTo>
                    <a:pt x="2036" y="15509"/>
                  </a:lnTo>
                  <a:lnTo>
                    <a:pt x="2376" y="15606"/>
                  </a:lnTo>
                  <a:lnTo>
                    <a:pt x="2715" y="15655"/>
                  </a:lnTo>
                  <a:lnTo>
                    <a:pt x="15364" y="15655"/>
                  </a:lnTo>
                  <a:lnTo>
                    <a:pt x="15606" y="15606"/>
                  </a:lnTo>
                  <a:lnTo>
                    <a:pt x="15849" y="15558"/>
                  </a:lnTo>
                  <a:lnTo>
                    <a:pt x="16091" y="15509"/>
                  </a:lnTo>
                  <a:lnTo>
                    <a:pt x="16333" y="15364"/>
                  </a:lnTo>
                  <a:lnTo>
                    <a:pt x="16527" y="15267"/>
                  </a:lnTo>
                  <a:lnTo>
                    <a:pt x="16721" y="15073"/>
                  </a:lnTo>
                  <a:lnTo>
                    <a:pt x="16915" y="14879"/>
                  </a:lnTo>
                  <a:lnTo>
                    <a:pt x="17060" y="14686"/>
                  </a:lnTo>
                  <a:lnTo>
                    <a:pt x="17157" y="14443"/>
                  </a:lnTo>
                  <a:lnTo>
                    <a:pt x="17254" y="14249"/>
                  </a:lnTo>
                  <a:lnTo>
                    <a:pt x="17303" y="14007"/>
                  </a:lnTo>
                  <a:lnTo>
                    <a:pt x="17303" y="13765"/>
                  </a:lnTo>
                  <a:lnTo>
                    <a:pt x="17303" y="13522"/>
                  </a:lnTo>
                  <a:lnTo>
                    <a:pt x="17303" y="13232"/>
                  </a:lnTo>
                  <a:lnTo>
                    <a:pt x="17206" y="12989"/>
                  </a:lnTo>
                  <a:lnTo>
                    <a:pt x="17109" y="12795"/>
                  </a:lnTo>
                  <a:lnTo>
                    <a:pt x="13959" y="6689"/>
                  </a:lnTo>
                  <a:lnTo>
                    <a:pt x="13765" y="6204"/>
                  </a:lnTo>
                  <a:lnTo>
                    <a:pt x="13571" y="5671"/>
                  </a:lnTo>
                  <a:lnTo>
                    <a:pt x="13474" y="5090"/>
                  </a:lnTo>
                  <a:lnTo>
                    <a:pt x="13426" y="4556"/>
                  </a:lnTo>
                  <a:lnTo>
                    <a:pt x="13426" y="1018"/>
                  </a:lnTo>
                  <a:lnTo>
                    <a:pt x="13765" y="1018"/>
                  </a:lnTo>
                  <a:lnTo>
                    <a:pt x="13910" y="873"/>
                  </a:lnTo>
                  <a:lnTo>
                    <a:pt x="14007" y="728"/>
                  </a:lnTo>
                  <a:lnTo>
                    <a:pt x="14056" y="534"/>
                  </a:lnTo>
                  <a:lnTo>
                    <a:pt x="14007" y="340"/>
                  </a:lnTo>
                  <a:lnTo>
                    <a:pt x="13910" y="146"/>
                  </a:lnTo>
                  <a:lnTo>
                    <a:pt x="13765" y="49"/>
                  </a:lnTo>
                  <a:lnTo>
                    <a:pt x="135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57"/>
            <p:cNvSpPr/>
            <p:nvPr/>
          </p:nvSpPr>
          <p:spPr>
            <a:xfrm>
              <a:off x="5378142" y="1333902"/>
              <a:ext cx="69020" cy="69020"/>
            </a:xfrm>
            <a:custGeom>
              <a:rect b="b" l="l" r="r" t="t"/>
              <a:pathLst>
                <a:path extrusionOk="0" h="3054" w="3054">
                  <a:moveTo>
                    <a:pt x="1551" y="1018"/>
                  </a:moveTo>
                  <a:lnTo>
                    <a:pt x="1745" y="1067"/>
                  </a:lnTo>
                  <a:lnTo>
                    <a:pt x="1890" y="1164"/>
                  </a:lnTo>
                  <a:lnTo>
                    <a:pt x="1987" y="1309"/>
                  </a:lnTo>
                  <a:lnTo>
                    <a:pt x="2036" y="1503"/>
                  </a:lnTo>
                  <a:lnTo>
                    <a:pt x="1987" y="1697"/>
                  </a:lnTo>
                  <a:lnTo>
                    <a:pt x="1890" y="1891"/>
                  </a:lnTo>
                  <a:lnTo>
                    <a:pt x="1745" y="1988"/>
                  </a:lnTo>
                  <a:lnTo>
                    <a:pt x="1551" y="2036"/>
                  </a:lnTo>
                  <a:lnTo>
                    <a:pt x="1309" y="1988"/>
                  </a:lnTo>
                  <a:lnTo>
                    <a:pt x="1163" y="1891"/>
                  </a:lnTo>
                  <a:lnTo>
                    <a:pt x="1067" y="1697"/>
                  </a:lnTo>
                  <a:lnTo>
                    <a:pt x="1018" y="1503"/>
                  </a:lnTo>
                  <a:lnTo>
                    <a:pt x="1067" y="1309"/>
                  </a:lnTo>
                  <a:lnTo>
                    <a:pt x="1163" y="1164"/>
                  </a:lnTo>
                  <a:lnTo>
                    <a:pt x="1309" y="1067"/>
                  </a:lnTo>
                  <a:lnTo>
                    <a:pt x="1551" y="1018"/>
                  </a:lnTo>
                  <a:close/>
                  <a:moveTo>
                    <a:pt x="1212" y="0"/>
                  </a:moveTo>
                  <a:lnTo>
                    <a:pt x="921" y="97"/>
                  </a:lnTo>
                  <a:lnTo>
                    <a:pt x="679" y="243"/>
                  </a:lnTo>
                  <a:lnTo>
                    <a:pt x="436" y="437"/>
                  </a:lnTo>
                  <a:lnTo>
                    <a:pt x="291" y="679"/>
                  </a:lnTo>
                  <a:lnTo>
                    <a:pt x="146" y="921"/>
                  </a:lnTo>
                  <a:lnTo>
                    <a:pt x="49" y="1212"/>
                  </a:lnTo>
                  <a:lnTo>
                    <a:pt x="0" y="1503"/>
                  </a:lnTo>
                  <a:lnTo>
                    <a:pt x="49" y="1842"/>
                  </a:lnTo>
                  <a:lnTo>
                    <a:pt x="146" y="2084"/>
                  </a:lnTo>
                  <a:lnTo>
                    <a:pt x="291" y="2375"/>
                  </a:lnTo>
                  <a:lnTo>
                    <a:pt x="436" y="2569"/>
                  </a:lnTo>
                  <a:lnTo>
                    <a:pt x="679" y="2763"/>
                  </a:lnTo>
                  <a:lnTo>
                    <a:pt x="921" y="2908"/>
                  </a:lnTo>
                  <a:lnTo>
                    <a:pt x="1212" y="3005"/>
                  </a:lnTo>
                  <a:lnTo>
                    <a:pt x="1551" y="3054"/>
                  </a:lnTo>
                  <a:lnTo>
                    <a:pt x="1842" y="3005"/>
                  </a:lnTo>
                  <a:lnTo>
                    <a:pt x="2133" y="2908"/>
                  </a:lnTo>
                  <a:lnTo>
                    <a:pt x="2375" y="2763"/>
                  </a:lnTo>
                  <a:lnTo>
                    <a:pt x="2617" y="2569"/>
                  </a:lnTo>
                  <a:lnTo>
                    <a:pt x="2811" y="2375"/>
                  </a:lnTo>
                  <a:lnTo>
                    <a:pt x="2957" y="2084"/>
                  </a:lnTo>
                  <a:lnTo>
                    <a:pt x="3005" y="1842"/>
                  </a:lnTo>
                  <a:lnTo>
                    <a:pt x="3054" y="1503"/>
                  </a:lnTo>
                  <a:lnTo>
                    <a:pt x="3005" y="1212"/>
                  </a:lnTo>
                  <a:lnTo>
                    <a:pt x="2957" y="921"/>
                  </a:lnTo>
                  <a:lnTo>
                    <a:pt x="2811" y="679"/>
                  </a:lnTo>
                  <a:lnTo>
                    <a:pt x="2617" y="437"/>
                  </a:lnTo>
                  <a:lnTo>
                    <a:pt x="2375" y="243"/>
                  </a:lnTo>
                  <a:lnTo>
                    <a:pt x="2133"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57"/>
            <p:cNvSpPr/>
            <p:nvPr/>
          </p:nvSpPr>
          <p:spPr>
            <a:xfrm>
              <a:off x="5401149" y="1356909"/>
              <a:ext cx="23007" cy="23007"/>
            </a:xfrm>
            <a:custGeom>
              <a:rect b="b" l="l" r="r" t="t"/>
              <a:pathLst>
                <a:path extrusionOk="0" fill="none" h="1018" w="1018">
                  <a:moveTo>
                    <a:pt x="533" y="0"/>
                  </a:moveTo>
                  <a:lnTo>
                    <a:pt x="533" y="0"/>
                  </a:lnTo>
                  <a:lnTo>
                    <a:pt x="727" y="49"/>
                  </a:lnTo>
                  <a:lnTo>
                    <a:pt x="872" y="146"/>
                  </a:lnTo>
                  <a:lnTo>
                    <a:pt x="969" y="291"/>
                  </a:lnTo>
                  <a:lnTo>
                    <a:pt x="1018" y="485"/>
                  </a:lnTo>
                  <a:lnTo>
                    <a:pt x="1018" y="485"/>
                  </a:lnTo>
                  <a:lnTo>
                    <a:pt x="969" y="679"/>
                  </a:lnTo>
                  <a:lnTo>
                    <a:pt x="872" y="873"/>
                  </a:lnTo>
                  <a:lnTo>
                    <a:pt x="727" y="970"/>
                  </a:lnTo>
                  <a:lnTo>
                    <a:pt x="533" y="1018"/>
                  </a:lnTo>
                  <a:lnTo>
                    <a:pt x="533" y="1018"/>
                  </a:lnTo>
                  <a:lnTo>
                    <a:pt x="291" y="970"/>
                  </a:lnTo>
                  <a:lnTo>
                    <a:pt x="145" y="873"/>
                  </a:lnTo>
                  <a:lnTo>
                    <a:pt x="49" y="679"/>
                  </a:lnTo>
                  <a:lnTo>
                    <a:pt x="0" y="485"/>
                  </a:lnTo>
                  <a:lnTo>
                    <a:pt x="0" y="485"/>
                  </a:lnTo>
                  <a:lnTo>
                    <a:pt x="49" y="291"/>
                  </a:lnTo>
                  <a:lnTo>
                    <a:pt x="145" y="146"/>
                  </a:lnTo>
                  <a:lnTo>
                    <a:pt x="291" y="49"/>
                  </a:lnTo>
                  <a:lnTo>
                    <a:pt x="533"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57"/>
            <p:cNvSpPr/>
            <p:nvPr/>
          </p:nvSpPr>
          <p:spPr>
            <a:xfrm>
              <a:off x="5378142" y="1333902"/>
              <a:ext cx="69020" cy="69020"/>
            </a:xfrm>
            <a:custGeom>
              <a:rect b="b" l="l" r="r" t="t"/>
              <a:pathLst>
                <a:path extrusionOk="0" fill="none" h="3054" w="3054">
                  <a:moveTo>
                    <a:pt x="1551" y="0"/>
                  </a:moveTo>
                  <a:lnTo>
                    <a:pt x="1551" y="0"/>
                  </a:lnTo>
                  <a:lnTo>
                    <a:pt x="1212" y="0"/>
                  </a:lnTo>
                  <a:lnTo>
                    <a:pt x="921" y="97"/>
                  </a:lnTo>
                  <a:lnTo>
                    <a:pt x="679" y="243"/>
                  </a:lnTo>
                  <a:lnTo>
                    <a:pt x="436" y="437"/>
                  </a:lnTo>
                  <a:lnTo>
                    <a:pt x="291" y="679"/>
                  </a:lnTo>
                  <a:lnTo>
                    <a:pt x="146" y="921"/>
                  </a:lnTo>
                  <a:lnTo>
                    <a:pt x="49" y="1212"/>
                  </a:lnTo>
                  <a:lnTo>
                    <a:pt x="0" y="1503"/>
                  </a:lnTo>
                  <a:lnTo>
                    <a:pt x="0" y="1503"/>
                  </a:lnTo>
                  <a:lnTo>
                    <a:pt x="49" y="1842"/>
                  </a:lnTo>
                  <a:lnTo>
                    <a:pt x="146" y="2084"/>
                  </a:lnTo>
                  <a:lnTo>
                    <a:pt x="291" y="2375"/>
                  </a:lnTo>
                  <a:lnTo>
                    <a:pt x="436" y="2569"/>
                  </a:lnTo>
                  <a:lnTo>
                    <a:pt x="679" y="2763"/>
                  </a:lnTo>
                  <a:lnTo>
                    <a:pt x="921" y="2908"/>
                  </a:lnTo>
                  <a:lnTo>
                    <a:pt x="1212" y="3005"/>
                  </a:lnTo>
                  <a:lnTo>
                    <a:pt x="1551" y="3054"/>
                  </a:lnTo>
                  <a:lnTo>
                    <a:pt x="1551" y="3054"/>
                  </a:lnTo>
                  <a:lnTo>
                    <a:pt x="1842" y="3005"/>
                  </a:lnTo>
                  <a:lnTo>
                    <a:pt x="2133" y="2908"/>
                  </a:lnTo>
                  <a:lnTo>
                    <a:pt x="2375" y="2763"/>
                  </a:lnTo>
                  <a:lnTo>
                    <a:pt x="2617" y="2569"/>
                  </a:lnTo>
                  <a:lnTo>
                    <a:pt x="2811" y="2375"/>
                  </a:lnTo>
                  <a:lnTo>
                    <a:pt x="2957" y="2084"/>
                  </a:lnTo>
                  <a:lnTo>
                    <a:pt x="3005" y="1842"/>
                  </a:lnTo>
                  <a:lnTo>
                    <a:pt x="3054" y="1503"/>
                  </a:lnTo>
                  <a:lnTo>
                    <a:pt x="3054" y="1503"/>
                  </a:lnTo>
                  <a:lnTo>
                    <a:pt x="3005" y="1212"/>
                  </a:lnTo>
                  <a:lnTo>
                    <a:pt x="2957" y="921"/>
                  </a:lnTo>
                  <a:lnTo>
                    <a:pt x="2811" y="679"/>
                  </a:lnTo>
                  <a:lnTo>
                    <a:pt x="2617" y="437"/>
                  </a:lnTo>
                  <a:lnTo>
                    <a:pt x="2375" y="243"/>
                  </a:lnTo>
                  <a:lnTo>
                    <a:pt x="2133" y="97"/>
                  </a:lnTo>
                  <a:lnTo>
                    <a:pt x="1842" y="0"/>
                  </a:lnTo>
                  <a:lnTo>
                    <a:pt x="1551" y="0"/>
                  </a:lnTo>
                  <a:lnTo>
                    <a:pt x="1551"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57"/>
            <p:cNvSpPr/>
            <p:nvPr/>
          </p:nvSpPr>
          <p:spPr>
            <a:xfrm>
              <a:off x="5345282" y="1422630"/>
              <a:ext cx="23029" cy="23007"/>
            </a:xfrm>
            <a:custGeom>
              <a:rect b="b" l="l" r="r" t="t"/>
              <a:pathLst>
                <a:path extrusionOk="0" h="1018" w="1019">
                  <a:moveTo>
                    <a:pt x="533" y="0"/>
                  </a:moveTo>
                  <a:lnTo>
                    <a:pt x="340" y="49"/>
                  </a:lnTo>
                  <a:lnTo>
                    <a:pt x="146" y="194"/>
                  </a:lnTo>
                  <a:lnTo>
                    <a:pt x="49" y="339"/>
                  </a:lnTo>
                  <a:lnTo>
                    <a:pt x="0" y="533"/>
                  </a:lnTo>
                  <a:lnTo>
                    <a:pt x="49" y="727"/>
                  </a:lnTo>
                  <a:lnTo>
                    <a:pt x="146" y="872"/>
                  </a:lnTo>
                  <a:lnTo>
                    <a:pt x="340" y="1018"/>
                  </a:lnTo>
                  <a:lnTo>
                    <a:pt x="727" y="1018"/>
                  </a:lnTo>
                  <a:lnTo>
                    <a:pt x="873" y="872"/>
                  </a:lnTo>
                  <a:lnTo>
                    <a:pt x="970" y="727"/>
                  </a:lnTo>
                  <a:lnTo>
                    <a:pt x="1018" y="533"/>
                  </a:lnTo>
                  <a:lnTo>
                    <a:pt x="970" y="339"/>
                  </a:lnTo>
                  <a:lnTo>
                    <a:pt x="873" y="194"/>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57"/>
            <p:cNvSpPr/>
            <p:nvPr/>
          </p:nvSpPr>
          <p:spPr>
            <a:xfrm>
              <a:off x="5465762" y="1412753"/>
              <a:ext cx="23029" cy="23029"/>
            </a:xfrm>
            <a:custGeom>
              <a:rect b="b" l="l" r="r" t="t"/>
              <a:pathLst>
                <a:path extrusionOk="0" h="1019" w="1019">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70" y="679"/>
                  </a:lnTo>
                  <a:lnTo>
                    <a:pt x="1018" y="486"/>
                  </a:lnTo>
                  <a:lnTo>
                    <a:pt x="970" y="292"/>
                  </a:lnTo>
                  <a:lnTo>
                    <a:pt x="873" y="146"/>
                  </a:lnTo>
                  <a:lnTo>
                    <a:pt x="727"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57"/>
            <p:cNvSpPr/>
            <p:nvPr/>
          </p:nvSpPr>
          <p:spPr>
            <a:xfrm>
              <a:off x="5321190" y="1333902"/>
              <a:ext cx="23007" cy="23029"/>
            </a:xfrm>
            <a:custGeom>
              <a:rect b="b" l="l" r="r" t="t"/>
              <a:pathLst>
                <a:path extrusionOk="0" h="1019" w="1018">
                  <a:moveTo>
                    <a:pt x="485" y="0"/>
                  </a:moveTo>
                  <a:lnTo>
                    <a:pt x="291" y="49"/>
                  </a:lnTo>
                  <a:lnTo>
                    <a:pt x="146" y="146"/>
                  </a:lnTo>
                  <a:lnTo>
                    <a:pt x="49" y="291"/>
                  </a:lnTo>
                  <a:lnTo>
                    <a:pt x="0" y="485"/>
                  </a:lnTo>
                  <a:lnTo>
                    <a:pt x="49" y="679"/>
                  </a:lnTo>
                  <a:lnTo>
                    <a:pt x="146" y="873"/>
                  </a:lnTo>
                  <a:lnTo>
                    <a:pt x="291" y="970"/>
                  </a:lnTo>
                  <a:lnTo>
                    <a:pt x="485" y="1018"/>
                  </a:lnTo>
                  <a:lnTo>
                    <a:pt x="679" y="970"/>
                  </a:lnTo>
                  <a:lnTo>
                    <a:pt x="872" y="873"/>
                  </a:lnTo>
                  <a:lnTo>
                    <a:pt x="969" y="679"/>
                  </a:lnTo>
                  <a:lnTo>
                    <a:pt x="1018" y="485"/>
                  </a:lnTo>
                  <a:lnTo>
                    <a:pt x="969" y="291"/>
                  </a:lnTo>
                  <a:lnTo>
                    <a:pt x="872"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57"/>
            <p:cNvSpPr/>
            <p:nvPr/>
          </p:nvSpPr>
          <p:spPr>
            <a:xfrm>
              <a:off x="5636641" y="1405092"/>
              <a:ext cx="23007" cy="23029"/>
            </a:xfrm>
            <a:custGeom>
              <a:rect b="b" l="l" r="r" t="t"/>
              <a:pathLst>
                <a:path extrusionOk="0" h="1019" w="1018">
                  <a:moveTo>
                    <a:pt x="533" y="1"/>
                  </a:moveTo>
                  <a:lnTo>
                    <a:pt x="339" y="49"/>
                  </a:lnTo>
                  <a:lnTo>
                    <a:pt x="194" y="146"/>
                  </a:lnTo>
                  <a:lnTo>
                    <a:pt x="49" y="291"/>
                  </a:lnTo>
                  <a:lnTo>
                    <a:pt x="0" y="485"/>
                  </a:lnTo>
                  <a:lnTo>
                    <a:pt x="49" y="679"/>
                  </a:lnTo>
                  <a:lnTo>
                    <a:pt x="194" y="873"/>
                  </a:lnTo>
                  <a:lnTo>
                    <a:pt x="339" y="970"/>
                  </a:lnTo>
                  <a:lnTo>
                    <a:pt x="533" y="1018"/>
                  </a:lnTo>
                  <a:lnTo>
                    <a:pt x="727" y="970"/>
                  </a:lnTo>
                  <a:lnTo>
                    <a:pt x="872" y="873"/>
                  </a:lnTo>
                  <a:lnTo>
                    <a:pt x="1018" y="679"/>
                  </a:lnTo>
                  <a:lnTo>
                    <a:pt x="1018" y="485"/>
                  </a:lnTo>
                  <a:lnTo>
                    <a:pt x="1018" y="291"/>
                  </a:lnTo>
                  <a:lnTo>
                    <a:pt x="872"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57"/>
            <p:cNvSpPr/>
            <p:nvPr/>
          </p:nvSpPr>
          <p:spPr>
            <a:xfrm>
              <a:off x="5670586" y="1333902"/>
              <a:ext cx="23029" cy="23029"/>
            </a:xfrm>
            <a:custGeom>
              <a:rect b="b" l="l" r="r" t="t"/>
              <a:pathLst>
                <a:path extrusionOk="0" h="1019" w="1019">
                  <a:moveTo>
                    <a:pt x="485" y="0"/>
                  </a:moveTo>
                  <a:lnTo>
                    <a:pt x="291" y="49"/>
                  </a:lnTo>
                  <a:lnTo>
                    <a:pt x="146" y="146"/>
                  </a:lnTo>
                  <a:lnTo>
                    <a:pt x="0" y="291"/>
                  </a:lnTo>
                  <a:lnTo>
                    <a:pt x="0" y="485"/>
                  </a:lnTo>
                  <a:lnTo>
                    <a:pt x="0" y="679"/>
                  </a:lnTo>
                  <a:lnTo>
                    <a:pt x="146" y="873"/>
                  </a:lnTo>
                  <a:lnTo>
                    <a:pt x="291" y="970"/>
                  </a:lnTo>
                  <a:lnTo>
                    <a:pt x="485" y="1018"/>
                  </a:lnTo>
                  <a:lnTo>
                    <a:pt x="679" y="970"/>
                  </a:lnTo>
                  <a:lnTo>
                    <a:pt x="824" y="873"/>
                  </a:lnTo>
                  <a:lnTo>
                    <a:pt x="970" y="679"/>
                  </a:lnTo>
                  <a:lnTo>
                    <a:pt x="1018" y="485"/>
                  </a:lnTo>
                  <a:lnTo>
                    <a:pt x="970" y="291"/>
                  </a:lnTo>
                  <a:lnTo>
                    <a:pt x="824"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57"/>
            <p:cNvSpPr/>
            <p:nvPr/>
          </p:nvSpPr>
          <p:spPr>
            <a:xfrm>
              <a:off x="5670586" y="1468621"/>
              <a:ext cx="23029" cy="23029"/>
            </a:xfrm>
            <a:custGeom>
              <a:rect b="b" l="l" r="r" t="t"/>
              <a:pathLst>
                <a:path extrusionOk="0" h="1019" w="1019">
                  <a:moveTo>
                    <a:pt x="485" y="1"/>
                  </a:moveTo>
                  <a:lnTo>
                    <a:pt x="291" y="49"/>
                  </a:lnTo>
                  <a:lnTo>
                    <a:pt x="146" y="146"/>
                  </a:lnTo>
                  <a:lnTo>
                    <a:pt x="0" y="340"/>
                  </a:lnTo>
                  <a:lnTo>
                    <a:pt x="0" y="534"/>
                  </a:lnTo>
                  <a:lnTo>
                    <a:pt x="0" y="728"/>
                  </a:lnTo>
                  <a:lnTo>
                    <a:pt x="146" y="873"/>
                  </a:lnTo>
                  <a:lnTo>
                    <a:pt x="291" y="1018"/>
                  </a:lnTo>
                  <a:lnTo>
                    <a:pt x="679" y="1018"/>
                  </a:lnTo>
                  <a:lnTo>
                    <a:pt x="824" y="873"/>
                  </a:lnTo>
                  <a:lnTo>
                    <a:pt x="970" y="728"/>
                  </a:lnTo>
                  <a:lnTo>
                    <a:pt x="1018" y="534"/>
                  </a:lnTo>
                  <a:lnTo>
                    <a:pt x="970" y="340"/>
                  </a:lnTo>
                  <a:lnTo>
                    <a:pt x="824"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4" name="Google Shape;1824;p57"/>
          <p:cNvGrpSpPr/>
          <p:nvPr/>
        </p:nvGrpSpPr>
        <p:grpSpPr>
          <a:xfrm>
            <a:off x="5974281" y="1333902"/>
            <a:ext cx="392133" cy="391048"/>
            <a:chOff x="5998083" y="1333902"/>
            <a:chExt cx="392133" cy="391048"/>
          </a:xfrm>
        </p:grpSpPr>
        <p:sp>
          <p:nvSpPr>
            <p:cNvPr id="1825" name="Google Shape;1825;p57"/>
            <p:cNvSpPr/>
            <p:nvPr/>
          </p:nvSpPr>
          <p:spPr>
            <a:xfrm>
              <a:off x="5998083" y="1333902"/>
              <a:ext cx="392133" cy="391048"/>
            </a:xfrm>
            <a:custGeom>
              <a:rect b="b" l="l" r="r" t="t"/>
              <a:pathLst>
                <a:path extrusionOk="0" h="17303" w="17351">
                  <a:moveTo>
                    <a:pt x="9790" y="1018"/>
                  </a:moveTo>
                  <a:lnTo>
                    <a:pt x="10178" y="2618"/>
                  </a:lnTo>
                  <a:lnTo>
                    <a:pt x="10227" y="2763"/>
                  </a:lnTo>
                  <a:lnTo>
                    <a:pt x="10275" y="2860"/>
                  </a:lnTo>
                  <a:lnTo>
                    <a:pt x="10372" y="2957"/>
                  </a:lnTo>
                  <a:lnTo>
                    <a:pt x="10517" y="3005"/>
                  </a:lnTo>
                  <a:lnTo>
                    <a:pt x="10954" y="3151"/>
                  </a:lnTo>
                  <a:lnTo>
                    <a:pt x="11341" y="3345"/>
                  </a:lnTo>
                  <a:lnTo>
                    <a:pt x="11487" y="3393"/>
                  </a:lnTo>
                  <a:lnTo>
                    <a:pt x="11632" y="3441"/>
                  </a:lnTo>
                  <a:lnTo>
                    <a:pt x="11729" y="3393"/>
                  </a:lnTo>
                  <a:lnTo>
                    <a:pt x="11874" y="3345"/>
                  </a:lnTo>
                  <a:lnTo>
                    <a:pt x="13280" y="2424"/>
                  </a:lnTo>
                  <a:lnTo>
                    <a:pt x="14879" y="4023"/>
                  </a:lnTo>
                  <a:lnTo>
                    <a:pt x="13958" y="5477"/>
                  </a:lnTo>
                  <a:lnTo>
                    <a:pt x="13910" y="5574"/>
                  </a:lnTo>
                  <a:lnTo>
                    <a:pt x="13910" y="5719"/>
                  </a:lnTo>
                  <a:lnTo>
                    <a:pt x="13910" y="5816"/>
                  </a:lnTo>
                  <a:lnTo>
                    <a:pt x="13958" y="5962"/>
                  </a:lnTo>
                  <a:lnTo>
                    <a:pt x="14152" y="6398"/>
                  </a:lnTo>
                  <a:lnTo>
                    <a:pt x="14298" y="6834"/>
                  </a:lnTo>
                  <a:lnTo>
                    <a:pt x="14346" y="6931"/>
                  </a:lnTo>
                  <a:lnTo>
                    <a:pt x="14443" y="7028"/>
                  </a:lnTo>
                  <a:lnTo>
                    <a:pt x="14540" y="7125"/>
                  </a:lnTo>
                  <a:lnTo>
                    <a:pt x="14685" y="7173"/>
                  </a:lnTo>
                  <a:lnTo>
                    <a:pt x="16333" y="7513"/>
                  </a:lnTo>
                  <a:lnTo>
                    <a:pt x="16333" y="9790"/>
                  </a:lnTo>
                  <a:lnTo>
                    <a:pt x="14685" y="10130"/>
                  </a:lnTo>
                  <a:lnTo>
                    <a:pt x="14540" y="10178"/>
                  </a:lnTo>
                  <a:lnTo>
                    <a:pt x="14443" y="10275"/>
                  </a:lnTo>
                  <a:lnTo>
                    <a:pt x="14346" y="10372"/>
                  </a:lnTo>
                  <a:lnTo>
                    <a:pt x="14298" y="10469"/>
                  </a:lnTo>
                  <a:lnTo>
                    <a:pt x="14152" y="10905"/>
                  </a:lnTo>
                  <a:lnTo>
                    <a:pt x="13958" y="11341"/>
                  </a:lnTo>
                  <a:lnTo>
                    <a:pt x="13910" y="11438"/>
                  </a:lnTo>
                  <a:lnTo>
                    <a:pt x="13910" y="11584"/>
                  </a:lnTo>
                  <a:lnTo>
                    <a:pt x="13910" y="11729"/>
                  </a:lnTo>
                  <a:lnTo>
                    <a:pt x="13958" y="11826"/>
                  </a:lnTo>
                  <a:lnTo>
                    <a:pt x="14879" y="13280"/>
                  </a:lnTo>
                  <a:lnTo>
                    <a:pt x="13280" y="14879"/>
                  </a:lnTo>
                  <a:lnTo>
                    <a:pt x="11874" y="13958"/>
                  </a:lnTo>
                  <a:lnTo>
                    <a:pt x="11729" y="13910"/>
                  </a:lnTo>
                  <a:lnTo>
                    <a:pt x="11632" y="13861"/>
                  </a:lnTo>
                  <a:lnTo>
                    <a:pt x="11487" y="13910"/>
                  </a:lnTo>
                  <a:lnTo>
                    <a:pt x="11341" y="13910"/>
                  </a:lnTo>
                  <a:lnTo>
                    <a:pt x="10954" y="14104"/>
                  </a:lnTo>
                  <a:lnTo>
                    <a:pt x="10517" y="14298"/>
                  </a:lnTo>
                  <a:lnTo>
                    <a:pt x="10372" y="14346"/>
                  </a:lnTo>
                  <a:lnTo>
                    <a:pt x="10275" y="14443"/>
                  </a:lnTo>
                  <a:lnTo>
                    <a:pt x="10227" y="14540"/>
                  </a:lnTo>
                  <a:lnTo>
                    <a:pt x="10178" y="14637"/>
                  </a:lnTo>
                  <a:lnTo>
                    <a:pt x="9790" y="16285"/>
                  </a:lnTo>
                  <a:lnTo>
                    <a:pt x="7561" y="16285"/>
                  </a:lnTo>
                  <a:lnTo>
                    <a:pt x="7173" y="14637"/>
                  </a:lnTo>
                  <a:lnTo>
                    <a:pt x="7125" y="14540"/>
                  </a:lnTo>
                  <a:lnTo>
                    <a:pt x="7028" y="14443"/>
                  </a:lnTo>
                  <a:lnTo>
                    <a:pt x="6931" y="14346"/>
                  </a:lnTo>
                  <a:lnTo>
                    <a:pt x="6834" y="14298"/>
                  </a:lnTo>
                  <a:lnTo>
                    <a:pt x="6398" y="14104"/>
                  </a:lnTo>
                  <a:lnTo>
                    <a:pt x="5962" y="13910"/>
                  </a:lnTo>
                  <a:lnTo>
                    <a:pt x="5865" y="13910"/>
                  </a:lnTo>
                  <a:lnTo>
                    <a:pt x="5719" y="13861"/>
                  </a:lnTo>
                  <a:lnTo>
                    <a:pt x="5622" y="13910"/>
                  </a:lnTo>
                  <a:lnTo>
                    <a:pt x="5477" y="13958"/>
                  </a:lnTo>
                  <a:lnTo>
                    <a:pt x="4072" y="14879"/>
                  </a:lnTo>
                  <a:lnTo>
                    <a:pt x="2472" y="13280"/>
                  </a:lnTo>
                  <a:lnTo>
                    <a:pt x="3345" y="11826"/>
                  </a:lnTo>
                  <a:lnTo>
                    <a:pt x="3442" y="11729"/>
                  </a:lnTo>
                  <a:lnTo>
                    <a:pt x="3442" y="11584"/>
                  </a:lnTo>
                  <a:lnTo>
                    <a:pt x="3442" y="11438"/>
                  </a:lnTo>
                  <a:lnTo>
                    <a:pt x="3393" y="11341"/>
                  </a:lnTo>
                  <a:lnTo>
                    <a:pt x="3199" y="10905"/>
                  </a:lnTo>
                  <a:lnTo>
                    <a:pt x="3054" y="10469"/>
                  </a:lnTo>
                  <a:lnTo>
                    <a:pt x="2957" y="10372"/>
                  </a:lnTo>
                  <a:lnTo>
                    <a:pt x="2908" y="10275"/>
                  </a:lnTo>
                  <a:lnTo>
                    <a:pt x="2763" y="10178"/>
                  </a:lnTo>
                  <a:lnTo>
                    <a:pt x="2666" y="10130"/>
                  </a:lnTo>
                  <a:lnTo>
                    <a:pt x="1018" y="9790"/>
                  </a:lnTo>
                  <a:lnTo>
                    <a:pt x="1018" y="7513"/>
                  </a:lnTo>
                  <a:lnTo>
                    <a:pt x="2666" y="7173"/>
                  </a:lnTo>
                  <a:lnTo>
                    <a:pt x="2763" y="7125"/>
                  </a:lnTo>
                  <a:lnTo>
                    <a:pt x="2908" y="7028"/>
                  </a:lnTo>
                  <a:lnTo>
                    <a:pt x="2957" y="6931"/>
                  </a:lnTo>
                  <a:lnTo>
                    <a:pt x="3054" y="6834"/>
                  </a:lnTo>
                  <a:lnTo>
                    <a:pt x="3199" y="6398"/>
                  </a:lnTo>
                  <a:lnTo>
                    <a:pt x="3393" y="5962"/>
                  </a:lnTo>
                  <a:lnTo>
                    <a:pt x="3442" y="5816"/>
                  </a:lnTo>
                  <a:lnTo>
                    <a:pt x="3442" y="5719"/>
                  </a:lnTo>
                  <a:lnTo>
                    <a:pt x="3442" y="5574"/>
                  </a:lnTo>
                  <a:lnTo>
                    <a:pt x="3345" y="5477"/>
                  </a:lnTo>
                  <a:lnTo>
                    <a:pt x="2472" y="4023"/>
                  </a:lnTo>
                  <a:lnTo>
                    <a:pt x="4072" y="2424"/>
                  </a:lnTo>
                  <a:lnTo>
                    <a:pt x="5477" y="3345"/>
                  </a:lnTo>
                  <a:lnTo>
                    <a:pt x="5622" y="3393"/>
                  </a:lnTo>
                  <a:lnTo>
                    <a:pt x="5719" y="3441"/>
                  </a:lnTo>
                  <a:lnTo>
                    <a:pt x="5865" y="3393"/>
                  </a:lnTo>
                  <a:lnTo>
                    <a:pt x="5962" y="3345"/>
                  </a:lnTo>
                  <a:lnTo>
                    <a:pt x="6398" y="3151"/>
                  </a:lnTo>
                  <a:lnTo>
                    <a:pt x="6834" y="3005"/>
                  </a:lnTo>
                  <a:lnTo>
                    <a:pt x="6931" y="2957"/>
                  </a:lnTo>
                  <a:lnTo>
                    <a:pt x="7028" y="2860"/>
                  </a:lnTo>
                  <a:lnTo>
                    <a:pt x="7125" y="2763"/>
                  </a:lnTo>
                  <a:lnTo>
                    <a:pt x="7173" y="2618"/>
                  </a:lnTo>
                  <a:lnTo>
                    <a:pt x="7561" y="1018"/>
                  </a:lnTo>
                  <a:close/>
                  <a:moveTo>
                    <a:pt x="6979" y="0"/>
                  </a:moveTo>
                  <a:lnTo>
                    <a:pt x="6834" y="97"/>
                  </a:lnTo>
                  <a:lnTo>
                    <a:pt x="6689" y="194"/>
                  </a:lnTo>
                  <a:lnTo>
                    <a:pt x="6640" y="388"/>
                  </a:lnTo>
                  <a:lnTo>
                    <a:pt x="6253" y="2133"/>
                  </a:lnTo>
                  <a:lnTo>
                    <a:pt x="5768" y="2327"/>
                  </a:lnTo>
                  <a:lnTo>
                    <a:pt x="4265" y="1357"/>
                  </a:lnTo>
                  <a:lnTo>
                    <a:pt x="4120" y="1309"/>
                  </a:lnTo>
                  <a:lnTo>
                    <a:pt x="3926" y="1261"/>
                  </a:lnTo>
                  <a:lnTo>
                    <a:pt x="3781" y="1309"/>
                  </a:lnTo>
                  <a:lnTo>
                    <a:pt x="3635" y="1406"/>
                  </a:lnTo>
                  <a:lnTo>
                    <a:pt x="1454" y="3587"/>
                  </a:lnTo>
                  <a:lnTo>
                    <a:pt x="1358" y="3732"/>
                  </a:lnTo>
                  <a:lnTo>
                    <a:pt x="1309" y="3926"/>
                  </a:lnTo>
                  <a:lnTo>
                    <a:pt x="1309" y="4072"/>
                  </a:lnTo>
                  <a:lnTo>
                    <a:pt x="1358" y="4217"/>
                  </a:lnTo>
                  <a:lnTo>
                    <a:pt x="2375" y="5768"/>
                  </a:lnTo>
                  <a:lnTo>
                    <a:pt x="2181" y="6204"/>
                  </a:lnTo>
                  <a:lnTo>
                    <a:pt x="388" y="6592"/>
                  </a:lnTo>
                  <a:lnTo>
                    <a:pt x="243" y="6689"/>
                  </a:lnTo>
                  <a:lnTo>
                    <a:pt x="97" y="6786"/>
                  </a:lnTo>
                  <a:lnTo>
                    <a:pt x="49" y="6931"/>
                  </a:lnTo>
                  <a:lnTo>
                    <a:pt x="1" y="7125"/>
                  </a:lnTo>
                  <a:lnTo>
                    <a:pt x="1" y="10178"/>
                  </a:lnTo>
                  <a:lnTo>
                    <a:pt x="49" y="10372"/>
                  </a:lnTo>
                  <a:lnTo>
                    <a:pt x="97" y="10517"/>
                  </a:lnTo>
                  <a:lnTo>
                    <a:pt x="243" y="10614"/>
                  </a:lnTo>
                  <a:lnTo>
                    <a:pt x="388" y="10663"/>
                  </a:lnTo>
                  <a:lnTo>
                    <a:pt x="2181" y="11099"/>
                  </a:lnTo>
                  <a:lnTo>
                    <a:pt x="2375" y="11535"/>
                  </a:lnTo>
                  <a:lnTo>
                    <a:pt x="1358" y="13037"/>
                  </a:lnTo>
                  <a:lnTo>
                    <a:pt x="1309" y="13231"/>
                  </a:lnTo>
                  <a:lnTo>
                    <a:pt x="1309" y="13377"/>
                  </a:lnTo>
                  <a:lnTo>
                    <a:pt x="1358" y="13571"/>
                  </a:lnTo>
                  <a:lnTo>
                    <a:pt x="1454" y="13668"/>
                  </a:lnTo>
                  <a:lnTo>
                    <a:pt x="3635" y="15848"/>
                  </a:lnTo>
                  <a:lnTo>
                    <a:pt x="3781" y="15945"/>
                  </a:lnTo>
                  <a:lnTo>
                    <a:pt x="3926" y="15994"/>
                  </a:lnTo>
                  <a:lnTo>
                    <a:pt x="4120" y="15994"/>
                  </a:lnTo>
                  <a:lnTo>
                    <a:pt x="4265" y="15945"/>
                  </a:lnTo>
                  <a:lnTo>
                    <a:pt x="5768" y="14976"/>
                  </a:lnTo>
                  <a:lnTo>
                    <a:pt x="6253" y="15170"/>
                  </a:lnTo>
                  <a:lnTo>
                    <a:pt x="6640" y="16915"/>
                  </a:lnTo>
                  <a:lnTo>
                    <a:pt x="6689" y="17060"/>
                  </a:lnTo>
                  <a:lnTo>
                    <a:pt x="6834" y="17205"/>
                  </a:lnTo>
                  <a:lnTo>
                    <a:pt x="6979" y="17302"/>
                  </a:lnTo>
                  <a:lnTo>
                    <a:pt x="10372" y="17302"/>
                  </a:lnTo>
                  <a:lnTo>
                    <a:pt x="10517" y="17205"/>
                  </a:lnTo>
                  <a:lnTo>
                    <a:pt x="10663" y="17060"/>
                  </a:lnTo>
                  <a:lnTo>
                    <a:pt x="10711" y="16915"/>
                  </a:lnTo>
                  <a:lnTo>
                    <a:pt x="11099" y="15170"/>
                  </a:lnTo>
                  <a:lnTo>
                    <a:pt x="11535" y="14976"/>
                  </a:lnTo>
                  <a:lnTo>
                    <a:pt x="13086" y="15945"/>
                  </a:lnTo>
                  <a:lnTo>
                    <a:pt x="13231" y="15994"/>
                  </a:lnTo>
                  <a:lnTo>
                    <a:pt x="13425" y="15994"/>
                  </a:lnTo>
                  <a:lnTo>
                    <a:pt x="13571" y="15945"/>
                  </a:lnTo>
                  <a:lnTo>
                    <a:pt x="13716" y="15848"/>
                  </a:lnTo>
                  <a:lnTo>
                    <a:pt x="15897" y="13668"/>
                  </a:lnTo>
                  <a:lnTo>
                    <a:pt x="15994" y="13571"/>
                  </a:lnTo>
                  <a:lnTo>
                    <a:pt x="16042" y="13377"/>
                  </a:lnTo>
                  <a:lnTo>
                    <a:pt x="16042" y="13231"/>
                  </a:lnTo>
                  <a:lnTo>
                    <a:pt x="15946" y="13037"/>
                  </a:lnTo>
                  <a:lnTo>
                    <a:pt x="14976" y="11535"/>
                  </a:lnTo>
                  <a:lnTo>
                    <a:pt x="15170" y="11099"/>
                  </a:lnTo>
                  <a:lnTo>
                    <a:pt x="16963" y="10663"/>
                  </a:lnTo>
                  <a:lnTo>
                    <a:pt x="17109" y="10614"/>
                  </a:lnTo>
                  <a:lnTo>
                    <a:pt x="17206" y="10517"/>
                  </a:lnTo>
                  <a:lnTo>
                    <a:pt x="17303" y="10372"/>
                  </a:lnTo>
                  <a:lnTo>
                    <a:pt x="17351" y="10178"/>
                  </a:lnTo>
                  <a:lnTo>
                    <a:pt x="17351" y="7125"/>
                  </a:lnTo>
                  <a:lnTo>
                    <a:pt x="17303" y="6931"/>
                  </a:lnTo>
                  <a:lnTo>
                    <a:pt x="17206" y="6786"/>
                  </a:lnTo>
                  <a:lnTo>
                    <a:pt x="17109" y="6689"/>
                  </a:lnTo>
                  <a:lnTo>
                    <a:pt x="16963" y="6592"/>
                  </a:lnTo>
                  <a:lnTo>
                    <a:pt x="15170" y="6204"/>
                  </a:lnTo>
                  <a:lnTo>
                    <a:pt x="14976" y="5768"/>
                  </a:lnTo>
                  <a:lnTo>
                    <a:pt x="15946" y="4217"/>
                  </a:lnTo>
                  <a:lnTo>
                    <a:pt x="16042" y="4072"/>
                  </a:lnTo>
                  <a:lnTo>
                    <a:pt x="16042" y="3926"/>
                  </a:lnTo>
                  <a:lnTo>
                    <a:pt x="15994" y="3732"/>
                  </a:lnTo>
                  <a:lnTo>
                    <a:pt x="15897" y="3587"/>
                  </a:lnTo>
                  <a:lnTo>
                    <a:pt x="13716" y="1406"/>
                  </a:lnTo>
                  <a:lnTo>
                    <a:pt x="13571" y="1309"/>
                  </a:lnTo>
                  <a:lnTo>
                    <a:pt x="13425" y="1261"/>
                  </a:lnTo>
                  <a:lnTo>
                    <a:pt x="13231" y="1309"/>
                  </a:lnTo>
                  <a:lnTo>
                    <a:pt x="13086" y="1357"/>
                  </a:lnTo>
                  <a:lnTo>
                    <a:pt x="11535" y="2327"/>
                  </a:lnTo>
                  <a:lnTo>
                    <a:pt x="11099" y="2133"/>
                  </a:lnTo>
                  <a:lnTo>
                    <a:pt x="10711" y="388"/>
                  </a:lnTo>
                  <a:lnTo>
                    <a:pt x="10663" y="194"/>
                  </a:lnTo>
                  <a:lnTo>
                    <a:pt x="10517" y="97"/>
                  </a:lnTo>
                  <a:lnTo>
                    <a:pt x="103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57"/>
            <p:cNvSpPr/>
            <p:nvPr/>
          </p:nvSpPr>
          <p:spPr>
            <a:xfrm>
              <a:off x="6159085" y="1464236"/>
              <a:ext cx="84366" cy="115034"/>
            </a:xfrm>
            <a:custGeom>
              <a:rect b="b" l="l" r="r" t="t"/>
              <a:pathLst>
                <a:path extrusionOk="0" h="5090" w="3733">
                  <a:moveTo>
                    <a:pt x="1552" y="2376"/>
                  </a:moveTo>
                  <a:lnTo>
                    <a:pt x="1746" y="2424"/>
                  </a:lnTo>
                  <a:lnTo>
                    <a:pt x="1891" y="2521"/>
                  </a:lnTo>
                  <a:lnTo>
                    <a:pt x="2036" y="2666"/>
                  </a:lnTo>
                  <a:lnTo>
                    <a:pt x="2036" y="2860"/>
                  </a:lnTo>
                  <a:lnTo>
                    <a:pt x="2036" y="3103"/>
                  </a:lnTo>
                  <a:lnTo>
                    <a:pt x="1891" y="3248"/>
                  </a:lnTo>
                  <a:lnTo>
                    <a:pt x="1746" y="3345"/>
                  </a:lnTo>
                  <a:lnTo>
                    <a:pt x="1552" y="3393"/>
                  </a:lnTo>
                  <a:lnTo>
                    <a:pt x="1358" y="3345"/>
                  </a:lnTo>
                  <a:lnTo>
                    <a:pt x="1164" y="3248"/>
                  </a:lnTo>
                  <a:lnTo>
                    <a:pt x="1067" y="3103"/>
                  </a:lnTo>
                  <a:lnTo>
                    <a:pt x="1019" y="2860"/>
                  </a:lnTo>
                  <a:lnTo>
                    <a:pt x="1067" y="2666"/>
                  </a:lnTo>
                  <a:lnTo>
                    <a:pt x="1164" y="2521"/>
                  </a:lnTo>
                  <a:lnTo>
                    <a:pt x="1358" y="2424"/>
                  </a:lnTo>
                  <a:lnTo>
                    <a:pt x="1552" y="2376"/>
                  </a:lnTo>
                  <a:close/>
                  <a:moveTo>
                    <a:pt x="1552" y="1"/>
                  </a:moveTo>
                  <a:lnTo>
                    <a:pt x="1358" y="49"/>
                  </a:lnTo>
                  <a:lnTo>
                    <a:pt x="1164" y="146"/>
                  </a:lnTo>
                  <a:lnTo>
                    <a:pt x="1067" y="292"/>
                  </a:lnTo>
                  <a:lnTo>
                    <a:pt x="1019" y="534"/>
                  </a:lnTo>
                  <a:lnTo>
                    <a:pt x="1019" y="1455"/>
                  </a:lnTo>
                  <a:lnTo>
                    <a:pt x="825" y="1552"/>
                  </a:lnTo>
                  <a:lnTo>
                    <a:pt x="631" y="1649"/>
                  </a:lnTo>
                  <a:lnTo>
                    <a:pt x="437" y="1794"/>
                  </a:lnTo>
                  <a:lnTo>
                    <a:pt x="292" y="1988"/>
                  </a:lnTo>
                  <a:lnTo>
                    <a:pt x="195" y="2182"/>
                  </a:lnTo>
                  <a:lnTo>
                    <a:pt x="98" y="2424"/>
                  </a:lnTo>
                  <a:lnTo>
                    <a:pt x="49" y="2618"/>
                  </a:lnTo>
                  <a:lnTo>
                    <a:pt x="1" y="2860"/>
                  </a:lnTo>
                  <a:lnTo>
                    <a:pt x="49" y="3199"/>
                  </a:lnTo>
                  <a:lnTo>
                    <a:pt x="146" y="3490"/>
                  </a:lnTo>
                  <a:lnTo>
                    <a:pt x="292" y="3733"/>
                  </a:lnTo>
                  <a:lnTo>
                    <a:pt x="486" y="3975"/>
                  </a:lnTo>
                  <a:lnTo>
                    <a:pt x="679" y="4169"/>
                  </a:lnTo>
                  <a:lnTo>
                    <a:pt x="970" y="4266"/>
                  </a:lnTo>
                  <a:lnTo>
                    <a:pt x="1261" y="4363"/>
                  </a:lnTo>
                  <a:lnTo>
                    <a:pt x="1552" y="4411"/>
                  </a:lnTo>
                  <a:lnTo>
                    <a:pt x="1891" y="4363"/>
                  </a:lnTo>
                  <a:lnTo>
                    <a:pt x="2182" y="4266"/>
                  </a:lnTo>
                  <a:lnTo>
                    <a:pt x="2860" y="4896"/>
                  </a:lnTo>
                  <a:lnTo>
                    <a:pt x="3054" y="5041"/>
                  </a:lnTo>
                  <a:lnTo>
                    <a:pt x="3200" y="5090"/>
                  </a:lnTo>
                  <a:lnTo>
                    <a:pt x="3393" y="5041"/>
                  </a:lnTo>
                  <a:lnTo>
                    <a:pt x="3587" y="4896"/>
                  </a:lnTo>
                  <a:lnTo>
                    <a:pt x="3684" y="4750"/>
                  </a:lnTo>
                  <a:lnTo>
                    <a:pt x="3733" y="4556"/>
                  </a:lnTo>
                  <a:lnTo>
                    <a:pt x="3684" y="4363"/>
                  </a:lnTo>
                  <a:lnTo>
                    <a:pt x="3587" y="4217"/>
                  </a:lnTo>
                  <a:lnTo>
                    <a:pt x="2909" y="3539"/>
                  </a:lnTo>
                  <a:lnTo>
                    <a:pt x="3054" y="3248"/>
                  </a:lnTo>
                  <a:lnTo>
                    <a:pt x="3054" y="2860"/>
                  </a:lnTo>
                  <a:lnTo>
                    <a:pt x="3054" y="2618"/>
                  </a:lnTo>
                  <a:lnTo>
                    <a:pt x="3006" y="2424"/>
                  </a:lnTo>
                  <a:lnTo>
                    <a:pt x="2909" y="2182"/>
                  </a:lnTo>
                  <a:lnTo>
                    <a:pt x="2763" y="1988"/>
                  </a:lnTo>
                  <a:lnTo>
                    <a:pt x="2618" y="1794"/>
                  </a:lnTo>
                  <a:lnTo>
                    <a:pt x="2473" y="1649"/>
                  </a:lnTo>
                  <a:lnTo>
                    <a:pt x="2279" y="1552"/>
                  </a:lnTo>
                  <a:lnTo>
                    <a:pt x="2036" y="1455"/>
                  </a:lnTo>
                  <a:lnTo>
                    <a:pt x="2036" y="534"/>
                  </a:lnTo>
                  <a:lnTo>
                    <a:pt x="2036" y="292"/>
                  </a:lnTo>
                  <a:lnTo>
                    <a:pt x="1891" y="146"/>
                  </a:lnTo>
                  <a:lnTo>
                    <a:pt x="1746" y="49"/>
                  </a:lnTo>
                  <a:lnTo>
                    <a:pt x="155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57"/>
            <p:cNvSpPr/>
            <p:nvPr/>
          </p:nvSpPr>
          <p:spPr>
            <a:xfrm>
              <a:off x="6083511" y="1418245"/>
              <a:ext cx="221277" cy="222361"/>
            </a:xfrm>
            <a:custGeom>
              <a:rect b="b" l="l" r="r" t="t"/>
              <a:pathLst>
                <a:path extrusionOk="0" h="9839" w="9791">
                  <a:moveTo>
                    <a:pt x="4896" y="1018"/>
                  </a:moveTo>
                  <a:lnTo>
                    <a:pt x="5526" y="1066"/>
                  </a:lnTo>
                  <a:lnTo>
                    <a:pt x="6156" y="1212"/>
                  </a:lnTo>
                  <a:lnTo>
                    <a:pt x="6737" y="1503"/>
                  </a:lnTo>
                  <a:lnTo>
                    <a:pt x="7271" y="1842"/>
                  </a:lnTo>
                  <a:lnTo>
                    <a:pt x="7028" y="2036"/>
                  </a:lnTo>
                  <a:lnTo>
                    <a:pt x="6931" y="2230"/>
                  </a:lnTo>
                  <a:lnTo>
                    <a:pt x="6883" y="2423"/>
                  </a:lnTo>
                  <a:lnTo>
                    <a:pt x="6931" y="2617"/>
                  </a:lnTo>
                  <a:lnTo>
                    <a:pt x="7028" y="2763"/>
                  </a:lnTo>
                  <a:lnTo>
                    <a:pt x="7222" y="2860"/>
                  </a:lnTo>
                  <a:lnTo>
                    <a:pt x="7416" y="2908"/>
                  </a:lnTo>
                  <a:lnTo>
                    <a:pt x="7610" y="2860"/>
                  </a:lnTo>
                  <a:lnTo>
                    <a:pt x="7755" y="2763"/>
                  </a:lnTo>
                  <a:lnTo>
                    <a:pt x="7998" y="2569"/>
                  </a:lnTo>
                  <a:lnTo>
                    <a:pt x="8240" y="2957"/>
                  </a:lnTo>
                  <a:lnTo>
                    <a:pt x="8482" y="3393"/>
                  </a:lnTo>
                  <a:lnTo>
                    <a:pt x="8628" y="3877"/>
                  </a:lnTo>
                  <a:lnTo>
                    <a:pt x="8773" y="4411"/>
                  </a:lnTo>
                  <a:lnTo>
                    <a:pt x="8434" y="4411"/>
                  </a:lnTo>
                  <a:lnTo>
                    <a:pt x="8240" y="4459"/>
                  </a:lnTo>
                  <a:lnTo>
                    <a:pt x="8094" y="4556"/>
                  </a:lnTo>
                  <a:lnTo>
                    <a:pt x="7998" y="4701"/>
                  </a:lnTo>
                  <a:lnTo>
                    <a:pt x="7949" y="4895"/>
                  </a:lnTo>
                  <a:lnTo>
                    <a:pt x="7998" y="5138"/>
                  </a:lnTo>
                  <a:lnTo>
                    <a:pt x="8094" y="5283"/>
                  </a:lnTo>
                  <a:lnTo>
                    <a:pt x="8240" y="5380"/>
                  </a:lnTo>
                  <a:lnTo>
                    <a:pt x="8434" y="5428"/>
                  </a:lnTo>
                  <a:lnTo>
                    <a:pt x="8773" y="5428"/>
                  </a:lnTo>
                  <a:lnTo>
                    <a:pt x="8628" y="6058"/>
                  </a:lnTo>
                  <a:lnTo>
                    <a:pt x="8385" y="6640"/>
                  </a:lnTo>
                  <a:lnTo>
                    <a:pt x="8046" y="7173"/>
                  </a:lnTo>
                  <a:lnTo>
                    <a:pt x="7658" y="7658"/>
                  </a:lnTo>
                  <a:lnTo>
                    <a:pt x="7174" y="8094"/>
                  </a:lnTo>
                  <a:lnTo>
                    <a:pt x="6641" y="8385"/>
                  </a:lnTo>
                  <a:lnTo>
                    <a:pt x="6010" y="8627"/>
                  </a:lnTo>
                  <a:lnTo>
                    <a:pt x="5380" y="8772"/>
                  </a:lnTo>
                  <a:lnTo>
                    <a:pt x="5380" y="8482"/>
                  </a:lnTo>
                  <a:lnTo>
                    <a:pt x="5380" y="8288"/>
                  </a:lnTo>
                  <a:lnTo>
                    <a:pt x="5235" y="8094"/>
                  </a:lnTo>
                  <a:lnTo>
                    <a:pt x="5090" y="7997"/>
                  </a:lnTo>
                  <a:lnTo>
                    <a:pt x="4896" y="7948"/>
                  </a:lnTo>
                  <a:lnTo>
                    <a:pt x="4702" y="7997"/>
                  </a:lnTo>
                  <a:lnTo>
                    <a:pt x="4508" y="8094"/>
                  </a:lnTo>
                  <a:lnTo>
                    <a:pt x="4411" y="8288"/>
                  </a:lnTo>
                  <a:lnTo>
                    <a:pt x="4363" y="8482"/>
                  </a:lnTo>
                  <a:lnTo>
                    <a:pt x="4363" y="8772"/>
                  </a:lnTo>
                  <a:lnTo>
                    <a:pt x="3878" y="8675"/>
                  </a:lnTo>
                  <a:lnTo>
                    <a:pt x="3393" y="8530"/>
                  </a:lnTo>
                  <a:lnTo>
                    <a:pt x="2957" y="8288"/>
                  </a:lnTo>
                  <a:lnTo>
                    <a:pt x="2521" y="7997"/>
                  </a:lnTo>
                  <a:lnTo>
                    <a:pt x="2715" y="7803"/>
                  </a:lnTo>
                  <a:lnTo>
                    <a:pt x="2860" y="7609"/>
                  </a:lnTo>
                  <a:lnTo>
                    <a:pt x="2860" y="7415"/>
                  </a:lnTo>
                  <a:lnTo>
                    <a:pt x="2860" y="7222"/>
                  </a:lnTo>
                  <a:lnTo>
                    <a:pt x="2715" y="7076"/>
                  </a:lnTo>
                  <a:lnTo>
                    <a:pt x="2569" y="6979"/>
                  </a:lnTo>
                  <a:lnTo>
                    <a:pt x="2376" y="6931"/>
                  </a:lnTo>
                  <a:lnTo>
                    <a:pt x="2182" y="6979"/>
                  </a:lnTo>
                  <a:lnTo>
                    <a:pt x="2036" y="7076"/>
                  </a:lnTo>
                  <a:lnTo>
                    <a:pt x="1794" y="7270"/>
                  </a:lnTo>
                  <a:lnTo>
                    <a:pt x="1503" y="6882"/>
                  </a:lnTo>
                  <a:lnTo>
                    <a:pt x="1309" y="6398"/>
                  </a:lnTo>
                  <a:lnTo>
                    <a:pt x="1115" y="5913"/>
                  </a:lnTo>
                  <a:lnTo>
                    <a:pt x="1019" y="5428"/>
                  </a:lnTo>
                  <a:lnTo>
                    <a:pt x="1358" y="5428"/>
                  </a:lnTo>
                  <a:lnTo>
                    <a:pt x="1552" y="5380"/>
                  </a:lnTo>
                  <a:lnTo>
                    <a:pt x="1697" y="5283"/>
                  </a:lnTo>
                  <a:lnTo>
                    <a:pt x="1794" y="5138"/>
                  </a:lnTo>
                  <a:lnTo>
                    <a:pt x="1842" y="4895"/>
                  </a:lnTo>
                  <a:lnTo>
                    <a:pt x="1794" y="4701"/>
                  </a:lnTo>
                  <a:lnTo>
                    <a:pt x="1697" y="4556"/>
                  </a:lnTo>
                  <a:lnTo>
                    <a:pt x="1552" y="4459"/>
                  </a:lnTo>
                  <a:lnTo>
                    <a:pt x="1358" y="4411"/>
                  </a:lnTo>
                  <a:lnTo>
                    <a:pt x="1019" y="4411"/>
                  </a:lnTo>
                  <a:lnTo>
                    <a:pt x="1115" y="3877"/>
                  </a:lnTo>
                  <a:lnTo>
                    <a:pt x="1309" y="3393"/>
                  </a:lnTo>
                  <a:lnTo>
                    <a:pt x="1503" y="2957"/>
                  </a:lnTo>
                  <a:lnTo>
                    <a:pt x="1794" y="2569"/>
                  </a:lnTo>
                  <a:lnTo>
                    <a:pt x="2036" y="2763"/>
                  </a:lnTo>
                  <a:lnTo>
                    <a:pt x="2182" y="2860"/>
                  </a:lnTo>
                  <a:lnTo>
                    <a:pt x="2376" y="2908"/>
                  </a:lnTo>
                  <a:lnTo>
                    <a:pt x="2569" y="2860"/>
                  </a:lnTo>
                  <a:lnTo>
                    <a:pt x="2715" y="2763"/>
                  </a:lnTo>
                  <a:lnTo>
                    <a:pt x="2860" y="2617"/>
                  </a:lnTo>
                  <a:lnTo>
                    <a:pt x="2860" y="2423"/>
                  </a:lnTo>
                  <a:lnTo>
                    <a:pt x="2860" y="2230"/>
                  </a:lnTo>
                  <a:lnTo>
                    <a:pt x="2715" y="2036"/>
                  </a:lnTo>
                  <a:lnTo>
                    <a:pt x="2521" y="1842"/>
                  </a:lnTo>
                  <a:lnTo>
                    <a:pt x="3054" y="1503"/>
                  </a:lnTo>
                  <a:lnTo>
                    <a:pt x="3636" y="1212"/>
                  </a:lnTo>
                  <a:lnTo>
                    <a:pt x="4217" y="1066"/>
                  </a:lnTo>
                  <a:lnTo>
                    <a:pt x="4896" y="1018"/>
                  </a:lnTo>
                  <a:close/>
                  <a:moveTo>
                    <a:pt x="4896" y="0"/>
                  </a:moveTo>
                  <a:lnTo>
                    <a:pt x="4411" y="49"/>
                  </a:lnTo>
                  <a:lnTo>
                    <a:pt x="3926" y="97"/>
                  </a:lnTo>
                  <a:lnTo>
                    <a:pt x="3442" y="243"/>
                  </a:lnTo>
                  <a:lnTo>
                    <a:pt x="3006" y="388"/>
                  </a:lnTo>
                  <a:lnTo>
                    <a:pt x="2569" y="582"/>
                  </a:lnTo>
                  <a:lnTo>
                    <a:pt x="2133" y="824"/>
                  </a:lnTo>
                  <a:lnTo>
                    <a:pt x="1746" y="1115"/>
                  </a:lnTo>
                  <a:lnTo>
                    <a:pt x="1406" y="1454"/>
                  </a:lnTo>
                  <a:lnTo>
                    <a:pt x="1115" y="1793"/>
                  </a:lnTo>
                  <a:lnTo>
                    <a:pt x="825" y="2181"/>
                  </a:lnTo>
                  <a:lnTo>
                    <a:pt x="582" y="2569"/>
                  </a:lnTo>
                  <a:lnTo>
                    <a:pt x="389" y="3005"/>
                  </a:lnTo>
                  <a:lnTo>
                    <a:pt x="195" y="3441"/>
                  </a:lnTo>
                  <a:lnTo>
                    <a:pt x="98" y="3926"/>
                  </a:lnTo>
                  <a:lnTo>
                    <a:pt x="1" y="4411"/>
                  </a:lnTo>
                  <a:lnTo>
                    <a:pt x="1" y="4895"/>
                  </a:lnTo>
                  <a:lnTo>
                    <a:pt x="1" y="5428"/>
                  </a:lnTo>
                  <a:lnTo>
                    <a:pt x="98" y="5913"/>
                  </a:lnTo>
                  <a:lnTo>
                    <a:pt x="195" y="6398"/>
                  </a:lnTo>
                  <a:lnTo>
                    <a:pt x="389" y="6834"/>
                  </a:lnTo>
                  <a:lnTo>
                    <a:pt x="582" y="7270"/>
                  </a:lnTo>
                  <a:lnTo>
                    <a:pt x="825" y="7658"/>
                  </a:lnTo>
                  <a:lnTo>
                    <a:pt x="1115" y="8045"/>
                  </a:lnTo>
                  <a:lnTo>
                    <a:pt x="1406" y="8385"/>
                  </a:lnTo>
                  <a:lnTo>
                    <a:pt x="1746" y="8724"/>
                  </a:lnTo>
                  <a:lnTo>
                    <a:pt x="2133" y="8966"/>
                  </a:lnTo>
                  <a:lnTo>
                    <a:pt x="2569" y="9257"/>
                  </a:lnTo>
                  <a:lnTo>
                    <a:pt x="3006" y="9451"/>
                  </a:lnTo>
                  <a:lnTo>
                    <a:pt x="3442" y="9596"/>
                  </a:lnTo>
                  <a:lnTo>
                    <a:pt x="3926" y="9742"/>
                  </a:lnTo>
                  <a:lnTo>
                    <a:pt x="4411" y="9790"/>
                  </a:lnTo>
                  <a:lnTo>
                    <a:pt x="4896" y="9839"/>
                  </a:lnTo>
                  <a:lnTo>
                    <a:pt x="5380" y="9790"/>
                  </a:lnTo>
                  <a:lnTo>
                    <a:pt x="5865" y="9742"/>
                  </a:lnTo>
                  <a:lnTo>
                    <a:pt x="6350" y="9596"/>
                  </a:lnTo>
                  <a:lnTo>
                    <a:pt x="6786" y="9451"/>
                  </a:lnTo>
                  <a:lnTo>
                    <a:pt x="7222" y="9257"/>
                  </a:lnTo>
                  <a:lnTo>
                    <a:pt x="7658" y="8966"/>
                  </a:lnTo>
                  <a:lnTo>
                    <a:pt x="7998" y="8724"/>
                  </a:lnTo>
                  <a:lnTo>
                    <a:pt x="8385" y="8385"/>
                  </a:lnTo>
                  <a:lnTo>
                    <a:pt x="8676" y="8045"/>
                  </a:lnTo>
                  <a:lnTo>
                    <a:pt x="8967" y="7658"/>
                  </a:lnTo>
                  <a:lnTo>
                    <a:pt x="9209" y="7270"/>
                  </a:lnTo>
                  <a:lnTo>
                    <a:pt x="9403" y="6834"/>
                  </a:lnTo>
                  <a:lnTo>
                    <a:pt x="9597" y="6398"/>
                  </a:lnTo>
                  <a:lnTo>
                    <a:pt x="9694" y="5913"/>
                  </a:lnTo>
                  <a:lnTo>
                    <a:pt x="9791" y="5428"/>
                  </a:lnTo>
                  <a:lnTo>
                    <a:pt x="9791" y="4895"/>
                  </a:lnTo>
                  <a:lnTo>
                    <a:pt x="9791" y="4411"/>
                  </a:lnTo>
                  <a:lnTo>
                    <a:pt x="9694" y="3926"/>
                  </a:lnTo>
                  <a:lnTo>
                    <a:pt x="9597" y="3441"/>
                  </a:lnTo>
                  <a:lnTo>
                    <a:pt x="9403" y="3005"/>
                  </a:lnTo>
                  <a:lnTo>
                    <a:pt x="9209" y="2569"/>
                  </a:lnTo>
                  <a:lnTo>
                    <a:pt x="8967" y="2181"/>
                  </a:lnTo>
                  <a:lnTo>
                    <a:pt x="8676" y="1793"/>
                  </a:lnTo>
                  <a:lnTo>
                    <a:pt x="8385" y="1454"/>
                  </a:lnTo>
                  <a:lnTo>
                    <a:pt x="7998" y="1115"/>
                  </a:lnTo>
                  <a:lnTo>
                    <a:pt x="7610" y="824"/>
                  </a:lnTo>
                  <a:lnTo>
                    <a:pt x="7222" y="582"/>
                  </a:lnTo>
                  <a:lnTo>
                    <a:pt x="6786" y="388"/>
                  </a:lnTo>
                  <a:lnTo>
                    <a:pt x="6350" y="243"/>
                  </a:lnTo>
                  <a:lnTo>
                    <a:pt x="5865" y="97"/>
                  </a:lnTo>
                  <a:lnTo>
                    <a:pt x="5380" y="49"/>
                  </a:lnTo>
                  <a:lnTo>
                    <a:pt x="489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8" name="Google Shape;1828;p57"/>
          <p:cNvGrpSpPr/>
          <p:nvPr/>
        </p:nvGrpSpPr>
        <p:grpSpPr>
          <a:xfrm>
            <a:off x="6593549" y="1333360"/>
            <a:ext cx="392133" cy="392132"/>
            <a:chOff x="6706751" y="1332817"/>
            <a:chExt cx="392133" cy="392132"/>
          </a:xfrm>
        </p:grpSpPr>
        <p:sp>
          <p:nvSpPr>
            <p:cNvPr id="1829" name="Google Shape;1829;p57"/>
            <p:cNvSpPr/>
            <p:nvPr/>
          </p:nvSpPr>
          <p:spPr>
            <a:xfrm>
              <a:off x="6815186" y="1332817"/>
              <a:ext cx="283698" cy="284783"/>
            </a:xfrm>
            <a:custGeom>
              <a:rect b="b" l="l" r="r" t="t"/>
              <a:pathLst>
                <a:path extrusionOk="0" h="12601" w="12553">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57"/>
            <p:cNvSpPr/>
            <p:nvPr/>
          </p:nvSpPr>
          <p:spPr>
            <a:xfrm>
              <a:off x="6706751" y="1494904"/>
              <a:ext cx="297936" cy="230045"/>
            </a:xfrm>
            <a:custGeom>
              <a:rect b="b" l="l" r="r" t="t"/>
              <a:pathLst>
                <a:path extrusionOk="0" h="10179" w="13183">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57"/>
            <p:cNvSpPr/>
            <p:nvPr/>
          </p:nvSpPr>
          <p:spPr>
            <a:xfrm>
              <a:off x="6857900" y="1420437"/>
              <a:ext cx="23029" cy="23007"/>
            </a:xfrm>
            <a:custGeom>
              <a:rect b="b" l="l" r="r" t="t"/>
              <a:pathLst>
                <a:path extrusionOk="0" h="1018" w="1019">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57"/>
            <p:cNvSpPr/>
            <p:nvPr/>
          </p:nvSpPr>
          <p:spPr>
            <a:xfrm>
              <a:off x="6901721" y="1420437"/>
              <a:ext cx="23007" cy="23007"/>
            </a:xfrm>
            <a:custGeom>
              <a:rect b="b" l="l" r="r" t="t"/>
              <a:pathLst>
                <a:path extrusionOk="0" h="1018" w="1018">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57"/>
            <p:cNvSpPr/>
            <p:nvPr/>
          </p:nvSpPr>
          <p:spPr>
            <a:xfrm>
              <a:off x="6946627" y="1420437"/>
              <a:ext cx="23029" cy="23007"/>
            </a:xfrm>
            <a:custGeom>
              <a:rect b="b" l="l" r="r" t="t"/>
              <a:pathLst>
                <a:path extrusionOk="0" h="1018" w="1019">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4" name="Google Shape;1834;p57"/>
          <p:cNvGrpSpPr/>
          <p:nvPr/>
        </p:nvGrpSpPr>
        <p:grpSpPr>
          <a:xfrm>
            <a:off x="7212780" y="1333360"/>
            <a:ext cx="392133" cy="392133"/>
            <a:chOff x="7386943" y="1332817"/>
            <a:chExt cx="392133" cy="392133"/>
          </a:xfrm>
        </p:grpSpPr>
        <p:sp>
          <p:nvSpPr>
            <p:cNvPr id="1835" name="Google Shape;1835;p57"/>
            <p:cNvSpPr/>
            <p:nvPr/>
          </p:nvSpPr>
          <p:spPr>
            <a:xfrm>
              <a:off x="7386943" y="1332817"/>
              <a:ext cx="392133" cy="392133"/>
            </a:xfrm>
            <a:custGeom>
              <a:rect b="b" l="l" r="r" t="t"/>
              <a:pathLst>
                <a:path extrusionOk="0" h="17351" w="17351">
                  <a:moveTo>
                    <a:pt x="13280" y="1115"/>
                  </a:moveTo>
                  <a:lnTo>
                    <a:pt x="13667" y="1551"/>
                  </a:lnTo>
                  <a:lnTo>
                    <a:pt x="12116" y="3102"/>
                  </a:lnTo>
                  <a:lnTo>
                    <a:pt x="11971" y="3296"/>
                  </a:lnTo>
                  <a:lnTo>
                    <a:pt x="11971" y="3538"/>
                  </a:lnTo>
                  <a:lnTo>
                    <a:pt x="12116" y="4798"/>
                  </a:lnTo>
                  <a:lnTo>
                    <a:pt x="12165" y="4992"/>
                  </a:lnTo>
                  <a:lnTo>
                    <a:pt x="12262" y="5137"/>
                  </a:lnTo>
                  <a:lnTo>
                    <a:pt x="12359" y="5234"/>
                  </a:lnTo>
                  <a:lnTo>
                    <a:pt x="12553" y="5283"/>
                  </a:lnTo>
                  <a:lnTo>
                    <a:pt x="13861" y="5428"/>
                  </a:lnTo>
                  <a:lnTo>
                    <a:pt x="14055" y="5380"/>
                  </a:lnTo>
                  <a:lnTo>
                    <a:pt x="14249" y="5283"/>
                  </a:lnTo>
                  <a:lnTo>
                    <a:pt x="15848" y="3683"/>
                  </a:lnTo>
                  <a:lnTo>
                    <a:pt x="16236" y="4120"/>
                  </a:lnTo>
                  <a:lnTo>
                    <a:pt x="15073" y="6494"/>
                  </a:lnTo>
                  <a:lnTo>
                    <a:pt x="11874" y="7367"/>
                  </a:lnTo>
                  <a:lnTo>
                    <a:pt x="11777" y="7415"/>
                  </a:lnTo>
                  <a:lnTo>
                    <a:pt x="11632" y="7512"/>
                  </a:lnTo>
                  <a:lnTo>
                    <a:pt x="7512" y="11632"/>
                  </a:lnTo>
                  <a:lnTo>
                    <a:pt x="7415" y="11728"/>
                  </a:lnTo>
                  <a:lnTo>
                    <a:pt x="7367" y="11874"/>
                  </a:lnTo>
                  <a:lnTo>
                    <a:pt x="6543" y="15073"/>
                  </a:lnTo>
                  <a:lnTo>
                    <a:pt x="4120" y="16236"/>
                  </a:lnTo>
                  <a:lnTo>
                    <a:pt x="3684" y="15848"/>
                  </a:lnTo>
                  <a:lnTo>
                    <a:pt x="5283" y="14249"/>
                  </a:lnTo>
                  <a:lnTo>
                    <a:pt x="5380" y="14055"/>
                  </a:lnTo>
                  <a:lnTo>
                    <a:pt x="5428" y="13812"/>
                  </a:lnTo>
                  <a:lnTo>
                    <a:pt x="5283" y="12552"/>
                  </a:lnTo>
                  <a:lnTo>
                    <a:pt x="5234" y="12359"/>
                  </a:lnTo>
                  <a:lnTo>
                    <a:pt x="5138" y="12213"/>
                  </a:lnTo>
                  <a:lnTo>
                    <a:pt x="4992" y="12116"/>
                  </a:lnTo>
                  <a:lnTo>
                    <a:pt x="4847" y="12068"/>
                  </a:lnTo>
                  <a:lnTo>
                    <a:pt x="3538" y="11971"/>
                  </a:lnTo>
                  <a:lnTo>
                    <a:pt x="3296" y="11971"/>
                  </a:lnTo>
                  <a:lnTo>
                    <a:pt x="3102" y="12116"/>
                  </a:lnTo>
                  <a:lnTo>
                    <a:pt x="1551" y="13667"/>
                  </a:lnTo>
                  <a:lnTo>
                    <a:pt x="1163" y="13279"/>
                  </a:lnTo>
                  <a:lnTo>
                    <a:pt x="2278" y="10856"/>
                  </a:lnTo>
                  <a:lnTo>
                    <a:pt x="5525" y="9984"/>
                  </a:lnTo>
                  <a:lnTo>
                    <a:pt x="5622" y="9935"/>
                  </a:lnTo>
                  <a:lnTo>
                    <a:pt x="5719" y="9838"/>
                  </a:lnTo>
                  <a:lnTo>
                    <a:pt x="9839" y="5719"/>
                  </a:lnTo>
                  <a:lnTo>
                    <a:pt x="9936" y="5622"/>
                  </a:lnTo>
                  <a:lnTo>
                    <a:pt x="9984" y="5477"/>
                  </a:lnTo>
                  <a:lnTo>
                    <a:pt x="10856" y="2278"/>
                  </a:lnTo>
                  <a:lnTo>
                    <a:pt x="13280" y="1115"/>
                  </a:lnTo>
                  <a:close/>
                  <a:moveTo>
                    <a:pt x="13328" y="0"/>
                  </a:moveTo>
                  <a:lnTo>
                    <a:pt x="13183" y="48"/>
                  </a:lnTo>
                  <a:lnTo>
                    <a:pt x="10226" y="1454"/>
                  </a:lnTo>
                  <a:lnTo>
                    <a:pt x="10032" y="1599"/>
                  </a:lnTo>
                  <a:lnTo>
                    <a:pt x="9936" y="1793"/>
                  </a:lnTo>
                  <a:lnTo>
                    <a:pt x="9063" y="5089"/>
                  </a:lnTo>
                  <a:lnTo>
                    <a:pt x="5089" y="9014"/>
                  </a:lnTo>
                  <a:lnTo>
                    <a:pt x="1793" y="9935"/>
                  </a:lnTo>
                  <a:lnTo>
                    <a:pt x="1600" y="10032"/>
                  </a:lnTo>
                  <a:lnTo>
                    <a:pt x="1454" y="10178"/>
                  </a:lnTo>
                  <a:lnTo>
                    <a:pt x="49" y="13134"/>
                  </a:lnTo>
                  <a:lnTo>
                    <a:pt x="0" y="13279"/>
                  </a:lnTo>
                  <a:lnTo>
                    <a:pt x="49" y="13473"/>
                  </a:lnTo>
                  <a:lnTo>
                    <a:pt x="97" y="13619"/>
                  </a:lnTo>
                  <a:lnTo>
                    <a:pt x="146" y="13716"/>
                  </a:lnTo>
                  <a:lnTo>
                    <a:pt x="1163" y="14733"/>
                  </a:lnTo>
                  <a:lnTo>
                    <a:pt x="1357" y="14879"/>
                  </a:lnTo>
                  <a:lnTo>
                    <a:pt x="1745" y="14879"/>
                  </a:lnTo>
                  <a:lnTo>
                    <a:pt x="1890" y="14733"/>
                  </a:lnTo>
                  <a:lnTo>
                    <a:pt x="3684" y="12989"/>
                  </a:lnTo>
                  <a:lnTo>
                    <a:pt x="4314" y="13037"/>
                  </a:lnTo>
                  <a:lnTo>
                    <a:pt x="4362" y="13716"/>
                  </a:lnTo>
                  <a:lnTo>
                    <a:pt x="2617" y="15460"/>
                  </a:lnTo>
                  <a:lnTo>
                    <a:pt x="2520" y="15654"/>
                  </a:lnTo>
                  <a:lnTo>
                    <a:pt x="2472" y="15848"/>
                  </a:lnTo>
                  <a:lnTo>
                    <a:pt x="2520" y="15993"/>
                  </a:lnTo>
                  <a:lnTo>
                    <a:pt x="2617" y="16187"/>
                  </a:lnTo>
                  <a:lnTo>
                    <a:pt x="3635" y="17205"/>
                  </a:lnTo>
                  <a:lnTo>
                    <a:pt x="3829" y="17302"/>
                  </a:lnTo>
                  <a:lnTo>
                    <a:pt x="4023" y="17350"/>
                  </a:lnTo>
                  <a:lnTo>
                    <a:pt x="4217" y="17302"/>
                  </a:lnTo>
                  <a:lnTo>
                    <a:pt x="7173" y="15896"/>
                  </a:lnTo>
                  <a:lnTo>
                    <a:pt x="7367" y="15751"/>
                  </a:lnTo>
                  <a:lnTo>
                    <a:pt x="7464" y="15557"/>
                  </a:lnTo>
                  <a:lnTo>
                    <a:pt x="8336" y="12262"/>
                  </a:lnTo>
                  <a:lnTo>
                    <a:pt x="12262" y="8336"/>
                  </a:lnTo>
                  <a:lnTo>
                    <a:pt x="15606" y="7415"/>
                  </a:lnTo>
                  <a:lnTo>
                    <a:pt x="15800" y="7318"/>
                  </a:lnTo>
                  <a:lnTo>
                    <a:pt x="15897" y="7173"/>
                  </a:lnTo>
                  <a:lnTo>
                    <a:pt x="17302" y="4216"/>
                  </a:lnTo>
                  <a:lnTo>
                    <a:pt x="17351" y="4071"/>
                  </a:lnTo>
                  <a:lnTo>
                    <a:pt x="17351" y="3926"/>
                  </a:lnTo>
                  <a:lnTo>
                    <a:pt x="17302" y="3780"/>
                  </a:lnTo>
                  <a:lnTo>
                    <a:pt x="17205" y="3635"/>
                  </a:lnTo>
                  <a:lnTo>
                    <a:pt x="16188" y="2617"/>
                  </a:lnTo>
                  <a:lnTo>
                    <a:pt x="16042" y="2520"/>
                  </a:lnTo>
                  <a:lnTo>
                    <a:pt x="15848" y="2472"/>
                  </a:lnTo>
                  <a:lnTo>
                    <a:pt x="15654" y="2520"/>
                  </a:lnTo>
                  <a:lnTo>
                    <a:pt x="15461" y="2617"/>
                  </a:lnTo>
                  <a:lnTo>
                    <a:pt x="13716" y="4362"/>
                  </a:lnTo>
                  <a:lnTo>
                    <a:pt x="13086" y="4313"/>
                  </a:lnTo>
                  <a:lnTo>
                    <a:pt x="12989" y="3635"/>
                  </a:lnTo>
                  <a:lnTo>
                    <a:pt x="14734" y="1890"/>
                  </a:lnTo>
                  <a:lnTo>
                    <a:pt x="14879" y="1745"/>
                  </a:lnTo>
                  <a:lnTo>
                    <a:pt x="14927" y="1551"/>
                  </a:lnTo>
                  <a:lnTo>
                    <a:pt x="14879" y="1357"/>
                  </a:lnTo>
                  <a:lnTo>
                    <a:pt x="14734" y="1163"/>
                  </a:lnTo>
                  <a:lnTo>
                    <a:pt x="13716" y="145"/>
                  </a:lnTo>
                  <a:lnTo>
                    <a:pt x="13619" y="48"/>
                  </a:lnTo>
                  <a:lnTo>
                    <a:pt x="1347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57"/>
            <p:cNvSpPr/>
            <p:nvPr/>
          </p:nvSpPr>
          <p:spPr>
            <a:xfrm>
              <a:off x="7386943" y="1378808"/>
              <a:ext cx="48206" cy="73405"/>
            </a:xfrm>
            <a:custGeom>
              <a:rect b="b" l="l" r="r" t="t"/>
              <a:pathLst>
                <a:path extrusionOk="0" h="3248" w="2133">
                  <a:moveTo>
                    <a:pt x="1648" y="1"/>
                  </a:moveTo>
                  <a:lnTo>
                    <a:pt x="1454" y="49"/>
                  </a:lnTo>
                  <a:lnTo>
                    <a:pt x="1260" y="194"/>
                  </a:lnTo>
                  <a:lnTo>
                    <a:pt x="146" y="1261"/>
                  </a:lnTo>
                  <a:lnTo>
                    <a:pt x="49" y="1454"/>
                  </a:lnTo>
                  <a:lnTo>
                    <a:pt x="0" y="1648"/>
                  </a:lnTo>
                  <a:lnTo>
                    <a:pt x="49" y="1842"/>
                  </a:lnTo>
                  <a:lnTo>
                    <a:pt x="146" y="1988"/>
                  </a:lnTo>
                  <a:lnTo>
                    <a:pt x="1260" y="3102"/>
                  </a:lnTo>
                  <a:lnTo>
                    <a:pt x="1454" y="3199"/>
                  </a:lnTo>
                  <a:lnTo>
                    <a:pt x="1648" y="3248"/>
                  </a:lnTo>
                  <a:lnTo>
                    <a:pt x="1842" y="3199"/>
                  </a:lnTo>
                  <a:lnTo>
                    <a:pt x="1987" y="3102"/>
                  </a:lnTo>
                  <a:lnTo>
                    <a:pt x="2084" y="2908"/>
                  </a:lnTo>
                  <a:lnTo>
                    <a:pt x="2133" y="2715"/>
                  </a:lnTo>
                  <a:lnTo>
                    <a:pt x="2084" y="2521"/>
                  </a:lnTo>
                  <a:lnTo>
                    <a:pt x="1987" y="2375"/>
                  </a:lnTo>
                  <a:lnTo>
                    <a:pt x="1260" y="1648"/>
                  </a:lnTo>
                  <a:lnTo>
                    <a:pt x="1987" y="873"/>
                  </a:lnTo>
                  <a:lnTo>
                    <a:pt x="2084" y="727"/>
                  </a:lnTo>
                  <a:lnTo>
                    <a:pt x="2133" y="534"/>
                  </a:lnTo>
                  <a:lnTo>
                    <a:pt x="2084" y="340"/>
                  </a:lnTo>
                  <a:lnTo>
                    <a:pt x="1987" y="194"/>
                  </a:lnTo>
                  <a:lnTo>
                    <a:pt x="1842" y="49"/>
                  </a:lnTo>
                  <a:lnTo>
                    <a:pt x="16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57"/>
            <p:cNvSpPr/>
            <p:nvPr/>
          </p:nvSpPr>
          <p:spPr>
            <a:xfrm>
              <a:off x="7516192" y="1378808"/>
              <a:ext cx="48206" cy="73405"/>
            </a:xfrm>
            <a:custGeom>
              <a:rect b="b" l="l" r="r" t="t"/>
              <a:pathLst>
                <a:path extrusionOk="0" h="3248" w="2133">
                  <a:moveTo>
                    <a:pt x="533" y="1"/>
                  </a:moveTo>
                  <a:lnTo>
                    <a:pt x="339" y="49"/>
                  </a:lnTo>
                  <a:lnTo>
                    <a:pt x="145" y="194"/>
                  </a:lnTo>
                  <a:lnTo>
                    <a:pt x="49" y="340"/>
                  </a:lnTo>
                  <a:lnTo>
                    <a:pt x="0" y="534"/>
                  </a:lnTo>
                  <a:lnTo>
                    <a:pt x="49" y="727"/>
                  </a:lnTo>
                  <a:lnTo>
                    <a:pt x="145" y="873"/>
                  </a:lnTo>
                  <a:lnTo>
                    <a:pt x="921" y="1648"/>
                  </a:lnTo>
                  <a:lnTo>
                    <a:pt x="145" y="2375"/>
                  </a:lnTo>
                  <a:lnTo>
                    <a:pt x="49" y="2521"/>
                  </a:lnTo>
                  <a:lnTo>
                    <a:pt x="0" y="2715"/>
                  </a:lnTo>
                  <a:lnTo>
                    <a:pt x="49" y="2908"/>
                  </a:lnTo>
                  <a:lnTo>
                    <a:pt x="145" y="3102"/>
                  </a:lnTo>
                  <a:lnTo>
                    <a:pt x="339" y="3199"/>
                  </a:lnTo>
                  <a:lnTo>
                    <a:pt x="533" y="3248"/>
                  </a:lnTo>
                  <a:lnTo>
                    <a:pt x="727" y="3199"/>
                  </a:lnTo>
                  <a:lnTo>
                    <a:pt x="872" y="3102"/>
                  </a:lnTo>
                  <a:lnTo>
                    <a:pt x="1987" y="1988"/>
                  </a:lnTo>
                  <a:lnTo>
                    <a:pt x="2084" y="1842"/>
                  </a:lnTo>
                  <a:lnTo>
                    <a:pt x="2133" y="1648"/>
                  </a:lnTo>
                  <a:lnTo>
                    <a:pt x="2084" y="1454"/>
                  </a:lnTo>
                  <a:lnTo>
                    <a:pt x="1987" y="1261"/>
                  </a:lnTo>
                  <a:lnTo>
                    <a:pt x="872" y="194"/>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57"/>
            <p:cNvSpPr/>
            <p:nvPr/>
          </p:nvSpPr>
          <p:spPr>
            <a:xfrm>
              <a:off x="7457026" y="1362378"/>
              <a:ext cx="38375" cy="106265"/>
            </a:xfrm>
            <a:custGeom>
              <a:rect b="b" l="l" r="r" t="t"/>
              <a:pathLst>
                <a:path extrusionOk="0" h="4702" w="1698">
                  <a:moveTo>
                    <a:pt x="1067" y="1"/>
                  </a:moveTo>
                  <a:lnTo>
                    <a:pt x="873" y="97"/>
                  </a:lnTo>
                  <a:lnTo>
                    <a:pt x="776" y="194"/>
                  </a:lnTo>
                  <a:lnTo>
                    <a:pt x="679" y="388"/>
                  </a:lnTo>
                  <a:lnTo>
                    <a:pt x="1" y="4120"/>
                  </a:lnTo>
                  <a:lnTo>
                    <a:pt x="1" y="4314"/>
                  </a:lnTo>
                  <a:lnTo>
                    <a:pt x="49" y="4508"/>
                  </a:lnTo>
                  <a:lnTo>
                    <a:pt x="195" y="4653"/>
                  </a:lnTo>
                  <a:lnTo>
                    <a:pt x="389" y="4702"/>
                  </a:lnTo>
                  <a:lnTo>
                    <a:pt x="583" y="4702"/>
                  </a:lnTo>
                  <a:lnTo>
                    <a:pt x="776" y="4653"/>
                  </a:lnTo>
                  <a:lnTo>
                    <a:pt x="922" y="4508"/>
                  </a:lnTo>
                  <a:lnTo>
                    <a:pt x="970" y="4314"/>
                  </a:lnTo>
                  <a:lnTo>
                    <a:pt x="1697" y="582"/>
                  </a:lnTo>
                  <a:lnTo>
                    <a:pt x="1697" y="388"/>
                  </a:lnTo>
                  <a:lnTo>
                    <a:pt x="1600" y="194"/>
                  </a:lnTo>
                  <a:lnTo>
                    <a:pt x="1455" y="49"/>
                  </a:lnTo>
                  <a:lnTo>
                    <a:pt x="12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57"/>
            <p:cNvSpPr/>
            <p:nvPr/>
          </p:nvSpPr>
          <p:spPr>
            <a:xfrm>
              <a:off x="7624627" y="1570479"/>
              <a:ext cx="154448" cy="154471"/>
            </a:xfrm>
            <a:custGeom>
              <a:rect b="b" l="l" r="r" t="t"/>
              <a:pathLst>
                <a:path extrusionOk="0" h="6835" w="6834">
                  <a:moveTo>
                    <a:pt x="3441" y="1891"/>
                  </a:moveTo>
                  <a:lnTo>
                    <a:pt x="3732" y="1939"/>
                  </a:lnTo>
                  <a:lnTo>
                    <a:pt x="4023" y="1988"/>
                  </a:lnTo>
                  <a:lnTo>
                    <a:pt x="4265" y="2133"/>
                  </a:lnTo>
                  <a:lnTo>
                    <a:pt x="4507" y="2327"/>
                  </a:lnTo>
                  <a:lnTo>
                    <a:pt x="4701" y="2569"/>
                  </a:lnTo>
                  <a:lnTo>
                    <a:pt x="4847" y="2812"/>
                  </a:lnTo>
                  <a:lnTo>
                    <a:pt x="4895" y="3103"/>
                  </a:lnTo>
                  <a:lnTo>
                    <a:pt x="4944" y="3393"/>
                  </a:lnTo>
                  <a:lnTo>
                    <a:pt x="4895" y="3733"/>
                  </a:lnTo>
                  <a:lnTo>
                    <a:pt x="4847" y="4023"/>
                  </a:lnTo>
                  <a:lnTo>
                    <a:pt x="4701" y="4266"/>
                  </a:lnTo>
                  <a:lnTo>
                    <a:pt x="4507" y="4508"/>
                  </a:lnTo>
                  <a:lnTo>
                    <a:pt x="4265" y="4653"/>
                  </a:lnTo>
                  <a:lnTo>
                    <a:pt x="4023" y="4799"/>
                  </a:lnTo>
                  <a:lnTo>
                    <a:pt x="3732" y="4896"/>
                  </a:lnTo>
                  <a:lnTo>
                    <a:pt x="3441" y="4944"/>
                  </a:lnTo>
                  <a:lnTo>
                    <a:pt x="3102" y="4896"/>
                  </a:lnTo>
                  <a:lnTo>
                    <a:pt x="2811" y="4799"/>
                  </a:lnTo>
                  <a:lnTo>
                    <a:pt x="2569" y="4653"/>
                  </a:lnTo>
                  <a:lnTo>
                    <a:pt x="2326" y="4508"/>
                  </a:lnTo>
                  <a:lnTo>
                    <a:pt x="2181" y="4266"/>
                  </a:lnTo>
                  <a:lnTo>
                    <a:pt x="2036" y="4023"/>
                  </a:lnTo>
                  <a:lnTo>
                    <a:pt x="1939" y="3733"/>
                  </a:lnTo>
                  <a:lnTo>
                    <a:pt x="1890" y="3393"/>
                  </a:lnTo>
                  <a:lnTo>
                    <a:pt x="1939" y="3103"/>
                  </a:lnTo>
                  <a:lnTo>
                    <a:pt x="2036" y="2812"/>
                  </a:lnTo>
                  <a:lnTo>
                    <a:pt x="2181" y="2569"/>
                  </a:lnTo>
                  <a:lnTo>
                    <a:pt x="2326" y="2327"/>
                  </a:lnTo>
                  <a:lnTo>
                    <a:pt x="2569" y="2133"/>
                  </a:lnTo>
                  <a:lnTo>
                    <a:pt x="2811" y="1988"/>
                  </a:lnTo>
                  <a:lnTo>
                    <a:pt x="3102" y="1939"/>
                  </a:lnTo>
                  <a:lnTo>
                    <a:pt x="3441" y="1891"/>
                  </a:lnTo>
                  <a:close/>
                  <a:moveTo>
                    <a:pt x="3441" y="1"/>
                  </a:moveTo>
                  <a:lnTo>
                    <a:pt x="3247" y="49"/>
                  </a:lnTo>
                  <a:lnTo>
                    <a:pt x="3053" y="146"/>
                  </a:lnTo>
                  <a:lnTo>
                    <a:pt x="2957" y="292"/>
                  </a:lnTo>
                  <a:lnTo>
                    <a:pt x="2908" y="486"/>
                  </a:lnTo>
                  <a:lnTo>
                    <a:pt x="2908" y="922"/>
                  </a:lnTo>
                  <a:lnTo>
                    <a:pt x="2423" y="1067"/>
                  </a:lnTo>
                  <a:lnTo>
                    <a:pt x="2036" y="1309"/>
                  </a:lnTo>
                  <a:lnTo>
                    <a:pt x="1745" y="1019"/>
                  </a:lnTo>
                  <a:lnTo>
                    <a:pt x="1551" y="873"/>
                  </a:lnTo>
                  <a:lnTo>
                    <a:pt x="1357" y="825"/>
                  </a:lnTo>
                  <a:lnTo>
                    <a:pt x="1163" y="873"/>
                  </a:lnTo>
                  <a:lnTo>
                    <a:pt x="1018" y="1019"/>
                  </a:lnTo>
                  <a:lnTo>
                    <a:pt x="873" y="1164"/>
                  </a:lnTo>
                  <a:lnTo>
                    <a:pt x="873" y="1358"/>
                  </a:lnTo>
                  <a:lnTo>
                    <a:pt x="873" y="1552"/>
                  </a:lnTo>
                  <a:lnTo>
                    <a:pt x="1018" y="1697"/>
                  </a:lnTo>
                  <a:lnTo>
                    <a:pt x="1309" y="2036"/>
                  </a:lnTo>
                  <a:lnTo>
                    <a:pt x="1066" y="2424"/>
                  </a:lnTo>
                  <a:lnTo>
                    <a:pt x="921" y="2909"/>
                  </a:lnTo>
                  <a:lnTo>
                    <a:pt x="533" y="2909"/>
                  </a:lnTo>
                  <a:lnTo>
                    <a:pt x="291" y="2957"/>
                  </a:lnTo>
                  <a:lnTo>
                    <a:pt x="146" y="3054"/>
                  </a:lnTo>
                  <a:lnTo>
                    <a:pt x="49" y="3200"/>
                  </a:lnTo>
                  <a:lnTo>
                    <a:pt x="0" y="3393"/>
                  </a:lnTo>
                  <a:lnTo>
                    <a:pt x="49" y="3587"/>
                  </a:lnTo>
                  <a:lnTo>
                    <a:pt x="146" y="3781"/>
                  </a:lnTo>
                  <a:lnTo>
                    <a:pt x="291" y="3878"/>
                  </a:lnTo>
                  <a:lnTo>
                    <a:pt x="533" y="3927"/>
                  </a:lnTo>
                  <a:lnTo>
                    <a:pt x="921" y="3927"/>
                  </a:lnTo>
                  <a:lnTo>
                    <a:pt x="1066" y="4411"/>
                  </a:lnTo>
                  <a:lnTo>
                    <a:pt x="1309" y="4799"/>
                  </a:lnTo>
                  <a:lnTo>
                    <a:pt x="1018" y="5138"/>
                  </a:lnTo>
                  <a:lnTo>
                    <a:pt x="873" y="5284"/>
                  </a:lnTo>
                  <a:lnTo>
                    <a:pt x="873" y="5477"/>
                  </a:lnTo>
                  <a:lnTo>
                    <a:pt x="873" y="5671"/>
                  </a:lnTo>
                  <a:lnTo>
                    <a:pt x="1018" y="5817"/>
                  </a:lnTo>
                  <a:lnTo>
                    <a:pt x="1163" y="5962"/>
                  </a:lnTo>
                  <a:lnTo>
                    <a:pt x="1551" y="5962"/>
                  </a:lnTo>
                  <a:lnTo>
                    <a:pt x="1745" y="5817"/>
                  </a:lnTo>
                  <a:lnTo>
                    <a:pt x="2036" y="5526"/>
                  </a:lnTo>
                  <a:lnTo>
                    <a:pt x="2423" y="5768"/>
                  </a:lnTo>
                  <a:lnTo>
                    <a:pt x="2908" y="5914"/>
                  </a:lnTo>
                  <a:lnTo>
                    <a:pt x="2908" y="6350"/>
                  </a:lnTo>
                  <a:lnTo>
                    <a:pt x="2957" y="6544"/>
                  </a:lnTo>
                  <a:lnTo>
                    <a:pt x="3053" y="6689"/>
                  </a:lnTo>
                  <a:lnTo>
                    <a:pt x="3247" y="6786"/>
                  </a:lnTo>
                  <a:lnTo>
                    <a:pt x="3441" y="6834"/>
                  </a:lnTo>
                  <a:lnTo>
                    <a:pt x="3635" y="6786"/>
                  </a:lnTo>
                  <a:lnTo>
                    <a:pt x="3780" y="6689"/>
                  </a:lnTo>
                  <a:lnTo>
                    <a:pt x="3877" y="6544"/>
                  </a:lnTo>
                  <a:lnTo>
                    <a:pt x="3926" y="6350"/>
                  </a:lnTo>
                  <a:lnTo>
                    <a:pt x="3926" y="5914"/>
                  </a:lnTo>
                  <a:lnTo>
                    <a:pt x="4410" y="5768"/>
                  </a:lnTo>
                  <a:lnTo>
                    <a:pt x="4798" y="5526"/>
                  </a:lnTo>
                  <a:lnTo>
                    <a:pt x="5137" y="5817"/>
                  </a:lnTo>
                  <a:lnTo>
                    <a:pt x="5283" y="5962"/>
                  </a:lnTo>
                  <a:lnTo>
                    <a:pt x="5671" y="5962"/>
                  </a:lnTo>
                  <a:lnTo>
                    <a:pt x="5864" y="5817"/>
                  </a:lnTo>
                  <a:lnTo>
                    <a:pt x="5961" y="5671"/>
                  </a:lnTo>
                  <a:lnTo>
                    <a:pt x="6010" y="5477"/>
                  </a:lnTo>
                  <a:lnTo>
                    <a:pt x="5961" y="5284"/>
                  </a:lnTo>
                  <a:lnTo>
                    <a:pt x="5864" y="5138"/>
                  </a:lnTo>
                  <a:lnTo>
                    <a:pt x="5525" y="4799"/>
                  </a:lnTo>
                  <a:lnTo>
                    <a:pt x="5767" y="4411"/>
                  </a:lnTo>
                  <a:lnTo>
                    <a:pt x="5913" y="3927"/>
                  </a:lnTo>
                  <a:lnTo>
                    <a:pt x="6349" y="3927"/>
                  </a:lnTo>
                  <a:lnTo>
                    <a:pt x="6543" y="3878"/>
                  </a:lnTo>
                  <a:lnTo>
                    <a:pt x="6688" y="3781"/>
                  </a:lnTo>
                  <a:lnTo>
                    <a:pt x="6785" y="3587"/>
                  </a:lnTo>
                  <a:lnTo>
                    <a:pt x="6834" y="3393"/>
                  </a:lnTo>
                  <a:lnTo>
                    <a:pt x="6785" y="3200"/>
                  </a:lnTo>
                  <a:lnTo>
                    <a:pt x="6688" y="3054"/>
                  </a:lnTo>
                  <a:lnTo>
                    <a:pt x="6543" y="2957"/>
                  </a:lnTo>
                  <a:lnTo>
                    <a:pt x="6349" y="2909"/>
                  </a:lnTo>
                  <a:lnTo>
                    <a:pt x="5913" y="2909"/>
                  </a:lnTo>
                  <a:lnTo>
                    <a:pt x="5767" y="2424"/>
                  </a:lnTo>
                  <a:lnTo>
                    <a:pt x="5525" y="2036"/>
                  </a:lnTo>
                  <a:lnTo>
                    <a:pt x="5864" y="1697"/>
                  </a:lnTo>
                  <a:lnTo>
                    <a:pt x="5961" y="1552"/>
                  </a:lnTo>
                  <a:lnTo>
                    <a:pt x="6010" y="1358"/>
                  </a:lnTo>
                  <a:lnTo>
                    <a:pt x="5961" y="1164"/>
                  </a:lnTo>
                  <a:lnTo>
                    <a:pt x="5864" y="1019"/>
                  </a:lnTo>
                  <a:lnTo>
                    <a:pt x="5671" y="873"/>
                  </a:lnTo>
                  <a:lnTo>
                    <a:pt x="5477" y="825"/>
                  </a:lnTo>
                  <a:lnTo>
                    <a:pt x="5283" y="873"/>
                  </a:lnTo>
                  <a:lnTo>
                    <a:pt x="5137" y="1019"/>
                  </a:lnTo>
                  <a:lnTo>
                    <a:pt x="4798" y="1309"/>
                  </a:lnTo>
                  <a:lnTo>
                    <a:pt x="4410" y="1067"/>
                  </a:lnTo>
                  <a:lnTo>
                    <a:pt x="3926" y="922"/>
                  </a:lnTo>
                  <a:lnTo>
                    <a:pt x="3926" y="486"/>
                  </a:lnTo>
                  <a:lnTo>
                    <a:pt x="3877" y="292"/>
                  </a:lnTo>
                  <a:lnTo>
                    <a:pt x="3780" y="146"/>
                  </a:lnTo>
                  <a:lnTo>
                    <a:pt x="3635" y="49"/>
                  </a:lnTo>
                  <a:lnTo>
                    <a:pt x="344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57"/>
            <p:cNvSpPr/>
            <p:nvPr/>
          </p:nvSpPr>
          <p:spPr>
            <a:xfrm>
              <a:off x="7690348" y="1636200"/>
              <a:ext cx="23007" cy="23029"/>
            </a:xfrm>
            <a:custGeom>
              <a:rect b="b" l="l" r="r" t="t"/>
              <a:pathLst>
                <a:path extrusionOk="0" h="1019" w="1018">
                  <a:moveTo>
                    <a:pt x="533" y="1"/>
                  </a:moveTo>
                  <a:lnTo>
                    <a:pt x="339" y="49"/>
                  </a:lnTo>
                  <a:lnTo>
                    <a:pt x="145" y="146"/>
                  </a:lnTo>
                  <a:lnTo>
                    <a:pt x="49" y="292"/>
                  </a:lnTo>
                  <a:lnTo>
                    <a:pt x="0" y="485"/>
                  </a:lnTo>
                  <a:lnTo>
                    <a:pt x="49" y="679"/>
                  </a:lnTo>
                  <a:lnTo>
                    <a:pt x="145" y="873"/>
                  </a:lnTo>
                  <a:lnTo>
                    <a:pt x="339" y="970"/>
                  </a:lnTo>
                  <a:lnTo>
                    <a:pt x="533" y="1019"/>
                  </a:lnTo>
                  <a:lnTo>
                    <a:pt x="727" y="970"/>
                  </a:lnTo>
                  <a:lnTo>
                    <a:pt x="872" y="873"/>
                  </a:lnTo>
                  <a:lnTo>
                    <a:pt x="969" y="679"/>
                  </a:lnTo>
                  <a:lnTo>
                    <a:pt x="1018" y="485"/>
                  </a:lnTo>
                  <a:lnTo>
                    <a:pt x="969" y="292"/>
                  </a:lnTo>
                  <a:lnTo>
                    <a:pt x="872"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1" name="Google Shape;1841;p57"/>
          <p:cNvGrpSpPr/>
          <p:nvPr/>
        </p:nvGrpSpPr>
        <p:grpSpPr>
          <a:xfrm>
            <a:off x="1539084" y="2000399"/>
            <a:ext cx="392155" cy="391048"/>
            <a:chOff x="1363817" y="2000941"/>
            <a:chExt cx="392155" cy="391048"/>
          </a:xfrm>
        </p:grpSpPr>
        <p:sp>
          <p:nvSpPr>
            <p:cNvPr id="1842" name="Google Shape;1842;p57"/>
            <p:cNvSpPr/>
            <p:nvPr/>
          </p:nvSpPr>
          <p:spPr>
            <a:xfrm>
              <a:off x="1363817" y="2000941"/>
              <a:ext cx="192801" cy="391048"/>
            </a:xfrm>
            <a:custGeom>
              <a:rect b="b" l="l" r="r" t="t"/>
              <a:pathLst>
                <a:path extrusionOk="0" h="17303" w="8531">
                  <a:moveTo>
                    <a:pt x="1019" y="970"/>
                  </a:moveTo>
                  <a:lnTo>
                    <a:pt x="1503" y="1018"/>
                  </a:lnTo>
                  <a:lnTo>
                    <a:pt x="2036" y="1115"/>
                  </a:lnTo>
                  <a:lnTo>
                    <a:pt x="2327" y="1164"/>
                  </a:lnTo>
                  <a:lnTo>
                    <a:pt x="2618" y="1309"/>
                  </a:lnTo>
                  <a:lnTo>
                    <a:pt x="2860" y="1454"/>
                  </a:lnTo>
                  <a:lnTo>
                    <a:pt x="3103" y="1648"/>
                  </a:lnTo>
                  <a:lnTo>
                    <a:pt x="3248" y="1794"/>
                  </a:lnTo>
                  <a:lnTo>
                    <a:pt x="3393" y="1988"/>
                  </a:lnTo>
                  <a:lnTo>
                    <a:pt x="3539" y="2375"/>
                  </a:lnTo>
                  <a:lnTo>
                    <a:pt x="3684" y="2763"/>
                  </a:lnTo>
                  <a:lnTo>
                    <a:pt x="3733" y="3151"/>
                  </a:lnTo>
                  <a:lnTo>
                    <a:pt x="3733" y="3732"/>
                  </a:lnTo>
                  <a:lnTo>
                    <a:pt x="3151" y="3732"/>
                  </a:lnTo>
                  <a:lnTo>
                    <a:pt x="2812" y="3635"/>
                  </a:lnTo>
                  <a:lnTo>
                    <a:pt x="2376" y="3538"/>
                  </a:lnTo>
                  <a:lnTo>
                    <a:pt x="1988" y="3345"/>
                  </a:lnTo>
                  <a:lnTo>
                    <a:pt x="1794" y="3248"/>
                  </a:lnTo>
                  <a:lnTo>
                    <a:pt x="1649" y="3102"/>
                  </a:lnTo>
                  <a:lnTo>
                    <a:pt x="1503" y="2908"/>
                  </a:lnTo>
                  <a:lnTo>
                    <a:pt x="1358" y="2763"/>
                  </a:lnTo>
                  <a:lnTo>
                    <a:pt x="1212" y="2327"/>
                  </a:lnTo>
                  <a:lnTo>
                    <a:pt x="1067" y="1939"/>
                  </a:lnTo>
                  <a:lnTo>
                    <a:pt x="1019" y="1551"/>
                  </a:lnTo>
                  <a:lnTo>
                    <a:pt x="1019" y="970"/>
                  </a:lnTo>
                  <a:close/>
                  <a:moveTo>
                    <a:pt x="7513" y="970"/>
                  </a:moveTo>
                  <a:lnTo>
                    <a:pt x="7513" y="1551"/>
                  </a:lnTo>
                  <a:lnTo>
                    <a:pt x="7416" y="1939"/>
                  </a:lnTo>
                  <a:lnTo>
                    <a:pt x="7319" y="2327"/>
                  </a:lnTo>
                  <a:lnTo>
                    <a:pt x="7125" y="2763"/>
                  </a:lnTo>
                  <a:lnTo>
                    <a:pt x="7028" y="2908"/>
                  </a:lnTo>
                  <a:lnTo>
                    <a:pt x="6883" y="3102"/>
                  </a:lnTo>
                  <a:lnTo>
                    <a:pt x="6689" y="3248"/>
                  </a:lnTo>
                  <a:lnTo>
                    <a:pt x="6544" y="3345"/>
                  </a:lnTo>
                  <a:lnTo>
                    <a:pt x="6156" y="3538"/>
                  </a:lnTo>
                  <a:lnTo>
                    <a:pt x="5720" y="3635"/>
                  </a:lnTo>
                  <a:lnTo>
                    <a:pt x="5332" y="3732"/>
                  </a:lnTo>
                  <a:lnTo>
                    <a:pt x="4799" y="3732"/>
                  </a:lnTo>
                  <a:lnTo>
                    <a:pt x="4799" y="3151"/>
                  </a:lnTo>
                  <a:lnTo>
                    <a:pt x="4847" y="2763"/>
                  </a:lnTo>
                  <a:lnTo>
                    <a:pt x="4993" y="2375"/>
                  </a:lnTo>
                  <a:lnTo>
                    <a:pt x="5138" y="1988"/>
                  </a:lnTo>
                  <a:lnTo>
                    <a:pt x="5284" y="1794"/>
                  </a:lnTo>
                  <a:lnTo>
                    <a:pt x="5429" y="1648"/>
                  </a:lnTo>
                  <a:lnTo>
                    <a:pt x="5574" y="1503"/>
                  </a:lnTo>
                  <a:lnTo>
                    <a:pt x="5768" y="1358"/>
                  </a:lnTo>
                  <a:lnTo>
                    <a:pt x="6156" y="1212"/>
                  </a:lnTo>
                  <a:lnTo>
                    <a:pt x="6544" y="1067"/>
                  </a:lnTo>
                  <a:lnTo>
                    <a:pt x="6931" y="1018"/>
                  </a:lnTo>
                  <a:lnTo>
                    <a:pt x="7513" y="970"/>
                  </a:lnTo>
                  <a:close/>
                  <a:moveTo>
                    <a:pt x="5768" y="7658"/>
                  </a:moveTo>
                  <a:lnTo>
                    <a:pt x="5768" y="14782"/>
                  </a:lnTo>
                  <a:lnTo>
                    <a:pt x="5768" y="15073"/>
                  </a:lnTo>
                  <a:lnTo>
                    <a:pt x="5671" y="15364"/>
                  </a:lnTo>
                  <a:lnTo>
                    <a:pt x="5526" y="15655"/>
                  </a:lnTo>
                  <a:lnTo>
                    <a:pt x="5332" y="15849"/>
                  </a:lnTo>
                  <a:lnTo>
                    <a:pt x="5090" y="16042"/>
                  </a:lnTo>
                  <a:lnTo>
                    <a:pt x="4847" y="16188"/>
                  </a:lnTo>
                  <a:lnTo>
                    <a:pt x="4557" y="16285"/>
                  </a:lnTo>
                  <a:lnTo>
                    <a:pt x="3975" y="16285"/>
                  </a:lnTo>
                  <a:lnTo>
                    <a:pt x="3684" y="16188"/>
                  </a:lnTo>
                  <a:lnTo>
                    <a:pt x="3393" y="16042"/>
                  </a:lnTo>
                  <a:lnTo>
                    <a:pt x="3200" y="15849"/>
                  </a:lnTo>
                  <a:lnTo>
                    <a:pt x="3006" y="15655"/>
                  </a:lnTo>
                  <a:lnTo>
                    <a:pt x="2860" y="15364"/>
                  </a:lnTo>
                  <a:lnTo>
                    <a:pt x="2763" y="15073"/>
                  </a:lnTo>
                  <a:lnTo>
                    <a:pt x="2763" y="14782"/>
                  </a:lnTo>
                  <a:lnTo>
                    <a:pt x="2763" y="13765"/>
                  </a:lnTo>
                  <a:lnTo>
                    <a:pt x="3248" y="13765"/>
                  </a:lnTo>
                  <a:lnTo>
                    <a:pt x="3442" y="13716"/>
                  </a:lnTo>
                  <a:lnTo>
                    <a:pt x="3587" y="13619"/>
                  </a:lnTo>
                  <a:lnTo>
                    <a:pt x="3733" y="13474"/>
                  </a:lnTo>
                  <a:lnTo>
                    <a:pt x="3733" y="13280"/>
                  </a:lnTo>
                  <a:lnTo>
                    <a:pt x="3733" y="13086"/>
                  </a:lnTo>
                  <a:lnTo>
                    <a:pt x="3587" y="12892"/>
                  </a:lnTo>
                  <a:lnTo>
                    <a:pt x="3442" y="12795"/>
                  </a:lnTo>
                  <a:lnTo>
                    <a:pt x="3248" y="12747"/>
                  </a:lnTo>
                  <a:lnTo>
                    <a:pt x="2763" y="12747"/>
                  </a:lnTo>
                  <a:lnTo>
                    <a:pt x="2763" y="11729"/>
                  </a:lnTo>
                  <a:lnTo>
                    <a:pt x="3248" y="11729"/>
                  </a:lnTo>
                  <a:lnTo>
                    <a:pt x="3442" y="11681"/>
                  </a:lnTo>
                  <a:lnTo>
                    <a:pt x="3587" y="11584"/>
                  </a:lnTo>
                  <a:lnTo>
                    <a:pt x="3733" y="11438"/>
                  </a:lnTo>
                  <a:lnTo>
                    <a:pt x="3733" y="11244"/>
                  </a:lnTo>
                  <a:lnTo>
                    <a:pt x="3733" y="11051"/>
                  </a:lnTo>
                  <a:lnTo>
                    <a:pt x="3587" y="10857"/>
                  </a:lnTo>
                  <a:lnTo>
                    <a:pt x="3442" y="10760"/>
                  </a:lnTo>
                  <a:lnTo>
                    <a:pt x="3248" y="10711"/>
                  </a:lnTo>
                  <a:lnTo>
                    <a:pt x="2763" y="10711"/>
                  </a:lnTo>
                  <a:lnTo>
                    <a:pt x="2763" y="9693"/>
                  </a:lnTo>
                  <a:lnTo>
                    <a:pt x="3442" y="9693"/>
                  </a:lnTo>
                  <a:lnTo>
                    <a:pt x="3587" y="9548"/>
                  </a:lnTo>
                  <a:lnTo>
                    <a:pt x="3733" y="9403"/>
                  </a:lnTo>
                  <a:lnTo>
                    <a:pt x="3733" y="9209"/>
                  </a:lnTo>
                  <a:lnTo>
                    <a:pt x="3733" y="9015"/>
                  </a:lnTo>
                  <a:lnTo>
                    <a:pt x="3587" y="8821"/>
                  </a:lnTo>
                  <a:lnTo>
                    <a:pt x="3442" y="8724"/>
                  </a:lnTo>
                  <a:lnTo>
                    <a:pt x="3248" y="8676"/>
                  </a:lnTo>
                  <a:lnTo>
                    <a:pt x="2763" y="8676"/>
                  </a:lnTo>
                  <a:lnTo>
                    <a:pt x="2763" y="7658"/>
                  </a:lnTo>
                  <a:close/>
                  <a:moveTo>
                    <a:pt x="437" y="1"/>
                  </a:moveTo>
                  <a:lnTo>
                    <a:pt x="292" y="49"/>
                  </a:lnTo>
                  <a:lnTo>
                    <a:pt x="146" y="146"/>
                  </a:lnTo>
                  <a:lnTo>
                    <a:pt x="49" y="291"/>
                  </a:lnTo>
                  <a:lnTo>
                    <a:pt x="1" y="437"/>
                  </a:lnTo>
                  <a:lnTo>
                    <a:pt x="1" y="824"/>
                  </a:lnTo>
                  <a:lnTo>
                    <a:pt x="1" y="1261"/>
                  </a:lnTo>
                  <a:lnTo>
                    <a:pt x="49" y="1697"/>
                  </a:lnTo>
                  <a:lnTo>
                    <a:pt x="98" y="2230"/>
                  </a:lnTo>
                  <a:lnTo>
                    <a:pt x="292" y="2811"/>
                  </a:lnTo>
                  <a:lnTo>
                    <a:pt x="534" y="3345"/>
                  </a:lnTo>
                  <a:lnTo>
                    <a:pt x="728" y="3587"/>
                  </a:lnTo>
                  <a:lnTo>
                    <a:pt x="922" y="3829"/>
                  </a:lnTo>
                  <a:lnTo>
                    <a:pt x="1261" y="4072"/>
                  </a:lnTo>
                  <a:lnTo>
                    <a:pt x="1600" y="4314"/>
                  </a:lnTo>
                  <a:lnTo>
                    <a:pt x="1988" y="4459"/>
                  </a:lnTo>
                  <a:lnTo>
                    <a:pt x="2376" y="4605"/>
                  </a:lnTo>
                  <a:lnTo>
                    <a:pt x="2763" y="4653"/>
                  </a:lnTo>
                  <a:lnTo>
                    <a:pt x="3103" y="4702"/>
                  </a:lnTo>
                  <a:lnTo>
                    <a:pt x="3733" y="4750"/>
                  </a:lnTo>
                  <a:lnTo>
                    <a:pt x="3733" y="6640"/>
                  </a:lnTo>
                  <a:lnTo>
                    <a:pt x="1649" y="6640"/>
                  </a:lnTo>
                  <a:lnTo>
                    <a:pt x="1455" y="6689"/>
                  </a:lnTo>
                  <a:lnTo>
                    <a:pt x="1261" y="6834"/>
                  </a:lnTo>
                  <a:lnTo>
                    <a:pt x="1164" y="6979"/>
                  </a:lnTo>
                  <a:lnTo>
                    <a:pt x="1116" y="7173"/>
                  </a:lnTo>
                  <a:lnTo>
                    <a:pt x="1164" y="7367"/>
                  </a:lnTo>
                  <a:lnTo>
                    <a:pt x="1261" y="7513"/>
                  </a:lnTo>
                  <a:lnTo>
                    <a:pt x="1455" y="7658"/>
                  </a:lnTo>
                  <a:lnTo>
                    <a:pt x="1746" y="7658"/>
                  </a:lnTo>
                  <a:lnTo>
                    <a:pt x="1746" y="14782"/>
                  </a:lnTo>
                  <a:lnTo>
                    <a:pt x="1794" y="15315"/>
                  </a:lnTo>
                  <a:lnTo>
                    <a:pt x="1939" y="15752"/>
                  </a:lnTo>
                  <a:lnTo>
                    <a:pt x="2182" y="16188"/>
                  </a:lnTo>
                  <a:lnTo>
                    <a:pt x="2473" y="16575"/>
                  </a:lnTo>
                  <a:lnTo>
                    <a:pt x="2860" y="16866"/>
                  </a:lnTo>
                  <a:lnTo>
                    <a:pt x="3296" y="17109"/>
                  </a:lnTo>
                  <a:lnTo>
                    <a:pt x="3733" y="17254"/>
                  </a:lnTo>
                  <a:lnTo>
                    <a:pt x="4266" y="17302"/>
                  </a:lnTo>
                  <a:lnTo>
                    <a:pt x="4750" y="17254"/>
                  </a:lnTo>
                  <a:lnTo>
                    <a:pt x="5235" y="17109"/>
                  </a:lnTo>
                  <a:lnTo>
                    <a:pt x="5671" y="16866"/>
                  </a:lnTo>
                  <a:lnTo>
                    <a:pt x="6059" y="16575"/>
                  </a:lnTo>
                  <a:lnTo>
                    <a:pt x="6350" y="16188"/>
                  </a:lnTo>
                  <a:lnTo>
                    <a:pt x="6592" y="15752"/>
                  </a:lnTo>
                  <a:lnTo>
                    <a:pt x="6737" y="15315"/>
                  </a:lnTo>
                  <a:lnTo>
                    <a:pt x="6786" y="14782"/>
                  </a:lnTo>
                  <a:lnTo>
                    <a:pt x="6786" y="7658"/>
                  </a:lnTo>
                  <a:lnTo>
                    <a:pt x="7077" y="7658"/>
                  </a:lnTo>
                  <a:lnTo>
                    <a:pt x="7222" y="7513"/>
                  </a:lnTo>
                  <a:lnTo>
                    <a:pt x="7368" y="7367"/>
                  </a:lnTo>
                  <a:lnTo>
                    <a:pt x="7368" y="7173"/>
                  </a:lnTo>
                  <a:lnTo>
                    <a:pt x="7368" y="6979"/>
                  </a:lnTo>
                  <a:lnTo>
                    <a:pt x="7222" y="6834"/>
                  </a:lnTo>
                  <a:lnTo>
                    <a:pt x="7077" y="6689"/>
                  </a:lnTo>
                  <a:lnTo>
                    <a:pt x="6883" y="6640"/>
                  </a:lnTo>
                  <a:lnTo>
                    <a:pt x="4750" y="6640"/>
                  </a:lnTo>
                  <a:lnTo>
                    <a:pt x="4750" y="4750"/>
                  </a:lnTo>
                  <a:lnTo>
                    <a:pt x="5429" y="4702"/>
                  </a:lnTo>
                  <a:lnTo>
                    <a:pt x="5768" y="4653"/>
                  </a:lnTo>
                  <a:lnTo>
                    <a:pt x="6156" y="4605"/>
                  </a:lnTo>
                  <a:lnTo>
                    <a:pt x="6544" y="4459"/>
                  </a:lnTo>
                  <a:lnTo>
                    <a:pt x="6931" y="4314"/>
                  </a:lnTo>
                  <a:lnTo>
                    <a:pt x="7271" y="4072"/>
                  </a:lnTo>
                  <a:lnTo>
                    <a:pt x="7610" y="3829"/>
                  </a:lnTo>
                  <a:lnTo>
                    <a:pt x="7804" y="3587"/>
                  </a:lnTo>
                  <a:lnTo>
                    <a:pt x="7998" y="3345"/>
                  </a:lnTo>
                  <a:lnTo>
                    <a:pt x="8240" y="2811"/>
                  </a:lnTo>
                  <a:lnTo>
                    <a:pt x="8385" y="2230"/>
                  </a:lnTo>
                  <a:lnTo>
                    <a:pt x="8482" y="1697"/>
                  </a:lnTo>
                  <a:lnTo>
                    <a:pt x="8531" y="1261"/>
                  </a:lnTo>
                  <a:lnTo>
                    <a:pt x="8531" y="824"/>
                  </a:lnTo>
                  <a:lnTo>
                    <a:pt x="8482" y="437"/>
                  </a:lnTo>
                  <a:lnTo>
                    <a:pt x="8434" y="291"/>
                  </a:lnTo>
                  <a:lnTo>
                    <a:pt x="8337" y="146"/>
                  </a:lnTo>
                  <a:lnTo>
                    <a:pt x="8240" y="49"/>
                  </a:lnTo>
                  <a:lnTo>
                    <a:pt x="8046" y="1"/>
                  </a:lnTo>
                  <a:lnTo>
                    <a:pt x="6786" y="1"/>
                  </a:lnTo>
                  <a:lnTo>
                    <a:pt x="6253" y="97"/>
                  </a:lnTo>
                  <a:lnTo>
                    <a:pt x="5720" y="291"/>
                  </a:lnTo>
                  <a:lnTo>
                    <a:pt x="5187" y="534"/>
                  </a:lnTo>
                  <a:lnTo>
                    <a:pt x="4944" y="728"/>
                  </a:lnTo>
                  <a:lnTo>
                    <a:pt x="4702" y="921"/>
                  </a:lnTo>
                  <a:lnTo>
                    <a:pt x="4460" y="1212"/>
                  </a:lnTo>
                  <a:lnTo>
                    <a:pt x="4266" y="1503"/>
                  </a:lnTo>
                  <a:lnTo>
                    <a:pt x="4072" y="1212"/>
                  </a:lnTo>
                  <a:lnTo>
                    <a:pt x="3830" y="921"/>
                  </a:lnTo>
                  <a:lnTo>
                    <a:pt x="3587" y="728"/>
                  </a:lnTo>
                  <a:lnTo>
                    <a:pt x="3345" y="534"/>
                  </a:lnTo>
                  <a:lnTo>
                    <a:pt x="2812" y="291"/>
                  </a:lnTo>
                  <a:lnTo>
                    <a:pt x="2279" y="97"/>
                  </a:lnTo>
                  <a:lnTo>
                    <a:pt x="17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57"/>
            <p:cNvSpPr/>
            <p:nvPr/>
          </p:nvSpPr>
          <p:spPr>
            <a:xfrm>
              <a:off x="1557702" y="2045847"/>
              <a:ext cx="198270" cy="346142"/>
            </a:xfrm>
            <a:custGeom>
              <a:rect b="b" l="l" r="r" t="t"/>
              <a:pathLst>
                <a:path extrusionOk="0" h="15316" w="8773">
                  <a:moveTo>
                    <a:pt x="4701" y="1018"/>
                  </a:moveTo>
                  <a:lnTo>
                    <a:pt x="5041" y="1115"/>
                  </a:lnTo>
                  <a:lnTo>
                    <a:pt x="5380" y="1164"/>
                  </a:lnTo>
                  <a:lnTo>
                    <a:pt x="5671" y="1309"/>
                  </a:lnTo>
                  <a:lnTo>
                    <a:pt x="5961" y="1406"/>
                  </a:lnTo>
                  <a:lnTo>
                    <a:pt x="6252" y="1600"/>
                  </a:lnTo>
                  <a:lnTo>
                    <a:pt x="6494" y="1794"/>
                  </a:lnTo>
                  <a:lnTo>
                    <a:pt x="6737" y="1988"/>
                  </a:lnTo>
                  <a:lnTo>
                    <a:pt x="6979" y="2230"/>
                  </a:lnTo>
                  <a:lnTo>
                    <a:pt x="7173" y="2521"/>
                  </a:lnTo>
                  <a:lnTo>
                    <a:pt x="7318" y="2763"/>
                  </a:lnTo>
                  <a:lnTo>
                    <a:pt x="7464" y="3102"/>
                  </a:lnTo>
                  <a:lnTo>
                    <a:pt x="7561" y="3393"/>
                  </a:lnTo>
                  <a:lnTo>
                    <a:pt x="7658" y="3732"/>
                  </a:lnTo>
                  <a:lnTo>
                    <a:pt x="7706" y="4023"/>
                  </a:lnTo>
                  <a:lnTo>
                    <a:pt x="7755" y="4411"/>
                  </a:lnTo>
                  <a:lnTo>
                    <a:pt x="7706" y="4750"/>
                  </a:lnTo>
                  <a:lnTo>
                    <a:pt x="7658" y="5041"/>
                  </a:lnTo>
                  <a:lnTo>
                    <a:pt x="7561" y="5380"/>
                  </a:lnTo>
                  <a:lnTo>
                    <a:pt x="7464" y="5671"/>
                  </a:lnTo>
                  <a:lnTo>
                    <a:pt x="7318" y="6010"/>
                  </a:lnTo>
                  <a:lnTo>
                    <a:pt x="7173" y="6253"/>
                  </a:lnTo>
                  <a:lnTo>
                    <a:pt x="6979" y="6543"/>
                  </a:lnTo>
                  <a:lnTo>
                    <a:pt x="6737" y="6786"/>
                  </a:lnTo>
                  <a:lnTo>
                    <a:pt x="6494" y="6980"/>
                  </a:lnTo>
                  <a:lnTo>
                    <a:pt x="6252" y="7173"/>
                  </a:lnTo>
                  <a:lnTo>
                    <a:pt x="5961" y="7367"/>
                  </a:lnTo>
                  <a:lnTo>
                    <a:pt x="5671" y="7464"/>
                  </a:lnTo>
                  <a:lnTo>
                    <a:pt x="5380" y="7610"/>
                  </a:lnTo>
                  <a:lnTo>
                    <a:pt x="5041" y="7658"/>
                  </a:lnTo>
                  <a:lnTo>
                    <a:pt x="4701" y="7755"/>
                  </a:lnTo>
                  <a:lnTo>
                    <a:pt x="4023" y="7755"/>
                  </a:lnTo>
                  <a:lnTo>
                    <a:pt x="3683" y="7658"/>
                  </a:lnTo>
                  <a:lnTo>
                    <a:pt x="3393" y="7610"/>
                  </a:lnTo>
                  <a:lnTo>
                    <a:pt x="3053" y="7464"/>
                  </a:lnTo>
                  <a:lnTo>
                    <a:pt x="2763" y="7367"/>
                  </a:lnTo>
                  <a:lnTo>
                    <a:pt x="2472" y="7173"/>
                  </a:lnTo>
                  <a:lnTo>
                    <a:pt x="2230" y="6980"/>
                  </a:lnTo>
                  <a:lnTo>
                    <a:pt x="1987" y="6786"/>
                  </a:lnTo>
                  <a:lnTo>
                    <a:pt x="1793" y="6543"/>
                  </a:lnTo>
                  <a:lnTo>
                    <a:pt x="1599" y="6253"/>
                  </a:lnTo>
                  <a:lnTo>
                    <a:pt x="1406" y="6010"/>
                  </a:lnTo>
                  <a:lnTo>
                    <a:pt x="1260" y="5671"/>
                  </a:lnTo>
                  <a:lnTo>
                    <a:pt x="1163" y="5380"/>
                  </a:lnTo>
                  <a:lnTo>
                    <a:pt x="1066" y="5041"/>
                  </a:lnTo>
                  <a:lnTo>
                    <a:pt x="1018" y="4750"/>
                  </a:lnTo>
                  <a:lnTo>
                    <a:pt x="1018" y="4411"/>
                  </a:lnTo>
                  <a:lnTo>
                    <a:pt x="1018" y="4023"/>
                  </a:lnTo>
                  <a:lnTo>
                    <a:pt x="1066" y="3732"/>
                  </a:lnTo>
                  <a:lnTo>
                    <a:pt x="1163" y="3393"/>
                  </a:lnTo>
                  <a:lnTo>
                    <a:pt x="1260" y="3102"/>
                  </a:lnTo>
                  <a:lnTo>
                    <a:pt x="1406" y="2763"/>
                  </a:lnTo>
                  <a:lnTo>
                    <a:pt x="1599" y="2521"/>
                  </a:lnTo>
                  <a:lnTo>
                    <a:pt x="1793" y="2230"/>
                  </a:lnTo>
                  <a:lnTo>
                    <a:pt x="1987" y="1988"/>
                  </a:lnTo>
                  <a:lnTo>
                    <a:pt x="2230" y="1794"/>
                  </a:lnTo>
                  <a:lnTo>
                    <a:pt x="2472" y="1600"/>
                  </a:lnTo>
                  <a:lnTo>
                    <a:pt x="2763" y="1406"/>
                  </a:lnTo>
                  <a:lnTo>
                    <a:pt x="3053" y="1309"/>
                  </a:lnTo>
                  <a:lnTo>
                    <a:pt x="3393" y="1164"/>
                  </a:lnTo>
                  <a:lnTo>
                    <a:pt x="3683" y="1115"/>
                  </a:lnTo>
                  <a:lnTo>
                    <a:pt x="4023" y="1018"/>
                  </a:lnTo>
                  <a:close/>
                  <a:moveTo>
                    <a:pt x="4895" y="8724"/>
                  </a:moveTo>
                  <a:lnTo>
                    <a:pt x="4895" y="13813"/>
                  </a:lnTo>
                  <a:lnTo>
                    <a:pt x="4847" y="14007"/>
                  </a:lnTo>
                  <a:lnTo>
                    <a:pt x="4750" y="14152"/>
                  </a:lnTo>
                  <a:lnTo>
                    <a:pt x="4556" y="14249"/>
                  </a:lnTo>
                  <a:lnTo>
                    <a:pt x="4362" y="14298"/>
                  </a:lnTo>
                  <a:lnTo>
                    <a:pt x="4168" y="14249"/>
                  </a:lnTo>
                  <a:lnTo>
                    <a:pt x="4023" y="14152"/>
                  </a:lnTo>
                  <a:lnTo>
                    <a:pt x="3926" y="14007"/>
                  </a:lnTo>
                  <a:lnTo>
                    <a:pt x="3877" y="13813"/>
                  </a:lnTo>
                  <a:lnTo>
                    <a:pt x="3877" y="8724"/>
                  </a:lnTo>
                  <a:lnTo>
                    <a:pt x="4362" y="8773"/>
                  </a:lnTo>
                  <a:lnTo>
                    <a:pt x="4895" y="8724"/>
                  </a:lnTo>
                  <a:close/>
                  <a:moveTo>
                    <a:pt x="4362" y="1"/>
                  </a:moveTo>
                  <a:lnTo>
                    <a:pt x="3926" y="49"/>
                  </a:lnTo>
                  <a:lnTo>
                    <a:pt x="3490" y="98"/>
                  </a:lnTo>
                  <a:lnTo>
                    <a:pt x="3053" y="194"/>
                  </a:lnTo>
                  <a:lnTo>
                    <a:pt x="2666" y="340"/>
                  </a:lnTo>
                  <a:lnTo>
                    <a:pt x="2278" y="534"/>
                  </a:lnTo>
                  <a:lnTo>
                    <a:pt x="1939" y="776"/>
                  </a:lnTo>
                  <a:lnTo>
                    <a:pt x="1599" y="1018"/>
                  </a:lnTo>
                  <a:lnTo>
                    <a:pt x="1260" y="1309"/>
                  </a:lnTo>
                  <a:lnTo>
                    <a:pt x="969" y="1600"/>
                  </a:lnTo>
                  <a:lnTo>
                    <a:pt x="727" y="1939"/>
                  </a:lnTo>
                  <a:lnTo>
                    <a:pt x="533" y="2278"/>
                  </a:lnTo>
                  <a:lnTo>
                    <a:pt x="339" y="2666"/>
                  </a:lnTo>
                  <a:lnTo>
                    <a:pt x="194" y="3102"/>
                  </a:lnTo>
                  <a:lnTo>
                    <a:pt x="97" y="3490"/>
                  </a:lnTo>
                  <a:lnTo>
                    <a:pt x="0" y="3926"/>
                  </a:lnTo>
                  <a:lnTo>
                    <a:pt x="0" y="4411"/>
                  </a:lnTo>
                  <a:lnTo>
                    <a:pt x="49" y="5089"/>
                  </a:lnTo>
                  <a:lnTo>
                    <a:pt x="194" y="5719"/>
                  </a:lnTo>
                  <a:lnTo>
                    <a:pt x="436" y="6349"/>
                  </a:lnTo>
                  <a:lnTo>
                    <a:pt x="776" y="6931"/>
                  </a:lnTo>
                  <a:lnTo>
                    <a:pt x="1212" y="7416"/>
                  </a:lnTo>
                  <a:lnTo>
                    <a:pt x="1696" y="7852"/>
                  </a:lnTo>
                  <a:lnTo>
                    <a:pt x="2230" y="8240"/>
                  </a:lnTo>
                  <a:lnTo>
                    <a:pt x="2860" y="8482"/>
                  </a:lnTo>
                  <a:lnTo>
                    <a:pt x="2860" y="13813"/>
                  </a:lnTo>
                  <a:lnTo>
                    <a:pt x="2860" y="14104"/>
                  </a:lnTo>
                  <a:lnTo>
                    <a:pt x="2957" y="14395"/>
                  </a:lnTo>
                  <a:lnTo>
                    <a:pt x="3102" y="14637"/>
                  </a:lnTo>
                  <a:lnTo>
                    <a:pt x="3296" y="14879"/>
                  </a:lnTo>
                  <a:lnTo>
                    <a:pt x="3538" y="15073"/>
                  </a:lnTo>
                  <a:lnTo>
                    <a:pt x="3780" y="15219"/>
                  </a:lnTo>
                  <a:lnTo>
                    <a:pt x="4071" y="15315"/>
                  </a:lnTo>
                  <a:lnTo>
                    <a:pt x="4701" y="15315"/>
                  </a:lnTo>
                  <a:lnTo>
                    <a:pt x="4944" y="15219"/>
                  </a:lnTo>
                  <a:lnTo>
                    <a:pt x="5234" y="15073"/>
                  </a:lnTo>
                  <a:lnTo>
                    <a:pt x="5428" y="14879"/>
                  </a:lnTo>
                  <a:lnTo>
                    <a:pt x="5622" y="14637"/>
                  </a:lnTo>
                  <a:lnTo>
                    <a:pt x="5767" y="14395"/>
                  </a:lnTo>
                  <a:lnTo>
                    <a:pt x="5864" y="14104"/>
                  </a:lnTo>
                  <a:lnTo>
                    <a:pt x="5913" y="13813"/>
                  </a:lnTo>
                  <a:lnTo>
                    <a:pt x="5913" y="8482"/>
                  </a:lnTo>
                  <a:lnTo>
                    <a:pt x="6494" y="8240"/>
                  </a:lnTo>
                  <a:lnTo>
                    <a:pt x="7028" y="7852"/>
                  </a:lnTo>
                  <a:lnTo>
                    <a:pt x="7512" y="7416"/>
                  </a:lnTo>
                  <a:lnTo>
                    <a:pt x="7948" y="6931"/>
                  </a:lnTo>
                  <a:lnTo>
                    <a:pt x="8288" y="6349"/>
                  </a:lnTo>
                  <a:lnTo>
                    <a:pt x="8530" y="5719"/>
                  </a:lnTo>
                  <a:lnTo>
                    <a:pt x="8675" y="5089"/>
                  </a:lnTo>
                  <a:lnTo>
                    <a:pt x="8772" y="4411"/>
                  </a:lnTo>
                  <a:lnTo>
                    <a:pt x="8724" y="3926"/>
                  </a:lnTo>
                  <a:lnTo>
                    <a:pt x="8675" y="3490"/>
                  </a:lnTo>
                  <a:lnTo>
                    <a:pt x="8530" y="3102"/>
                  </a:lnTo>
                  <a:lnTo>
                    <a:pt x="8385" y="2666"/>
                  </a:lnTo>
                  <a:lnTo>
                    <a:pt x="8239" y="2278"/>
                  </a:lnTo>
                  <a:lnTo>
                    <a:pt x="7997" y="1939"/>
                  </a:lnTo>
                  <a:lnTo>
                    <a:pt x="7755" y="1600"/>
                  </a:lnTo>
                  <a:lnTo>
                    <a:pt x="7464" y="1309"/>
                  </a:lnTo>
                  <a:lnTo>
                    <a:pt x="7173" y="1018"/>
                  </a:lnTo>
                  <a:lnTo>
                    <a:pt x="6834" y="776"/>
                  </a:lnTo>
                  <a:lnTo>
                    <a:pt x="6446" y="534"/>
                  </a:lnTo>
                  <a:lnTo>
                    <a:pt x="6058" y="340"/>
                  </a:lnTo>
                  <a:lnTo>
                    <a:pt x="5671" y="194"/>
                  </a:lnTo>
                  <a:lnTo>
                    <a:pt x="5234" y="98"/>
                  </a:lnTo>
                  <a:lnTo>
                    <a:pt x="4798" y="49"/>
                  </a:lnTo>
                  <a:lnTo>
                    <a:pt x="43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57"/>
            <p:cNvSpPr/>
            <p:nvPr/>
          </p:nvSpPr>
          <p:spPr>
            <a:xfrm>
              <a:off x="1600416" y="2133467"/>
              <a:ext cx="23029" cy="23029"/>
            </a:xfrm>
            <a:custGeom>
              <a:rect b="b" l="l" r="r" t="t"/>
              <a:pathLst>
                <a:path extrusionOk="0" h="1019" w="1019">
                  <a:moveTo>
                    <a:pt x="533" y="1"/>
                  </a:moveTo>
                  <a:lnTo>
                    <a:pt x="340" y="49"/>
                  </a:lnTo>
                  <a:lnTo>
                    <a:pt x="146" y="146"/>
                  </a:lnTo>
                  <a:lnTo>
                    <a:pt x="49" y="292"/>
                  </a:lnTo>
                  <a:lnTo>
                    <a:pt x="0" y="534"/>
                  </a:lnTo>
                  <a:lnTo>
                    <a:pt x="49" y="728"/>
                  </a:lnTo>
                  <a:lnTo>
                    <a:pt x="146" y="873"/>
                  </a:lnTo>
                  <a:lnTo>
                    <a:pt x="340" y="970"/>
                  </a:lnTo>
                  <a:lnTo>
                    <a:pt x="533" y="1019"/>
                  </a:lnTo>
                  <a:lnTo>
                    <a:pt x="727" y="970"/>
                  </a:lnTo>
                  <a:lnTo>
                    <a:pt x="873" y="873"/>
                  </a:lnTo>
                  <a:lnTo>
                    <a:pt x="1018" y="728"/>
                  </a:lnTo>
                  <a:lnTo>
                    <a:pt x="1018" y="534"/>
                  </a:lnTo>
                  <a:lnTo>
                    <a:pt x="1018" y="292"/>
                  </a:lnTo>
                  <a:lnTo>
                    <a:pt x="873"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57"/>
            <p:cNvSpPr/>
            <p:nvPr/>
          </p:nvSpPr>
          <p:spPr>
            <a:xfrm>
              <a:off x="1645323" y="2133467"/>
              <a:ext cx="23029" cy="23029"/>
            </a:xfrm>
            <a:custGeom>
              <a:rect b="b" l="l" r="r" t="t"/>
              <a:pathLst>
                <a:path extrusionOk="0" h="1019" w="1019">
                  <a:moveTo>
                    <a:pt x="485" y="1"/>
                  </a:moveTo>
                  <a:lnTo>
                    <a:pt x="291" y="49"/>
                  </a:lnTo>
                  <a:lnTo>
                    <a:pt x="146" y="146"/>
                  </a:lnTo>
                  <a:lnTo>
                    <a:pt x="49" y="292"/>
                  </a:lnTo>
                  <a:lnTo>
                    <a:pt x="0" y="534"/>
                  </a:lnTo>
                  <a:lnTo>
                    <a:pt x="49" y="728"/>
                  </a:lnTo>
                  <a:lnTo>
                    <a:pt x="146" y="873"/>
                  </a:lnTo>
                  <a:lnTo>
                    <a:pt x="291" y="970"/>
                  </a:lnTo>
                  <a:lnTo>
                    <a:pt x="485" y="1019"/>
                  </a:lnTo>
                  <a:lnTo>
                    <a:pt x="679" y="970"/>
                  </a:lnTo>
                  <a:lnTo>
                    <a:pt x="873" y="873"/>
                  </a:lnTo>
                  <a:lnTo>
                    <a:pt x="970" y="728"/>
                  </a:lnTo>
                  <a:lnTo>
                    <a:pt x="1018" y="534"/>
                  </a:lnTo>
                  <a:lnTo>
                    <a:pt x="970" y="292"/>
                  </a:lnTo>
                  <a:lnTo>
                    <a:pt x="873"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57"/>
            <p:cNvSpPr/>
            <p:nvPr/>
          </p:nvSpPr>
          <p:spPr>
            <a:xfrm>
              <a:off x="1689121" y="2133467"/>
              <a:ext cx="23029" cy="23029"/>
            </a:xfrm>
            <a:custGeom>
              <a:rect b="b" l="l" r="r" t="t"/>
              <a:pathLst>
                <a:path extrusionOk="0" h="1019" w="1019">
                  <a:moveTo>
                    <a:pt x="486" y="1"/>
                  </a:moveTo>
                  <a:lnTo>
                    <a:pt x="292" y="49"/>
                  </a:lnTo>
                  <a:lnTo>
                    <a:pt x="146" y="146"/>
                  </a:lnTo>
                  <a:lnTo>
                    <a:pt x="49" y="292"/>
                  </a:lnTo>
                  <a:lnTo>
                    <a:pt x="1" y="534"/>
                  </a:lnTo>
                  <a:lnTo>
                    <a:pt x="49" y="728"/>
                  </a:lnTo>
                  <a:lnTo>
                    <a:pt x="146" y="873"/>
                  </a:lnTo>
                  <a:lnTo>
                    <a:pt x="292" y="970"/>
                  </a:lnTo>
                  <a:lnTo>
                    <a:pt x="486" y="1019"/>
                  </a:lnTo>
                  <a:lnTo>
                    <a:pt x="679" y="970"/>
                  </a:lnTo>
                  <a:lnTo>
                    <a:pt x="873" y="873"/>
                  </a:lnTo>
                  <a:lnTo>
                    <a:pt x="970" y="728"/>
                  </a:lnTo>
                  <a:lnTo>
                    <a:pt x="1019" y="534"/>
                  </a:lnTo>
                  <a:lnTo>
                    <a:pt x="970" y="292"/>
                  </a:lnTo>
                  <a:lnTo>
                    <a:pt x="873" y="146"/>
                  </a:lnTo>
                  <a:lnTo>
                    <a:pt x="679" y="49"/>
                  </a:lnTo>
                  <a:lnTo>
                    <a:pt x="4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7" name="Google Shape;1847;p57"/>
          <p:cNvGrpSpPr/>
          <p:nvPr/>
        </p:nvGrpSpPr>
        <p:grpSpPr>
          <a:xfrm>
            <a:off x="2174582" y="1999856"/>
            <a:ext cx="392133" cy="392133"/>
            <a:chOff x="1972819" y="1999856"/>
            <a:chExt cx="392133" cy="392133"/>
          </a:xfrm>
        </p:grpSpPr>
        <p:sp>
          <p:nvSpPr>
            <p:cNvPr id="1848" name="Google Shape;1848;p57"/>
            <p:cNvSpPr/>
            <p:nvPr/>
          </p:nvSpPr>
          <p:spPr>
            <a:xfrm>
              <a:off x="2081254" y="2108291"/>
              <a:ext cx="283698" cy="283698"/>
            </a:xfrm>
            <a:custGeom>
              <a:rect b="b" l="l" r="r" t="t"/>
              <a:pathLst>
                <a:path extrusionOk="0" h="12553" w="12553">
                  <a:moveTo>
                    <a:pt x="8482" y="1018"/>
                  </a:moveTo>
                  <a:lnTo>
                    <a:pt x="8821" y="1066"/>
                  </a:lnTo>
                  <a:lnTo>
                    <a:pt x="9112" y="1163"/>
                  </a:lnTo>
                  <a:lnTo>
                    <a:pt x="9451" y="1260"/>
                  </a:lnTo>
                  <a:lnTo>
                    <a:pt x="9742" y="1406"/>
                  </a:lnTo>
                  <a:lnTo>
                    <a:pt x="10033" y="1551"/>
                  </a:lnTo>
                  <a:lnTo>
                    <a:pt x="10275" y="1793"/>
                  </a:lnTo>
                  <a:lnTo>
                    <a:pt x="10566" y="1987"/>
                  </a:lnTo>
                  <a:lnTo>
                    <a:pt x="10760" y="2278"/>
                  </a:lnTo>
                  <a:lnTo>
                    <a:pt x="10954" y="2520"/>
                  </a:lnTo>
                  <a:lnTo>
                    <a:pt x="11147" y="2811"/>
                  </a:lnTo>
                  <a:lnTo>
                    <a:pt x="11293" y="3102"/>
                  </a:lnTo>
                  <a:lnTo>
                    <a:pt x="11390" y="3441"/>
                  </a:lnTo>
                  <a:lnTo>
                    <a:pt x="11487" y="3732"/>
                  </a:lnTo>
                  <a:lnTo>
                    <a:pt x="11487" y="4071"/>
                  </a:lnTo>
                  <a:lnTo>
                    <a:pt x="11535" y="4362"/>
                  </a:lnTo>
                  <a:lnTo>
                    <a:pt x="11487" y="4701"/>
                  </a:lnTo>
                  <a:lnTo>
                    <a:pt x="11487" y="5040"/>
                  </a:lnTo>
                  <a:lnTo>
                    <a:pt x="11390" y="5331"/>
                  </a:lnTo>
                  <a:lnTo>
                    <a:pt x="11293" y="5670"/>
                  </a:lnTo>
                  <a:lnTo>
                    <a:pt x="11147" y="5961"/>
                  </a:lnTo>
                  <a:lnTo>
                    <a:pt x="10954" y="6252"/>
                  </a:lnTo>
                  <a:lnTo>
                    <a:pt x="10760" y="6494"/>
                  </a:lnTo>
                  <a:lnTo>
                    <a:pt x="10566" y="6737"/>
                  </a:lnTo>
                  <a:lnTo>
                    <a:pt x="10275" y="6979"/>
                  </a:lnTo>
                  <a:lnTo>
                    <a:pt x="10033" y="7173"/>
                  </a:lnTo>
                  <a:lnTo>
                    <a:pt x="9742" y="7367"/>
                  </a:lnTo>
                  <a:lnTo>
                    <a:pt x="9451" y="7512"/>
                  </a:lnTo>
                  <a:lnTo>
                    <a:pt x="9112" y="7609"/>
                  </a:lnTo>
                  <a:lnTo>
                    <a:pt x="8821" y="7658"/>
                  </a:lnTo>
                  <a:lnTo>
                    <a:pt x="8482" y="7706"/>
                  </a:lnTo>
                  <a:lnTo>
                    <a:pt x="8143" y="7754"/>
                  </a:lnTo>
                  <a:lnTo>
                    <a:pt x="7852" y="7706"/>
                  </a:lnTo>
                  <a:lnTo>
                    <a:pt x="7513" y="7658"/>
                  </a:lnTo>
                  <a:lnTo>
                    <a:pt x="7222" y="7609"/>
                  </a:lnTo>
                  <a:lnTo>
                    <a:pt x="6882" y="7512"/>
                  </a:lnTo>
                  <a:lnTo>
                    <a:pt x="6592" y="7367"/>
                  </a:lnTo>
                  <a:lnTo>
                    <a:pt x="6301" y="7173"/>
                  </a:lnTo>
                  <a:lnTo>
                    <a:pt x="6059" y="6979"/>
                  </a:lnTo>
                  <a:lnTo>
                    <a:pt x="5768" y="6737"/>
                  </a:lnTo>
                  <a:lnTo>
                    <a:pt x="5574" y="6494"/>
                  </a:lnTo>
                  <a:lnTo>
                    <a:pt x="5332" y="6252"/>
                  </a:lnTo>
                  <a:lnTo>
                    <a:pt x="5186" y="5961"/>
                  </a:lnTo>
                  <a:lnTo>
                    <a:pt x="5041" y="5670"/>
                  </a:lnTo>
                  <a:lnTo>
                    <a:pt x="4944" y="5331"/>
                  </a:lnTo>
                  <a:lnTo>
                    <a:pt x="4847" y="5040"/>
                  </a:lnTo>
                  <a:lnTo>
                    <a:pt x="4798" y="4701"/>
                  </a:lnTo>
                  <a:lnTo>
                    <a:pt x="4798" y="4362"/>
                  </a:lnTo>
                  <a:lnTo>
                    <a:pt x="4798" y="4071"/>
                  </a:lnTo>
                  <a:lnTo>
                    <a:pt x="4847" y="3732"/>
                  </a:lnTo>
                  <a:lnTo>
                    <a:pt x="4944" y="3441"/>
                  </a:lnTo>
                  <a:lnTo>
                    <a:pt x="5041" y="3102"/>
                  </a:lnTo>
                  <a:lnTo>
                    <a:pt x="5186" y="2811"/>
                  </a:lnTo>
                  <a:lnTo>
                    <a:pt x="5332" y="2520"/>
                  </a:lnTo>
                  <a:lnTo>
                    <a:pt x="5574" y="2278"/>
                  </a:lnTo>
                  <a:lnTo>
                    <a:pt x="5768" y="1987"/>
                  </a:lnTo>
                  <a:lnTo>
                    <a:pt x="6059" y="1793"/>
                  </a:lnTo>
                  <a:lnTo>
                    <a:pt x="6301" y="1551"/>
                  </a:lnTo>
                  <a:lnTo>
                    <a:pt x="6592" y="1406"/>
                  </a:lnTo>
                  <a:lnTo>
                    <a:pt x="6882" y="1260"/>
                  </a:lnTo>
                  <a:lnTo>
                    <a:pt x="7222" y="1163"/>
                  </a:lnTo>
                  <a:lnTo>
                    <a:pt x="7513" y="1066"/>
                  </a:lnTo>
                  <a:lnTo>
                    <a:pt x="7852" y="1018"/>
                  </a:lnTo>
                  <a:close/>
                  <a:moveTo>
                    <a:pt x="4750" y="7076"/>
                  </a:moveTo>
                  <a:lnTo>
                    <a:pt x="5089" y="7464"/>
                  </a:lnTo>
                  <a:lnTo>
                    <a:pt x="5429" y="7803"/>
                  </a:lnTo>
                  <a:lnTo>
                    <a:pt x="1842" y="11389"/>
                  </a:lnTo>
                  <a:lnTo>
                    <a:pt x="1697" y="11535"/>
                  </a:lnTo>
                  <a:lnTo>
                    <a:pt x="1309" y="11535"/>
                  </a:lnTo>
                  <a:lnTo>
                    <a:pt x="1164" y="11389"/>
                  </a:lnTo>
                  <a:lnTo>
                    <a:pt x="1018" y="11244"/>
                  </a:lnTo>
                  <a:lnTo>
                    <a:pt x="1018" y="11050"/>
                  </a:lnTo>
                  <a:lnTo>
                    <a:pt x="1018" y="10856"/>
                  </a:lnTo>
                  <a:lnTo>
                    <a:pt x="1164" y="10662"/>
                  </a:lnTo>
                  <a:lnTo>
                    <a:pt x="4750" y="7076"/>
                  </a:lnTo>
                  <a:close/>
                  <a:moveTo>
                    <a:pt x="7755" y="0"/>
                  </a:moveTo>
                  <a:lnTo>
                    <a:pt x="7319" y="97"/>
                  </a:lnTo>
                  <a:lnTo>
                    <a:pt x="6931" y="194"/>
                  </a:lnTo>
                  <a:lnTo>
                    <a:pt x="6495" y="339"/>
                  </a:lnTo>
                  <a:lnTo>
                    <a:pt x="6107" y="485"/>
                  </a:lnTo>
                  <a:lnTo>
                    <a:pt x="5768" y="727"/>
                  </a:lnTo>
                  <a:lnTo>
                    <a:pt x="5380" y="969"/>
                  </a:lnTo>
                  <a:lnTo>
                    <a:pt x="5089" y="1309"/>
                  </a:lnTo>
                  <a:lnTo>
                    <a:pt x="4605" y="1793"/>
                  </a:lnTo>
                  <a:lnTo>
                    <a:pt x="4265" y="2375"/>
                  </a:lnTo>
                  <a:lnTo>
                    <a:pt x="4023" y="3005"/>
                  </a:lnTo>
                  <a:lnTo>
                    <a:pt x="3829" y="3635"/>
                  </a:lnTo>
                  <a:lnTo>
                    <a:pt x="3781" y="4313"/>
                  </a:lnTo>
                  <a:lnTo>
                    <a:pt x="3829" y="4943"/>
                  </a:lnTo>
                  <a:lnTo>
                    <a:pt x="3975" y="5574"/>
                  </a:lnTo>
                  <a:lnTo>
                    <a:pt x="4168" y="6204"/>
                  </a:lnTo>
                  <a:lnTo>
                    <a:pt x="437" y="9984"/>
                  </a:lnTo>
                  <a:lnTo>
                    <a:pt x="243" y="10178"/>
                  </a:lnTo>
                  <a:lnTo>
                    <a:pt x="97" y="10468"/>
                  </a:lnTo>
                  <a:lnTo>
                    <a:pt x="0" y="10759"/>
                  </a:lnTo>
                  <a:lnTo>
                    <a:pt x="0" y="11050"/>
                  </a:lnTo>
                  <a:lnTo>
                    <a:pt x="0" y="11341"/>
                  </a:lnTo>
                  <a:lnTo>
                    <a:pt x="97" y="11632"/>
                  </a:lnTo>
                  <a:lnTo>
                    <a:pt x="243" y="11874"/>
                  </a:lnTo>
                  <a:lnTo>
                    <a:pt x="437" y="12116"/>
                  </a:lnTo>
                  <a:lnTo>
                    <a:pt x="679" y="12310"/>
                  </a:lnTo>
                  <a:lnTo>
                    <a:pt x="921" y="12456"/>
                  </a:lnTo>
                  <a:lnTo>
                    <a:pt x="1212" y="12552"/>
                  </a:lnTo>
                  <a:lnTo>
                    <a:pt x="1794" y="12552"/>
                  </a:lnTo>
                  <a:lnTo>
                    <a:pt x="2084" y="12456"/>
                  </a:lnTo>
                  <a:lnTo>
                    <a:pt x="2327" y="12310"/>
                  </a:lnTo>
                  <a:lnTo>
                    <a:pt x="2569" y="12116"/>
                  </a:lnTo>
                  <a:lnTo>
                    <a:pt x="6349" y="8384"/>
                  </a:lnTo>
                  <a:lnTo>
                    <a:pt x="6786" y="8530"/>
                  </a:lnTo>
                  <a:lnTo>
                    <a:pt x="7222" y="8675"/>
                  </a:lnTo>
                  <a:lnTo>
                    <a:pt x="7706" y="8724"/>
                  </a:lnTo>
                  <a:lnTo>
                    <a:pt x="8143" y="8772"/>
                  </a:lnTo>
                  <a:lnTo>
                    <a:pt x="8579" y="8724"/>
                  </a:lnTo>
                  <a:lnTo>
                    <a:pt x="9015" y="8675"/>
                  </a:lnTo>
                  <a:lnTo>
                    <a:pt x="9403" y="8578"/>
                  </a:lnTo>
                  <a:lnTo>
                    <a:pt x="9790" y="8433"/>
                  </a:lnTo>
                  <a:lnTo>
                    <a:pt x="10178" y="8239"/>
                  </a:lnTo>
                  <a:lnTo>
                    <a:pt x="10566" y="8045"/>
                  </a:lnTo>
                  <a:lnTo>
                    <a:pt x="10905" y="7754"/>
                  </a:lnTo>
                  <a:lnTo>
                    <a:pt x="11244" y="7464"/>
                  </a:lnTo>
                  <a:lnTo>
                    <a:pt x="11584" y="7124"/>
                  </a:lnTo>
                  <a:lnTo>
                    <a:pt x="11826" y="6785"/>
                  </a:lnTo>
                  <a:lnTo>
                    <a:pt x="12020" y="6397"/>
                  </a:lnTo>
                  <a:lnTo>
                    <a:pt x="12214" y="6010"/>
                  </a:lnTo>
                  <a:lnTo>
                    <a:pt x="12359" y="5622"/>
                  </a:lnTo>
                  <a:lnTo>
                    <a:pt x="12456" y="5234"/>
                  </a:lnTo>
                  <a:lnTo>
                    <a:pt x="12504" y="4798"/>
                  </a:lnTo>
                  <a:lnTo>
                    <a:pt x="12553" y="4362"/>
                  </a:lnTo>
                  <a:lnTo>
                    <a:pt x="12504" y="3974"/>
                  </a:lnTo>
                  <a:lnTo>
                    <a:pt x="12456" y="3538"/>
                  </a:lnTo>
                  <a:lnTo>
                    <a:pt x="12359" y="3150"/>
                  </a:lnTo>
                  <a:lnTo>
                    <a:pt x="12214" y="2714"/>
                  </a:lnTo>
                  <a:lnTo>
                    <a:pt x="12020" y="2326"/>
                  </a:lnTo>
                  <a:lnTo>
                    <a:pt x="11826" y="1987"/>
                  </a:lnTo>
                  <a:lnTo>
                    <a:pt x="11584" y="1599"/>
                  </a:lnTo>
                  <a:lnTo>
                    <a:pt x="11244" y="1309"/>
                  </a:lnTo>
                  <a:lnTo>
                    <a:pt x="10905" y="969"/>
                  </a:lnTo>
                  <a:lnTo>
                    <a:pt x="10566" y="727"/>
                  </a:lnTo>
                  <a:lnTo>
                    <a:pt x="10178" y="485"/>
                  </a:lnTo>
                  <a:lnTo>
                    <a:pt x="9790" y="339"/>
                  </a:lnTo>
                  <a:lnTo>
                    <a:pt x="9403" y="194"/>
                  </a:lnTo>
                  <a:lnTo>
                    <a:pt x="9015" y="97"/>
                  </a:lnTo>
                  <a:lnTo>
                    <a:pt x="85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9" name="Google Shape;1849;p57"/>
            <p:cNvGrpSpPr/>
            <p:nvPr/>
          </p:nvGrpSpPr>
          <p:grpSpPr>
            <a:xfrm>
              <a:off x="1972819" y="1999856"/>
              <a:ext cx="348334" cy="261798"/>
              <a:chOff x="1972819" y="1999856"/>
              <a:chExt cx="348334" cy="261798"/>
            </a:xfrm>
          </p:grpSpPr>
          <p:sp>
            <p:nvSpPr>
              <p:cNvPr id="1850" name="Google Shape;1850;p57"/>
              <p:cNvSpPr/>
              <p:nvPr/>
            </p:nvSpPr>
            <p:spPr>
              <a:xfrm>
                <a:off x="1972819" y="1999856"/>
                <a:ext cx="261798" cy="261798"/>
              </a:xfrm>
              <a:custGeom>
                <a:rect b="b" l="l" r="r" t="t"/>
                <a:pathLst>
                  <a:path extrusionOk="0" h="11584" w="11584">
                    <a:moveTo>
                      <a:pt x="8191" y="2666"/>
                    </a:moveTo>
                    <a:lnTo>
                      <a:pt x="8918" y="3393"/>
                    </a:lnTo>
                    <a:lnTo>
                      <a:pt x="8191" y="4120"/>
                    </a:lnTo>
                    <a:lnTo>
                      <a:pt x="7464" y="3393"/>
                    </a:lnTo>
                    <a:lnTo>
                      <a:pt x="8191" y="2666"/>
                    </a:lnTo>
                    <a:close/>
                    <a:moveTo>
                      <a:pt x="6398" y="3780"/>
                    </a:moveTo>
                    <a:lnTo>
                      <a:pt x="7852" y="5186"/>
                    </a:lnTo>
                    <a:lnTo>
                      <a:pt x="6446" y="6591"/>
                    </a:lnTo>
                    <a:lnTo>
                      <a:pt x="4992" y="5137"/>
                    </a:lnTo>
                    <a:lnTo>
                      <a:pt x="6398" y="3780"/>
                    </a:lnTo>
                    <a:close/>
                    <a:moveTo>
                      <a:pt x="4265" y="5864"/>
                    </a:moveTo>
                    <a:lnTo>
                      <a:pt x="5719" y="7318"/>
                    </a:lnTo>
                    <a:lnTo>
                      <a:pt x="4362" y="8675"/>
                    </a:lnTo>
                    <a:lnTo>
                      <a:pt x="2908" y="7270"/>
                    </a:lnTo>
                    <a:lnTo>
                      <a:pt x="4265" y="5864"/>
                    </a:lnTo>
                    <a:close/>
                    <a:moveTo>
                      <a:pt x="2521" y="8336"/>
                    </a:moveTo>
                    <a:lnTo>
                      <a:pt x="3248" y="9063"/>
                    </a:lnTo>
                    <a:lnTo>
                      <a:pt x="2521" y="9741"/>
                    </a:lnTo>
                    <a:lnTo>
                      <a:pt x="1842" y="9063"/>
                    </a:lnTo>
                    <a:lnTo>
                      <a:pt x="2521" y="8336"/>
                    </a:lnTo>
                    <a:close/>
                    <a:moveTo>
                      <a:pt x="11050" y="0"/>
                    </a:moveTo>
                    <a:lnTo>
                      <a:pt x="10857" y="49"/>
                    </a:lnTo>
                    <a:lnTo>
                      <a:pt x="10711" y="194"/>
                    </a:lnTo>
                    <a:lnTo>
                      <a:pt x="8918" y="1939"/>
                    </a:lnTo>
                    <a:lnTo>
                      <a:pt x="8530" y="1599"/>
                    </a:lnTo>
                    <a:lnTo>
                      <a:pt x="8385" y="1502"/>
                    </a:lnTo>
                    <a:lnTo>
                      <a:pt x="8191" y="1454"/>
                    </a:lnTo>
                    <a:lnTo>
                      <a:pt x="7997" y="1502"/>
                    </a:lnTo>
                    <a:lnTo>
                      <a:pt x="7852" y="1599"/>
                    </a:lnTo>
                    <a:lnTo>
                      <a:pt x="6737" y="2666"/>
                    </a:lnTo>
                    <a:lnTo>
                      <a:pt x="6592" y="2569"/>
                    </a:lnTo>
                    <a:lnTo>
                      <a:pt x="6398" y="2520"/>
                    </a:lnTo>
                    <a:lnTo>
                      <a:pt x="6204" y="2569"/>
                    </a:lnTo>
                    <a:lnTo>
                      <a:pt x="6059" y="2666"/>
                    </a:lnTo>
                    <a:lnTo>
                      <a:pt x="3926" y="4798"/>
                    </a:lnTo>
                    <a:lnTo>
                      <a:pt x="1842" y="6882"/>
                    </a:lnTo>
                    <a:lnTo>
                      <a:pt x="1697" y="7076"/>
                    </a:lnTo>
                    <a:lnTo>
                      <a:pt x="1697" y="7270"/>
                    </a:lnTo>
                    <a:lnTo>
                      <a:pt x="1697" y="7464"/>
                    </a:lnTo>
                    <a:lnTo>
                      <a:pt x="1842" y="7609"/>
                    </a:lnTo>
                    <a:lnTo>
                      <a:pt x="1115" y="8336"/>
                    </a:lnTo>
                    <a:lnTo>
                      <a:pt x="873" y="8094"/>
                    </a:lnTo>
                    <a:lnTo>
                      <a:pt x="679" y="7997"/>
                    </a:lnTo>
                    <a:lnTo>
                      <a:pt x="485" y="7948"/>
                    </a:lnTo>
                    <a:lnTo>
                      <a:pt x="340" y="7997"/>
                    </a:lnTo>
                    <a:lnTo>
                      <a:pt x="146" y="8094"/>
                    </a:lnTo>
                    <a:lnTo>
                      <a:pt x="49" y="8239"/>
                    </a:lnTo>
                    <a:lnTo>
                      <a:pt x="0" y="8433"/>
                    </a:lnTo>
                    <a:lnTo>
                      <a:pt x="49" y="8627"/>
                    </a:lnTo>
                    <a:lnTo>
                      <a:pt x="146" y="8821"/>
                    </a:lnTo>
                    <a:lnTo>
                      <a:pt x="2763" y="11438"/>
                    </a:lnTo>
                    <a:lnTo>
                      <a:pt x="2957" y="11535"/>
                    </a:lnTo>
                    <a:lnTo>
                      <a:pt x="3151" y="11583"/>
                    </a:lnTo>
                    <a:lnTo>
                      <a:pt x="3345" y="11535"/>
                    </a:lnTo>
                    <a:lnTo>
                      <a:pt x="3490" y="11438"/>
                    </a:lnTo>
                    <a:lnTo>
                      <a:pt x="3635" y="11292"/>
                    </a:lnTo>
                    <a:lnTo>
                      <a:pt x="3635" y="11099"/>
                    </a:lnTo>
                    <a:lnTo>
                      <a:pt x="3635" y="10905"/>
                    </a:lnTo>
                    <a:lnTo>
                      <a:pt x="3490" y="10711"/>
                    </a:lnTo>
                    <a:lnTo>
                      <a:pt x="3248" y="10468"/>
                    </a:lnTo>
                    <a:lnTo>
                      <a:pt x="3975" y="9741"/>
                    </a:lnTo>
                    <a:lnTo>
                      <a:pt x="4168" y="9887"/>
                    </a:lnTo>
                    <a:lnTo>
                      <a:pt x="4362" y="9935"/>
                    </a:lnTo>
                    <a:lnTo>
                      <a:pt x="4508" y="9887"/>
                    </a:lnTo>
                    <a:lnTo>
                      <a:pt x="4702" y="9741"/>
                    </a:lnTo>
                    <a:lnTo>
                      <a:pt x="8918" y="5574"/>
                    </a:lnTo>
                    <a:lnTo>
                      <a:pt x="9015" y="5380"/>
                    </a:lnTo>
                    <a:lnTo>
                      <a:pt x="9063" y="5186"/>
                    </a:lnTo>
                    <a:lnTo>
                      <a:pt x="9015" y="4992"/>
                    </a:lnTo>
                    <a:lnTo>
                      <a:pt x="8918" y="4847"/>
                    </a:lnTo>
                    <a:lnTo>
                      <a:pt x="9984" y="3780"/>
                    </a:lnTo>
                    <a:lnTo>
                      <a:pt x="10081" y="3586"/>
                    </a:lnTo>
                    <a:lnTo>
                      <a:pt x="10130" y="3393"/>
                    </a:lnTo>
                    <a:lnTo>
                      <a:pt x="10081" y="3199"/>
                    </a:lnTo>
                    <a:lnTo>
                      <a:pt x="9984" y="3053"/>
                    </a:lnTo>
                    <a:lnTo>
                      <a:pt x="9645" y="2666"/>
                    </a:lnTo>
                    <a:lnTo>
                      <a:pt x="11438" y="872"/>
                    </a:lnTo>
                    <a:lnTo>
                      <a:pt x="11535" y="727"/>
                    </a:lnTo>
                    <a:lnTo>
                      <a:pt x="11584" y="533"/>
                    </a:lnTo>
                    <a:lnTo>
                      <a:pt x="11535" y="339"/>
                    </a:lnTo>
                    <a:lnTo>
                      <a:pt x="11438" y="194"/>
                    </a:lnTo>
                    <a:lnTo>
                      <a:pt x="11244" y="49"/>
                    </a:lnTo>
                    <a:lnTo>
                      <a:pt x="110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57"/>
              <p:cNvSpPr/>
              <p:nvPr/>
            </p:nvSpPr>
            <p:spPr>
              <a:xfrm>
                <a:off x="2210503" y="2195911"/>
                <a:ext cx="23029" cy="23029"/>
              </a:xfrm>
              <a:custGeom>
                <a:rect b="b" l="l" r="r" t="t"/>
                <a:pathLst>
                  <a:path extrusionOk="0" h="1019" w="1019">
                    <a:moveTo>
                      <a:pt x="291" y="0"/>
                    </a:moveTo>
                    <a:lnTo>
                      <a:pt x="146" y="146"/>
                    </a:lnTo>
                    <a:lnTo>
                      <a:pt x="0" y="291"/>
                    </a:lnTo>
                    <a:lnTo>
                      <a:pt x="0" y="485"/>
                    </a:lnTo>
                    <a:lnTo>
                      <a:pt x="0" y="679"/>
                    </a:lnTo>
                    <a:lnTo>
                      <a:pt x="146" y="873"/>
                    </a:lnTo>
                    <a:lnTo>
                      <a:pt x="291" y="970"/>
                    </a:lnTo>
                    <a:lnTo>
                      <a:pt x="485" y="1018"/>
                    </a:lnTo>
                    <a:lnTo>
                      <a:pt x="679" y="970"/>
                    </a:lnTo>
                    <a:lnTo>
                      <a:pt x="873" y="873"/>
                    </a:lnTo>
                    <a:lnTo>
                      <a:pt x="970" y="679"/>
                    </a:lnTo>
                    <a:lnTo>
                      <a:pt x="1018" y="485"/>
                    </a:lnTo>
                    <a:lnTo>
                      <a:pt x="970" y="291"/>
                    </a:lnTo>
                    <a:lnTo>
                      <a:pt x="873" y="146"/>
                    </a:lnTo>
                    <a:lnTo>
                      <a:pt x="6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57"/>
              <p:cNvSpPr/>
              <p:nvPr/>
            </p:nvSpPr>
            <p:spPr>
              <a:xfrm>
                <a:off x="2254302" y="2195911"/>
                <a:ext cx="23029" cy="23029"/>
              </a:xfrm>
              <a:custGeom>
                <a:rect b="b" l="l" r="r" t="t"/>
                <a:pathLst>
                  <a:path extrusionOk="0" h="1019" w="1019">
                    <a:moveTo>
                      <a:pt x="340" y="0"/>
                    </a:moveTo>
                    <a:lnTo>
                      <a:pt x="146" y="146"/>
                    </a:lnTo>
                    <a:lnTo>
                      <a:pt x="49" y="291"/>
                    </a:lnTo>
                    <a:lnTo>
                      <a:pt x="1" y="485"/>
                    </a:lnTo>
                    <a:lnTo>
                      <a:pt x="49" y="679"/>
                    </a:lnTo>
                    <a:lnTo>
                      <a:pt x="146" y="873"/>
                    </a:lnTo>
                    <a:lnTo>
                      <a:pt x="340" y="970"/>
                    </a:lnTo>
                    <a:lnTo>
                      <a:pt x="534" y="1018"/>
                    </a:lnTo>
                    <a:lnTo>
                      <a:pt x="728" y="970"/>
                    </a:lnTo>
                    <a:lnTo>
                      <a:pt x="873" y="873"/>
                    </a:lnTo>
                    <a:lnTo>
                      <a:pt x="970" y="679"/>
                    </a:lnTo>
                    <a:lnTo>
                      <a:pt x="1019"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57"/>
              <p:cNvSpPr/>
              <p:nvPr/>
            </p:nvSpPr>
            <p:spPr>
              <a:xfrm>
                <a:off x="2298124" y="2195911"/>
                <a:ext cx="23029" cy="23029"/>
              </a:xfrm>
              <a:custGeom>
                <a:rect b="b" l="l" r="r" t="t"/>
                <a:pathLst>
                  <a:path extrusionOk="0" h="1019" w="1019">
                    <a:moveTo>
                      <a:pt x="291" y="0"/>
                    </a:moveTo>
                    <a:lnTo>
                      <a:pt x="146" y="146"/>
                    </a:lnTo>
                    <a:lnTo>
                      <a:pt x="49" y="291"/>
                    </a:lnTo>
                    <a:lnTo>
                      <a:pt x="1" y="485"/>
                    </a:lnTo>
                    <a:lnTo>
                      <a:pt x="49" y="679"/>
                    </a:lnTo>
                    <a:lnTo>
                      <a:pt x="146" y="873"/>
                    </a:lnTo>
                    <a:lnTo>
                      <a:pt x="291" y="970"/>
                    </a:lnTo>
                    <a:lnTo>
                      <a:pt x="485" y="1018"/>
                    </a:lnTo>
                    <a:lnTo>
                      <a:pt x="728" y="970"/>
                    </a:lnTo>
                    <a:lnTo>
                      <a:pt x="873" y="873"/>
                    </a:lnTo>
                    <a:lnTo>
                      <a:pt x="970" y="679"/>
                    </a:lnTo>
                    <a:lnTo>
                      <a:pt x="1018"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54" name="Google Shape;1854;p57"/>
          <p:cNvGrpSpPr/>
          <p:nvPr/>
        </p:nvGrpSpPr>
        <p:grpSpPr>
          <a:xfrm>
            <a:off x="2809499" y="1999856"/>
            <a:ext cx="392154" cy="392133"/>
            <a:chOff x="2619044" y="1999856"/>
            <a:chExt cx="392154" cy="392133"/>
          </a:xfrm>
        </p:grpSpPr>
        <p:sp>
          <p:nvSpPr>
            <p:cNvPr id="1855" name="Google Shape;1855;p57"/>
            <p:cNvSpPr/>
            <p:nvPr/>
          </p:nvSpPr>
          <p:spPr>
            <a:xfrm>
              <a:off x="2619044" y="1999856"/>
              <a:ext cx="84366" cy="392133"/>
            </a:xfrm>
            <a:custGeom>
              <a:rect b="b" l="l" r="r" t="t"/>
              <a:pathLst>
                <a:path extrusionOk="0" h="17351" w="3733">
                  <a:moveTo>
                    <a:pt x="2473" y="1018"/>
                  </a:moveTo>
                  <a:lnTo>
                    <a:pt x="2569" y="1066"/>
                  </a:lnTo>
                  <a:lnTo>
                    <a:pt x="2666" y="1115"/>
                  </a:lnTo>
                  <a:lnTo>
                    <a:pt x="2715" y="1163"/>
                  </a:lnTo>
                  <a:lnTo>
                    <a:pt x="2715" y="1260"/>
                  </a:lnTo>
                  <a:lnTo>
                    <a:pt x="2715" y="2036"/>
                  </a:lnTo>
                  <a:lnTo>
                    <a:pt x="1019" y="2036"/>
                  </a:lnTo>
                  <a:lnTo>
                    <a:pt x="1019" y="1260"/>
                  </a:lnTo>
                  <a:lnTo>
                    <a:pt x="1067" y="1163"/>
                  </a:lnTo>
                  <a:lnTo>
                    <a:pt x="1115" y="1115"/>
                  </a:lnTo>
                  <a:lnTo>
                    <a:pt x="1164" y="1066"/>
                  </a:lnTo>
                  <a:lnTo>
                    <a:pt x="1261" y="1018"/>
                  </a:lnTo>
                  <a:close/>
                  <a:moveTo>
                    <a:pt x="2715" y="3053"/>
                  </a:moveTo>
                  <a:lnTo>
                    <a:pt x="2715" y="12262"/>
                  </a:lnTo>
                  <a:lnTo>
                    <a:pt x="1019" y="12262"/>
                  </a:lnTo>
                  <a:lnTo>
                    <a:pt x="1019" y="3053"/>
                  </a:lnTo>
                  <a:close/>
                  <a:moveTo>
                    <a:pt x="2521" y="13279"/>
                  </a:moveTo>
                  <a:lnTo>
                    <a:pt x="1891" y="15266"/>
                  </a:lnTo>
                  <a:lnTo>
                    <a:pt x="1212" y="13279"/>
                  </a:lnTo>
                  <a:close/>
                  <a:moveTo>
                    <a:pt x="1261" y="0"/>
                  </a:moveTo>
                  <a:lnTo>
                    <a:pt x="1019" y="49"/>
                  </a:lnTo>
                  <a:lnTo>
                    <a:pt x="776" y="145"/>
                  </a:lnTo>
                  <a:lnTo>
                    <a:pt x="582" y="242"/>
                  </a:lnTo>
                  <a:lnTo>
                    <a:pt x="389" y="388"/>
                  </a:lnTo>
                  <a:lnTo>
                    <a:pt x="243" y="582"/>
                  </a:lnTo>
                  <a:lnTo>
                    <a:pt x="98" y="776"/>
                  </a:lnTo>
                  <a:lnTo>
                    <a:pt x="49" y="1018"/>
                  </a:lnTo>
                  <a:lnTo>
                    <a:pt x="1" y="1260"/>
                  </a:lnTo>
                  <a:lnTo>
                    <a:pt x="1" y="12795"/>
                  </a:lnTo>
                  <a:lnTo>
                    <a:pt x="1" y="12843"/>
                  </a:lnTo>
                  <a:lnTo>
                    <a:pt x="1" y="12892"/>
                  </a:lnTo>
                  <a:lnTo>
                    <a:pt x="49" y="12892"/>
                  </a:lnTo>
                  <a:lnTo>
                    <a:pt x="49" y="12940"/>
                  </a:lnTo>
                  <a:lnTo>
                    <a:pt x="1406" y="17011"/>
                  </a:lnTo>
                  <a:lnTo>
                    <a:pt x="1455" y="17157"/>
                  </a:lnTo>
                  <a:lnTo>
                    <a:pt x="1600" y="17254"/>
                  </a:lnTo>
                  <a:lnTo>
                    <a:pt x="1697" y="17350"/>
                  </a:lnTo>
                  <a:lnTo>
                    <a:pt x="2036" y="17350"/>
                  </a:lnTo>
                  <a:lnTo>
                    <a:pt x="2182" y="17254"/>
                  </a:lnTo>
                  <a:lnTo>
                    <a:pt x="2279" y="17157"/>
                  </a:lnTo>
                  <a:lnTo>
                    <a:pt x="2376" y="17011"/>
                  </a:lnTo>
                  <a:lnTo>
                    <a:pt x="3733" y="12940"/>
                  </a:lnTo>
                  <a:lnTo>
                    <a:pt x="3733" y="12892"/>
                  </a:lnTo>
                  <a:lnTo>
                    <a:pt x="3733" y="12843"/>
                  </a:lnTo>
                  <a:lnTo>
                    <a:pt x="3733" y="12795"/>
                  </a:lnTo>
                  <a:lnTo>
                    <a:pt x="3733" y="1260"/>
                  </a:lnTo>
                  <a:lnTo>
                    <a:pt x="3733" y="1018"/>
                  </a:lnTo>
                  <a:lnTo>
                    <a:pt x="3636" y="776"/>
                  </a:lnTo>
                  <a:lnTo>
                    <a:pt x="3539" y="582"/>
                  </a:lnTo>
                  <a:lnTo>
                    <a:pt x="3393" y="388"/>
                  </a:lnTo>
                  <a:lnTo>
                    <a:pt x="3199" y="242"/>
                  </a:lnTo>
                  <a:lnTo>
                    <a:pt x="2957" y="145"/>
                  </a:lnTo>
                  <a:lnTo>
                    <a:pt x="2763" y="49"/>
                  </a:lnTo>
                  <a:lnTo>
                    <a:pt x="24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57"/>
            <p:cNvSpPr/>
            <p:nvPr/>
          </p:nvSpPr>
          <p:spPr>
            <a:xfrm>
              <a:off x="2732970" y="1999856"/>
              <a:ext cx="119396" cy="392133"/>
            </a:xfrm>
            <a:custGeom>
              <a:rect b="b" l="l" r="r" t="t"/>
              <a:pathLst>
                <a:path extrusionOk="0" h="17351" w="5283">
                  <a:moveTo>
                    <a:pt x="4265" y="1018"/>
                  </a:moveTo>
                  <a:lnTo>
                    <a:pt x="4265" y="16333"/>
                  </a:lnTo>
                  <a:lnTo>
                    <a:pt x="1018" y="16333"/>
                  </a:lnTo>
                  <a:lnTo>
                    <a:pt x="1018" y="15266"/>
                  </a:lnTo>
                  <a:lnTo>
                    <a:pt x="1793" y="15266"/>
                  </a:lnTo>
                  <a:lnTo>
                    <a:pt x="1987" y="15218"/>
                  </a:lnTo>
                  <a:lnTo>
                    <a:pt x="2133" y="15121"/>
                  </a:lnTo>
                  <a:lnTo>
                    <a:pt x="2230" y="14976"/>
                  </a:lnTo>
                  <a:lnTo>
                    <a:pt x="2278" y="14733"/>
                  </a:lnTo>
                  <a:lnTo>
                    <a:pt x="2230" y="14540"/>
                  </a:lnTo>
                  <a:lnTo>
                    <a:pt x="2133" y="14394"/>
                  </a:lnTo>
                  <a:lnTo>
                    <a:pt x="1987" y="14297"/>
                  </a:lnTo>
                  <a:lnTo>
                    <a:pt x="1793" y="14249"/>
                  </a:lnTo>
                  <a:lnTo>
                    <a:pt x="1018" y="14249"/>
                  </a:lnTo>
                  <a:lnTo>
                    <a:pt x="1018" y="13231"/>
                  </a:lnTo>
                  <a:lnTo>
                    <a:pt x="1793" y="13231"/>
                  </a:lnTo>
                  <a:lnTo>
                    <a:pt x="1987" y="13182"/>
                  </a:lnTo>
                  <a:lnTo>
                    <a:pt x="2133" y="13086"/>
                  </a:lnTo>
                  <a:lnTo>
                    <a:pt x="2230" y="12940"/>
                  </a:lnTo>
                  <a:lnTo>
                    <a:pt x="2278" y="12746"/>
                  </a:lnTo>
                  <a:lnTo>
                    <a:pt x="2230" y="12504"/>
                  </a:lnTo>
                  <a:lnTo>
                    <a:pt x="2133" y="12359"/>
                  </a:lnTo>
                  <a:lnTo>
                    <a:pt x="1987" y="12262"/>
                  </a:lnTo>
                  <a:lnTo>
                    <a:pt x="1793" y="12213"/>
                  </a:lnTo>
                  <a:lnTo>
                    <a:pt x="1018" y="12213"/>
                  </a:lnTo>
                  <a:lnTo>
                    <a:pt x="1018" y="11195"/>
                  </a:lnTo>
                  <a:lnTo>
                    <a:pt x="1793" y="11195"/>
                  </a:lnTo>
                  <a:lnTo>
                    <a:pt x="1987" y="11147"/>
                  </a:lnTo>
                  <a:lnTo>
                    <a:pt x="2133" y="11050"/>
                  </a:lnTo>
                  <a:lnTo>
                    <a:pt x="2230" y="10905"/>
                  </a:lnTo>
                  <a:lnTo>
                    <a:pt x="2278" y="10711"/>
                  </a:lnTo>
                  <a:lnTo>
                    <a:pt x="2230" y="10517"/>
                  </a:lnTo>
                  <a:lnTo>
                    <a:pt x="2133" y="10323"/>
                  </a:lnTo>
                  <a:lnTo>
                    <a:pt x="1987" y="10226"/>
                  </a:lnTo>
                  <a:lnTo>
                    <a:pt x="1793" y="10178"/>
                  </a:lnTo>
                  <a:lnTo>
                    <a:pt x="1018" y="10178"/>
                  </a:lnTo>
                  <a:lnTo>
                    <a:pt x="1018" y="9160"/>
                  </a:lnTo>
                  <a:lnTo>
                    <a:pt x="1793" y="9160"/>
                  </a:lnTo>
                  <a:lnTo>
                    <a:pt x="1987" y="9111"/>
                  </a:lnTo>
                  <a:lnTo>
                    <a:pt x="2133" y="9015"/>
                  </a:lnTo>
                  <a:lnTo>
                    <a:pt x="2230" y="8869"/>
                  </a:lnTo>
                  <a:lnTo>
                    <a:pt x="2278" y="8675"/>
                  </a:lnTo>
                  <a:lnTo>
                    <a:pt x="2230" y="8481"/>
                  </a:lnTo>
                  <a:lnTo>
                    <a:pt x="2133" y="8288"/>
                  </a:lnTo>
                  <a:lnTo>
                    <a:pt x="1987" y="8191"/>
                  </a:lnTo>
                  <a:lnTo>
                    <a:pt x="1793" y="8142"/>
                  </a:lnTo>
                  <a:lnTo>
                    <a:pt x="1018" y="8142"/>
                  </a:lnTo>
                  <a:lnTo>
                    <a:pt x="1018" y="7124"/>
                  </a:lnTo>
                  <a:lnTo>
                    <a:pt x="1793" y="7124"/>
                  </a:lnTo>
                  <a:lnTo>
                    <a:pt x="1987" y="7076"/>
                  </a:lnTo>
                  <a:lnTo>
                    <a:pt x="2133" y="6979"/>
                  </a:lnTo>
                  <a:lnTo>
                    <a:pt x="2230" y="6834"/>
                  </a:lnTo>
                  <a:lnTo>
                    <a:pt x="2278" y="6640"/>
                  </a:lnTo>
                  <a:lnTo>
                    <a:pt x="2230" y="6446"/>
                  </a:lnTo>
                  <a:lnTo>
                    <a:pt x="2133" y="6252"/>
                  </a:lnTo>
                  <a:lnTo>
                    <a:pt x="1987" y="6155"/>
                  </a:lnTo>
                  <a:lnTo>
                    <a:pt x="1793" y="6107"/>
                  </a:lnTo>
                  <a:lnTo>
                    <a:pt x="1018" y="6107"/>
                  </a:lnTo>
                  <a:lnTo>
                    <a:pt x="1018" y="5089"/>
                  </a:lnTo>
                  <a:lnTo>
                    <a:pt x="1793" y="5089"/>
                  </a:lnTo>
                  <a:lnTo>
                    <a:pt x="1987" y="5040"/>
                  </a:lnTo>
                  <a:lnTo>
                    <a:pt x="2133" y="4943"/>
                  </a:lnTo>
                  <a:lnTo>
                    <a:pt x="2230" y="4798"/>
                  </a:lnTo>
                  <a:lnTo>
                    <a:pt x="2278" y="4604"/>
                  </a:lnTo>
                  <a:lnTo>
                    <a:pt x="2230" y="4410"/>
                  </a:lnTo>
                  <a:lnTo>
                    <a:pt x="2133" y="4217"/>
                  </a:lnTo>
                  <a:lnTo>
                    <a:pt x="1987" y="4120"/>
                  </a:lnTo>
                  <a:lnTo>
                    <a:pt x="1793" y="4071"/>
                  </a:lnTo>
                  <a:lnTo>
                    <a:pt x="1018" y="4071"/>
                  </a:lnTo>
                  <a:lnTo>
                    <a:pt x="1018" y="3053"/>
                  </a:lnTo>
                  <a:lnTo>
                    <a:pt x="1987" y="3053"/>
                  </a:lnTo>
                  <a:lnTo>
                    <a:pt x="2133" y="2908"/>
                  </a:lnTo>
                  <a:lnTo>
                    <a:pt x="2230" y="2763"/>
                  </a:lnTo>
                  <a:lnTo>
                    <a:pt x="2278" y="2569"/>
                  </a:lnTo>
                  <a:lnTo>
                    <a:pt x="2230" y="2375"/>
                  </a:lnTo>
                  <a:lnTo>
                    <a:pt x="2133" y="2181"/>
                  </a:lnTo>
                  <a:lnTo>
                    <a:pt x="1987" y="2084"/>
                  </a:lnTo>
                  <a:lnTo>
                    <a:pt x="1793" y="2036"/>
                  </a:lnTo>
                  <a:lnTo>
                    <a:pt x="1018" y="2036"/>
                  </a:lnTo>
                  <a:lnTo>
                    <a:pt x="1018" y="1018"/>
                  </a:lnTo>
                  <a:close/>
                  <a:moveTo>
                    <a:pt x="485" y="0"/>
                  </a:moveTo>
                  <a:lnTo>
                    <a:pt x="291" y="49"/>
                  </a:lnTo>
                  <a:lnTo>
                    <a:pt x="146" y="194"/>
                  </a:lnTo>
                  <a:lnTo>
                    <a:pt x="49" y="339"/>
                  </a:lnTo>
                  <a:lnTo>
                    <a:pt x="0" y="533"/>
                  </a:lnTo>
                  <a:lnTo>
                    <a:pt x="0" y="16866"/>
                  </a:lnTo>
                  <a:lnTo>
                    <a:pt x="49" y="17060"/>
                  </a:lnTo>
                  <a:lnTo>
                    <a:pt x="146" y="17205"/>
                  </a:lnTo>
                  <a:lnTo>
                    <a:pt x="291" y="17302"/>
                  </a:lnTo>
                  <a:lnTo>
                    <a:pt x="485" y="17350"/>
                  </a:lnTo>
                  <a:lnTo>
                    <a:pt x="4750" y="17350"/>
                  </a:lnTo>
                  <a:lnTo>
                    <a:pt x="4944" y="17302"/>
                  </a:lnTo>
                  <a:lnTo>
                    <a:pt x="5137" y="17205"/>
                  </a:lnTo>
                  <a:lnTo>
                    <a:pt x="5234" y="17060"/>
                  </a:lnTo>
                  <a:lnTo>
                    <a:pt x="5283" y="16866"/>
                  </a:lnTo>
                  <a:lnTo>
                    <a:pt x="5283" y="533"/>
                  </a:lnTo>
                  <a:lnTo>
                    <a:pt x="5234" y="339"/>
                  </a:lnTo>
                  <a:lnTo>
                    <a:pt x="5137" y="194"/>
                  </a:lnTo>
                  <a:lnTo>
                    <a:pt x="4944" y="49"/>
                  </a:lnTo>
                  <a:lnTo>
                    <a:pt x="47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57"/>
            <p:cNvSpPr/>
            <p:nvPr/>
          </p:nvSpPr>
          <p:spPr>
            <a:xfrm>
              <a:off x="2880819" y="1999856"/>
              <a:ext cx="130379" cy="392133"/>
            </a:xfrm>
            <a:custGeom>
              <a:rect b="b" l="l" r="r" t="t"/>
              <a:pathLst>
                <a:path extrusionOk="0" h="17351" w="5769">
                  <a:moveTo>
                    <a:pt x="2473" y="1018"/>
                  </a:moveTo>
                  <a:lnTo>
                    <a:pt x="2570" y="1066"/>
                  </a:lnTo>
                  <a:lnTo>
                    <a:pt x="2667" y="1115"/>
                  </a:lnTo>
                  <a:lnTo>
                    <a:pt x="2715" y="1163"/>
                  </a:lnTo>
                  <a:lnTo>
                    <a:pt x="2715" y="1260"/>
                  </a:lnTo>
                  <a:lnTo>
                    <a:pt x="2715" y="2036"/>
                  </a:lnTo>
                  <a:lnTo>
                    <a:pt x="1019" y="2036"/>
                  </a:lnTo>
                  <a:lnTo>
                    <a:pt x="1019" y="1260"/>
                  </a:lnTo>
                  <a:lnTo>
                    <a:pt x="1067" y="1163"/>
                  </a:lnTo>
                  <a:lnTo>
                    <a:pt x="1116" y="1115"/>
                  </a:lnTo>
                  <a:lnTo>
                    <a:pt x="1164" y="1066"/>
                  </a:lnTo>
                  <a:lnTo>
                    <a:pt x="1261" y="1018"/>
                  </a:lnTo>
                  <a:close/>
                  <a:moveTo>
                    <a:pt x="2715" y="3053"/>
                  </a:moveTo>
                  <a:lnTo>
                    <a:pt x="2715" y="9887"/>
                  </a:lnTo>
                  <a:lnTo>
                    <a:pt x="1019" y="9887"/>
                  </a:lnTo>
                  <a:lnTo>
                    <a:pt x="1019" y="3053"/>
                  </a:lnTo>
                  <a:close/>
                  <a:moveTo>
                    <a:pt x="2715" y="10905"/>
                  </a:moveTo>
                  <a:lnTo>
                    <a:pt x="2715" y="13861"/>
                  </a:lnTo>
                  <a:lnTo>
                    <a:pt x="2715" y="14055"/>
                  </a:lnTo>
                  <a:lnTo>
                    <a:pt x="2667" y="14200"/>
                  </a:lnTo>
                  <a:lnTo>
                    <a:pt x="2570" y="14346"/>
                  </a:lnTo>
                  <a:lnTo>
                    <a:pt x="2473" y="14491"/>
                  </a:lnTo>
                  <a:lnTo>
                    <a:pt x="2327" y="14588"/>
                  </a:lnTo>
                  <a:lnTo>
                    <a:pt x="2230" y="14685"/>
                  </a:lnTo>
                  <a:lnTo>
                    <a:pt x="2036" y="14733"/>
                  </a:lnTo>
                  <a:lnTo>
                    <a:pt x="1697" y="14733"/>
                  </a:lnTo>
                  <a:lnTo>
                    <a:pt x="1503" y="14636"/>
                  </a:lnTo>
                  <a:lnTo>
                    <a:pt x="1406" y="14588"/>
                  </a:lnTo>
                  <a:lnTo>
                    <a:pt x="1261" y="14491"/>
                  </a:lnTo>
                  <a:lnTo>
                    <a:pt x="1164" y="14346"/>
                  </a:lnTo>
                  <a:lnTo>
                    <a:pt x="1116" y="14200"/>
                  </a:lnTo>
                  <a:lnTo>
                    <a:pt x="1067" y="14055"/>
                  </a:lnTo>
                  <a:lnTo>
                    <a:pt x="1019" y="13861"/>
                  </a:lnTo>
                  <a:lnTo>
                    <a:pt x="1019" y="10905"/>
                  </a:lnTo>
                  <a:close/>
                  <a:moveTo>
                    <a:pt x="1261" y="0"/>
                  </a:moveTo>
                  <a:lnTo>
                    <a:pt x="1019" y="49"/>
                  </a:lnTo>
                  <a:lnTo>
                    <a:pt x="776" y="145"/>
                  </a:lnTo>
                  <a:lnTo>
                    <a:pt x="583" y="242"/>
                  </a:lnTo>
                  <a:lnTo>
                    <a:pt x="389" y="388"/>
                  </a:lnTo>
                  <a:lnTo>
                    <a:pt x="243" y="582"/>
                  </a:lnTo>
                  <a:lnTo>
                    <a:pt x="98" y="776"/>
                  </a:lnTo>
                  <a:lnTo>
                    <a:pt x="49" y="1018"/>
                  </a:lnTo>
                  <a:lnTo>
                    <a:pt x="1" y="1260"/>
                  </a:lnTo>
                  <a:lnTo>
                    <a:pt x="1" y="13861"/>
                  </a:lnTo>
                  <a:lnTo>
                    <a:pt x="49" y="14200"/>
                  </a:lnTo>
                  <a:lnTo>
                    <a:pt x="98" y="14491"/>
                  </a:lnTo>
                  <a:lnTo>
                    <a:pt x="243" y="14782"/>
                  </a:lnTo>
                  <a:lnTo>
                    <a:pt x="389" y="15024"/>
                  </a:lnTo>
                  <a:lnTo>
                    <a:pt x="583" y="15218"/>
                  </a:lnTo>
                  <a:lnTo>
                    <a:pt x="825" y="15412"/>
                  </a:lnTo>
                  <a:lnTo>
                    <a:pt x="1067" y="15557"/>
                  </a:lnTo>
                  <a:lnTo>
                    <a:pt x="1358" y="15703"/>
                  </a:lnTo>
                  <a:lnTo>
                    <a:pt x="1358" y="16866"/>
                  </a:lnTo>
                  <a:lnTo>
                    <a:pt x="1406" y="17060"/>
                  </a:lnTo>
                  <a:lnTo>
                    <a:pt x="1503" y="17205"/>
                  </a:lnTo>
                  <a:lnTo>
                    <a:pt x="1697" y="17302"/>
                  </a:lnTo>
                  <a:lnTo>
                    <a:pt x="1891" y="17350"/>
                  </a:lnTo>
                  <a:lnTo>
                    <a:pt x="2085" y="17302"/>
                  </a:lnTo>
                  <a:lnTo>
                    <a:pt x="2230" y="17205"/>
                  </a:lnTo>
                  <a:lnTo>
                    <a:pt x="2327" y="17060"/>
                  </a:lnTo>
                  <a:lnTo>
                    <a:pt x="2376" y="16866"/>
                  </a:lnTo>
                  <a:lnTo>
                    <a:pt x="2376" y="15703"/>
                  </a:lnTo>
                  <a:lnTo>
                    <a:pt x="2667" y="15557"/>
                  </a:lnTo>
                  <a:lnTo>
                    <a:pt x="2909" y="15412"/>
                  </a:lnTo>
                  <a:lnTo>
                    <a:pt x="3151" y="15218"/>
                  </a:lnTo>
                  <a:lnTo>
                    <a:pt x="3345" y="15024"/>
                  </a:lnTo>
                  <a:lnTo>
                    <a:pt x="3539" y="14782"/>
                  </a:lnTo>
                  <a:lnTo>
                    <a:pt x="3636" y="14491"/>
                  </a:lnTo>
                  <a:lnTo>
                    <a:pt x="3733" y="14200"/>
                  </a:lnTo>
                  <a:lnTo>
                    <a:pt x="3733" y="13861"/>
                  </a:lnTo>
                  <a:lnTo>
                    <a:pt x="3733" y="10420"/>
                  </a:lnTo>
                  <a:lnTo>
                    <a:pt x="3733" y="3053"/>
                  </a:lnTo>
                  <a:lnTo>
                    <a:pt x="3975" y="3053"/>
                  </a:lnTo>
                  <a:lnTo>
                    <a:pt x="4169" y="3102"/>
                  </a:lnTo>
                  <a:lnTo>
                    <a:pt x="4266" y="3150"/>
                  </a:lnTo>
                  <a:lnTo>
                    <a:pt x="4508" y="3296"/>
                  </a:lnTo>
                  <a:lnTo>
                    <a:pt x="4702" y="3538"/>
                  </a:lnTo>
                  <a:lnTo>
                    <a:pt x="4751" y="3683"/>
                  </a:lnTo>
                  <a:lnTo>
                    <a:pt x="4751" y="3829"/>
                  </a:lnTo>
                  <a:lnTo>
                    <a:pt x="4751" y="9160"/>
                  </a:lnTo>
                  <a:lnTo>
                    <a:pt x="4799" y="9402"/>
                  </a:lnTo>
                  <a:lnTo>
                    <a:pt x="4896" y="9548"/>
                  </a:lnTo>
                  <a:lnTo>
                    <a:pt x="5090" y="9645"/>
                  </a:lnTo>
                  <a:lnTo>
                    <a:pt x="5284" y="9693"/>
                  </a:lnTo>
                  <a:lnTo>
                    <a:pt x="5478" y="9645"/>
                  </a:lnTo>
                  <a:lnTo>
                    <a:pt x="5623" y="9548"/>
                  </a:lnTo>
                  <a:lnTo>
                    <a:pt x="5720" y="9402"/>
                  </a:lnTo>
                  <a:lnTo>
                    <a:pt x="5768" y="9160"/>
                  </a:lnTo>
                  <a:lnTo>
                    <a:pt x="5768" y="3829"/>
                  </a:lnTo>
                  <a:lnTo>
                    <a:pt x="5720" y="3490"/>
                  </a:lnTo>
                  <a:lnTo>
                    <a:pt x="5623" y="3150"/>
                  </a:lnTo>
                  <a:lnTo>
                    <a:pt x="5478" y="2859"/>
                  </a:lnTo>
                  <a:lnTo>
                    <a:pt x="5235" y="2569"/>
                  </a:lnTo>
                  <a:lnTo>
                    <a:pt x="4993" y="2375"/>
                  </a:lnTo>
                  <a:lnTo>
                    <a:pt x="4702" y="2181"/>
                  </a:lnTo>
                  <a:lnTo>
                    <a:pt x="4363" y="2084"/>
                  </a:lnTo>
                  <a:lnTo>
                    <a:pt x="3975" y="2036"/>
                  </a:lnTo>
                  <a:lnTo>
                    <a:pt x="3733" y="2036"/>
                  </a:lnTo>
                  <a:lnTo>
                    <a:pt x="3733" y="1260"/>
                  </a:lnTo>
                  <a:lnTo>
                    <a:pt x="3733" y="1018"/>
                  </a:lnTo>
                  <a:lnTo>
                    <a:pt x="3636" y="776"/>
                  </a:lnTo>
                  <a:lnTo>
                    <a:pt x="3539" y="582"/>
                  </a:lnTo>
                  <a:lnTo>
                    <a:pt x="3394" y="388"/>
                  </a:lnTo>
                  <a:lnTo>
                    <a:pt x="3200" y="242"/>
                  </a:lnTo>
                  <a:lnTo>
                    <a:pt x="2957" y="145"/>
                  </a:lnTo>
                  <a:lnTo>
                    <a:pt x="2763" y="49"/>
                  </a:lnTo>
                  <a:lnTo>
                    <a:pt x="24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8" name="Google Shape;1858;p57"/>
          <p:cNvGrpSpPr/>
          <p:nvPr/>
        </p:nvGrpSpPr>
        <p:grpSpPr>
          <a:xfrm>
            <a:off x="3444420" y="1999856"/>
            <a:ext cx="392133" cy="392133"/>
            <a:chOff x="3287190" y="1999856"/>
            <a:chExt cx="392133" cy="392133"/>
          </a:xfrm>
        </p:grpSpPr>
        <p:sp>
          <p:nvSpPr>
            <p:cNvPr id="1859" name="Google Shape;1859;p57"/>
            <p:cNvSpPr/>
            <p:nvPr/>
          </p:nvSpPr>
          <p:spPr>
            <a:xfrm>
              <a:off x="3380302" y="2056808"/>
              <a:ext cx="75597" cy="147872"/>
            </a:xfrm>
            <a:custGeom>
              <a:rect b="b" l="l" r="r" t="t"/>
              <a:pathLst>
                <a:path extrusionOk="0" h="6543" w="3345">
                  <a:moveTo>
                    <a:pt x="1454" y="0"/>
                  </a:moveTo>
                  <a:lnTo>
                    <a:pt x="1309" y="146"/>
                  </a:lnTo>
                  <a:lnTo>
                    <a:pt x="1163" y="291"/>
                  </a:lnTo>
                  <a:lnTo>
                    <a:pt x="1163" y="485"/>
                  </a:lnTo>
                  <a:lnTo>
                    <a:pt x="1163" y="679"/>
                  </a:lnTo>
                  <a:lnTo>
                    <a:pt x="775" y="824"/>
                  </a:lnTo>
                  <a:lnTo>
                    <a:pt x="485" y="1066"/>
                  </a:lnTo>
                  <a:lnTo>
                    <a:pt x="291" y="1406"/>
                  </a:lnTo>
                  <a:lnTo>
                    <a:pt x="145" y="1793"/>
                  </a:lnTo>
                  <a:lnTo>
                    <a:pt x="145" y="2181"/>
                  </a:lnTo>
                  <a:lnTo>
                    <a:pt x="194" y="2520"/>
                  </a:lnTo>
                  <a:lnTo>
                    <a:pt x="339" y="2811"/>
                  </a:lnTo>
                  <a:lnTo>
                    <a:pt x="582" y="3054"/>
                  </a:lnTo>
                  <a:lnTo>
                    <a:pt x="969" y="3296"/>
                  </a:lnTo>
                  <a:lnTo>
                    <a:pt x="1454" y="3538"/>
                  </a:lnTo>
                  <a:lnTo>
                    <a:pt x="1939" y="3732"/>
                  </a:lnTo>
                  <a:lnTo>
                    <a:pt x="2181" y="3877"/>
                  </a:lnTo>
                  <a:lnTo>
                    <a:pt x="2278" y="4023"/>
                  </a:lnTo>
                  <a:lnTo>
                    <a:pt x="2326" y="4168"/>
                  </a:lnTo>
                  <a:lnTo>
                    <a:pt x="2326" y="4314"/>
                  </a:lnTo>
                  <a:lnTo>
                    <a:pt x="2278" y="4556"/>
                  </a:lnTo>
                  <a:lnTo>
                    <a:pt x="2132" y="4750"/>
                  </a:lnTo>
                  <a:lnTo>
                    <a:pt x="1939" y="4847"/>
                  </a:lnTo>
                  <a:lnTo>
                    <a:pt x="1648" y="4895"/>
                  </a:lnTo>
                  <a:lnTo>
                    <a:pt x="1163" y="4895"/>
                  </a:lnTo>
                  <a:lnTo>
                    <a:pt x="1018" y="4798"/>
                  </a:lnTo>
                  <a:lnTo>
                    <a:pt x="775" y="4701"/>
                  </a:lnTo>
                  <a:lnTo>
                    <a:pt x="630" y="4604"/>
                  </a:lnTo>
                  <a:lnTo>
                    <a:pt x="436" y="4604"/>
                  </a:lnTo>
                  <a:lnTo>
                    <a:pt x="242" y="4701"/>
                  </a:lnTo>
                  <a:lnTo>
                    <a:pt x="97" y="4798"/>
                  </a:lnTo>
                  <a:lnTo>
                    <a:pt x="0" y="4992"/>
                  </a:lnTo>
                  <a:lnTo>
                    <a:pt x="0" y="5186"/>
                  </a:lnTo>
                  <a:lnTo>
                    <a:pt x="97" y="5380"/>
                  </a:lnTo>
                  <a:lnTo>
                    <a:pt x="242" y="5525"/>
                  </a:lnTo>
                  <a:lnTo>
                    <a:pt x="679" y="5816"/>
                  </a:lnTo>
                  <a:lnTo>
                    <a:pt x="921" y="5864"/>
                  </a:lnTo>
                  <a:lnTo>
                    <a:pt x="1163" y="5913"/>
                  </a:lnTo>
                  <a:lnTo>
                    <a:pt x="1163" y="6058"/>
                  </a:lnTo>
                  <a:lnTo>
                    <a:pt x="1163" y="6252"/>
                  </a:lnTo>
                  <a:lnTo>
                    <a:pt x="1260" y="6398"/>
                  </a:lnTo>
                  <a:lnTo>
                    <a:pt x="1454" y="6495"/>
                  </a:lnTo>
                  <a:lnTo>
                    <a:pt x="1648" y="6543"/>
                  </a:lnTo>
                  <a:lnTo>
                    <a:pt x="1842" y="6543"/>
                  </a:lnTo>
                  <a:lnTo>
                    <a:pt x="1987" y="6398"/>
                  </a:lnTo>
                  <a:lnTo>
                    <a:pt x="2132" y="6252"/>
                  </a:lnTo>
                  <a:lnTo>
                    <a:pt x="2181" y="6058"/>
                  </a:lnTo>
                  <a:lnTo>
                    <a:pt x="2181" y="5864"/>
                  </a:lnTo>
                  <a:lnTo>
                    <a:pt x="2520" y="5719"/>
                  </a:lnTo>
                  <a:lnTo>
                    <a:pt x="2811" y="5477"/>
                  </a:lnTo>
                  <a:lnTo>
                    <a:pt x="3005" y="5283"/>
                  </a:lnTo>
                  <a:lnTo>
                    <a:pt x="3150" y="5041"/>
                  </a:lnTo>
                  <a:lnTo>
                    <a:pt x="3247" y="4798"/>
                  </a:lnTo>
                  <a:lnTo>
                    <a:pt x="3344" y="4507"/>
                  </a:lnTo>
                  <a:lnTo>
                    <a:pt x="3344" y="4217"/>
                  </a:lnTo>
                  <a:lnTo>
                    <a:pt x="3344" y="3926"/>
                  </a:lnTo>
                  <a:lnTo>
                    <a:pt x="3247" y="3684"/>
                  </a:lnTo>
                  <a:lnTo>
                    <a:pt x="3150" y="3441"/>
                  </a:lnTo>
                  <a:lnTo>
                    <a:pt x="3005" y="3247"/>
                  </a:lnTo>
                  <a:lnTo>
                    <a:pt x="2811" y="3054"/>
                  </a:lnTo>
                  <a:lnTo>
                    <a:pt x="2569" y="2908"/>
                  </a:lnTo>
                  <a:lnTo>
                    <a:pt x="2278" y="2763"/>
                  </a:lnTo>
                  <a:lnTo>
                    <a:pt x="1842" y="2617"/>
                  </a:lnTo>
                  <a:lnTo>
                    <a:pt x="1454" y="2423"/>
                  </a:lnTo>
                  <a:lnTo>
                    <a:pt x="1212" y="2278"/>
                  </a:lnTo>
                  <a:lnTo>
                    <a:pt x="1163" y="2133"/>
                  </a:lnTo>
                  <a:lnTo>
                    <a:pt x="1163" y="1987"/>
                  </a:lnTo>
                  <a:lnTo>
                    <a:pt x="1212" y="1793"/>
                  </a:lnTo>
                  <a:lnTo>
                    <a:pt x="1309" y="1697"/>
                  </a:lnTo>
                  <a:lnTo>
                    <a:pt x="1454" y="1648"/>
                  </a:lnTo>
                  <a:lnTo>
                    <a:pt x="1696" y="1600"/>
                  </a:lnTo>
                  <a:lnTo>
                    <a:pt x="1890" y="1600"/>
                  </a:lnTo>
                  <a:lnTo>
                    <a:pt x="2036" y="1648"/>
                  </a:lnTo>
                  <a:lnTo>
                    <a:pt x="2181" y="1745"/>
                  </a:lnTo>
                  <a:lnTo>
                    <a:pt x="2326" y="1842"/>
                  </a:lnTo>
                  <a:lnTo>
                    <a:pt x="2520" y="1890"/>
                  </a:lnTo>
                  <a:lnTo>
                    <a:pt x="2714" y="1890"/>
                  </a:lnTo>
                  <a:lnTo>
                    <a:pt x="2859" y="1793"/>
                  </a:lnTo>
                  <a:lnTo>
                    <a:pt x="3005" y="1648"/>
                  </a:lnTo>
                  <a:lnTo>
                    <a:pt x="3053" y="1503"/>
                  </a:lnTo>
                  <a:lnTo>
                    <a:pt x="3102" y="1309"/>
                  </a:lnTo>
                  <a:lnTo>
                    <a:pt x="3005" y="1115"/>
                  </a:lnTo>
                  <a:lnTo>
                    <a:pt x="2859" y="1018"/>
                  </a:lnTo>
                  <a:lnTo>
                    <a:pt x="2666" y="824"/>
                  </a:lnTo>
                  <a:lnTo>
                    <a:pt x="2423" y="727"/>
                  </a:lnTo>
                  <a:lnTo>
                    <a:pt x="2181" y="630"/>
                  </a:lnTo>
                  <a:lnTo>
                    <a:pt x="2181" y="533"/>
                  </a:lnTo>
                  <a:lnTo>
                    <a:pt x="2132" y="339"/>
                  </a:lnTo>
                  <a:lnTo>
                    <a:pt x="2036" y="146"/>
                  </a:lnTo>
                  <a:lnTo>
                    <a:pt x="1890" y="49"/>
                  </a:lnTo>
                  <a:lnTo>
                    <a:pt x="169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57"/>
            <p:cNvSpPr/>
            <p:nvPr/>
          </p:nvSpPr>
          <p:spPr>
            <a:xfrm>
              <a:off x="3287190" y="1999856"/>
              <a:ext cx="392133" cy="392133"/>
            </a:xfrm>
            <a:custGeom>
              <a:rect b="b" l="l" r="r" t="t"/>
              <a:pathLst>
                <a:path extrusionOk="0" h="17351" w="17351">
                  <a:moveTo>
                    <a:pt x="16333" y="6882"/>
                  </a:moveTo>
                  <a:lnTo>
                    <a:pt x="16333" y="8481"/>
                  </a:lnTo>
                  <a:lnTo>
                    <a:pt x="9500" y="8481"/>
                  </a:lnTo>
                  <a:lnTo>
                    <a:pt x="9500" y="6882"/>
                  </a:lnTo>
                  <a:close/>
                  <a:moveTo>
                    <a:pt x="5816" y="1018"/>
                  </a:moveTo>
                  <a:lnTo>
                    <a:pt x="6301" y="1066"/>
                  </a:lnTo>
                  <a:lnTo>
                    <a:pt x="6786" y="1115"/>
                  </a:lnTo>
                  <a:lnTo>
                    <a:pt x="7222" y="1260"/>
                  </a:lnTo>
                  <a:lnTo>
                    <a:pt x="7658" y="1406"/>
                  </a:lnTo>
                  <a:lnTo>
                    <a:pt x="8094" y="1599"/>
                  </a:lnTo>
                  <a:lnTo>
                    <a:pt x="8482" y="1842"/>
                  </a:lnTo>
                  <a:lnTo>
                    <a:pt x="8870" y="2133"/>
                  </a:lnTo>
                  <a:lnTo>
                    <a:pt x="9209" y="2472"/>
                  </a:lnTo>
                  <a:lnTo>
                    <a:pt x="9500" y="2811"/>
                  </a:lnTo>
                  <a:lnTo>
                    <a:pt x="9790" y="3199"/>
                  </a:lnTo>
                  <a:lnTo>
                    <a:pt x="9984" y="3586"/>
                  </a:lnTo>
                  <a:lnTo>
                    <a:pt x="10227" y="3974"/>
                  </a:lnTo>
                  <a:lnTo>
                    <a:pt x="10372" y="4459"/>
                  </a:lnTo>
                  <a:lnTo>
                    <a:pt x="10469" y="4895"/>
                  </a:lnTo>
                  <a:lnTo>
                    <a:pt x="10517" y="5380"/>
                  </a:lnTo>
                  <a:lnTo>
                    <a:pt x="10566" y="5864"/>
                  </a:lnTo>
                  <a:lnTo>
                    <a:pt x="9015" y="5864"/>
                  </a:lnTo>
                  <a:lnTo>
                    <a:pt x="8821" y="5913"/>
                  </a:lnTo>
                  <a:lnTo>
                    <a:pt x="8627" y="6010"/>
                  </a:lnTo>
                  <a:lnTo>
                    <a:pt x="8530" y="6155"/>
                  </a:lnTo>
                  <a:lnTo>
                    <a:pt x="8482" y="6397"/>
                  </a:lnTo>
                  <a:lnTo>
                    <a:pt x="8482" y="9015"/>
                  </a:lnTo>
                  <a:lnTo>
                    <a:pt x="8482" y="9741"/>
                  </a:lnTo>
                  <a:lnTo>
                    <a:pt x="7852" y="10081"/>
                  </a:lnTo>
                  <a:lnTo>
                    <a:pt x="7222" y="10323"/>
                  </a:lnTo>
                  <a:lnTo>
                    <a:pt x="6495" y="10517"/>
                  </a:lnTo>
                  <a:lnTo>
                    <a:pt x="5816" y="10565"/>
                  </a:lnTo>
                  <a:lnTo>
                    <a:pt x="5332" y="10517"/>
                  </a:lnTo>
                  <a:lnTo>
                    <a:pt x="4847" y="10468"/>
                  </a:lnTo>
                  <a:lnTo>
                    <a:pt x="4362" y="10323"/>
                  </a:lnTo>
                  <a:lnTo>
                    <a:pt x="3926" y="10178"/>
                  </a:lnTo>
                  <a:lnTo>
                    <a:pt x="3538" y="9984"/>
                  </a:lnTo>
                  <a:lnTo>
                    <a:pt x="3151" y="9741"/>
                  </a:lnTo>
                  <a:lnTo>
                    <a:pt x="2763" y="9451"/>
                  </a:lnTo>
                  <a:lnTo>
                    <a:pt x="2424" y="9160"/>
                  </a:lnTo>
                  <a:lnTo>
                    <a:pt x="2133" y="8821"/>
                  </a:lnTo>
                  <a:lnTo>
                    <a:pt x="1842" y="8433"/>
                  </a:lnTo>
                  <a:lnTo>
                    <a:pt x="1600" y="8045"/>
                  </a:lnTo>
                  <a:lnTo>
                    <a:pt x="1406" y="7658"/>
                  </a:lnTo>
                  <a:lnTo>
                    <a:pt x="1261" y="7221"/>
                  </a:lnTo>
                  <a:lnTo>
                    <a:pt x="1115" y="6737"/>
                  </a:lnTo>
                  <a:lnTo>
                    <a:pt x="1067" y="6300"/>
                  </a:lnTo>
                  <a:lnTo>
                    <a:pt x="1018" y="5816"/>
                  </a:lnTo>
                  <a:lnTo>
                    <a:pt x="1067" y="5331"/>
                  </a:lnTo>
                  <a:lnTo>
                    <a:pt x="1115" y="4847"/>
                  </a:lnTo>
                  <a:lnTo>
                    <a:pt x="1261" y="4362"/>
                  </a:lnTo>
                  <a:lnTo>
                    <a:pt x="1406" y="3926"/>
                  </a:lnTo>
                  <a:lnTo>
                    <a:pt x="1600" y="3538"/>
                  </a:lnTo>
                  <a:lnTo>
                    <a:pt x="1842" y="3150"/>
                  </a:lnTo>
                  <a:lnTo>
                    <a:pt x="2133" y="2763"/>
                  </a:lnTo>
                  <a:lnTo>
                    <a:pt x="2424" y="2423"/>
                  </a:lnTo>
                  <a:lnTo>
                    <a:pt x="2763" y="2133"/>
                  </a:lnTo>
                  <a:lnTo>
                    <a:pt x="3151" y="1842"/>
                  </a:lnTo>
                  <a:lnTo>
                    <a:pt x="3538" y="1599"/>
                  </a:lnTo>
                  <a:lnTo>
                    <a:pt x="3926" y="1406"/>
                  </a:lnTo>
                  <a:lnTo>
                    <a:pt x="4362" y="1260"/>
                  </a:lnTo>
                  <a:lnTo>
                    <a:pt x="4847" y="1115"/>
                  </a:lnTo>
                  <a:lnTo>
                    <a:pt x="5332" y="1066"/>
                  </a:lnTo>
                  <a:lnTo>
                    <a:pt x="5816" y="1018"/>
                  </a:lnTo>
                  <a:close/>
                  <a:moveTo>
                    <a:pt x="11099" y="9499"/>
                  </a:moveTo>
                  <a:lnTo>
                    <a:pt x="11099" y="11099"/>
                  </a:lnTo>
                  <a:lnTo>
                    <a:pt x="9500" y="11099"/>
                  </a:lnTo>
                  <a:lnTo>
                    <a:pt x="9500" y="9499"/>
                  </a:lnTo>
                  <a:close/>
                  <a:moveTo>
                    <a:pt x="13716" y="9499"/>
                  </a:moveTo>
                  <a:lnTo>
                    <a:pt x="13716" y="11099"/>
                  </a:lnTo>
                  <a:lnTo>
                    <a:pt x="12117" y="11099"/>
                  </a:lnTo>
                  <a:lnTo>
                    <a:pt x="12117" y="9499"/>
                  </a:lnTo>
                  <a:close/>
                  <a:moveTo>
                    <a:pt x="16333" y="9499"/>
                  </a:moveTo>
                  <a:lnTo>
                    <a:pt x="16333" y="11099"/>
                  </a:lnTo>
                  <a:lnTo>
                    <a:pt x="14734" y="11099"/>
                  </a:lnTo>
                  <a:lnTo>
                    <a:pt x="14734" y="9499"/>
                  </a:lnTo>
                  <a:close/>
                  <a:moveTo>
                    <a:pt x="11099" y="12116"/>
                  </a:moveTo>
                  <a:lnTo>
                    <a:pt x="11099" y="13716"/>
                  </a:lnTo>
                  <a:lnTo>
                    <a:pt x="9500" y="13716"/>
                  </a:lnTo>
                  <a:lnTo>
                    <a:pt x="9500" y="12116"/>
                  </a:lnTo>
                  <a:close/>
                  <a:moveTo>
                    <a:pt x="13716" y="12116"/>
                  </a:moveTo>
                  <a:lnTo>
                    <a:pt x="13716" y="13716"/>
                  </a:lnTo>
                  <a:lnTo>
                    <a:pt x="12117" y="13716"/>
                  </a:lnTo>
                  <a:lnTo>
                    <a:pt x="12117" y="12116"/>
                  </a:lnTo>
                  <a:close/>
                  <a:moveTo>
                    <a:pt x="16333" y="12116"/>
                  </a:moveTo>
                  <a:lnTo>
                    <a:pt x="16333" y="13716"/>
                  </a:lnTo>
                  <a:lnTo>
                    <a:pt x="14734" y="13716"/>
                  </a:lnTo>
                  <a:lnTo>
                    <a:pt x="14734" y="12116"/>
                  </a:lnTo>
                  <a:close/>
                  <a:moveTo>
                    <a:pt x="11099" y="14733"/>
                  </a:moveTo>
                  <a:lnTo>
                    <a:pt x="11099" y="16333"/>
                  </a:lnTo>
                  <a:lnTo>
                    <a:pt x="9500" y="16333"/>
                  </a:lnTo>
                  <a:lnTo>
                    <a:pt x="9500" y="14733"/>
                  </a:lnTo>
                  <a:close/>
                  <a:moveTo>
                    <a:pt x="13716" y="14733"/>
                  </a:moveTo>
                  <a:lnTo>
                    <a:pt x="13716" y="16333"/>
                  </a:lnTo>
                  <a:lnTo>
                    <a:pt x="12117" y="16333"/>
                  </a:lnTo>
                  <a:lnTo>
                    <a:pt x="12117" y="14733"/>
                  </a:lnTo>
                  <a:close/>
                  <a:moveTo>
                    <a:pt x="16333" y="14733"/>
                  </a:moveTo>
                  <a:lnTo>
                    <a:pt x="16333" y="16333"/>
                  </a:lnTo>
                  <a:lnTo>
                    <a:pt x="14734" y="16333"/>
                  </a:lnTo>
                  <a:lnTo>
                    <a:pt x="14734" y="14733"/>
                  </a:lnTo>
                  <a:close/>
                  <a:moveTo>
                    <a:pt x="5816" y="0"/>
                  </a:moveTo>
                  <a:lnTo>
                    <a:pt x="5186" y="49"/>
                  </a:lnTo>
                  <a:lnTo>
                    <a:pt x="4653" y="145"/>
                  </a:lnTo>
                  <a:lnTo>
                    <a:pt x="4072" y="291"/>
                  </a:lnTo>
                  <a:lnTo>
                    <a:pt x="3538" y="485"/>
                  </a:lnTo>
                  <a:lnTo>
                    <a:pt x="3054" y="727"/>
                  </a:lnTo>
                  <a:lnTo>
                    <a:pt x="2569" y="1018"/>
                  </a:lnTo>
                  <a:lnTo>
                    <a:pt x="2133" y="1357"/>
                  </a:lnTo>
                  <a:lnTo>
                    <a:pt x="1697" y="1696"/>
                  </a:lnTo>
                  <a:lnTo>
                    <a:pt x="1358" y="2133"/>
                  </a:lnTo>
                  <a:lnTo>
                    <a:pt x="1018" y="2569"/>
                  </a:lnTo>
                  <a:lnTo>
                    <a:pt x="727" y="3053"/>
                  </a:lnTo>
                  <a:lnTo>
                    <a:pt x="485" y="3538"/>
                  </a:lnTo>
                  <a:lnTo>
                    <a:pt x="291" y="4071"/>
                  </a:lnTo>
                  <a:lnTo>
                    <a:pt x="146" y="4653"/>
                  </a:lnTo>
                  <a:lnTo>
                    <a:pt x="49" y="5186"/>
                  </a:lnTo>
                  <a:lnTo>
                    <a:pt x="0" y="5816"/>
                  </a:lnTo>
                  <a:lnTo>
                    <a:pt x="49" y="6397"/>
                  </a:lnTo>
                  <a:lnTo>
                    <a:pt x="146" y="6979"/>
                  </a:lnTo>
                  <a:lnTo>
                    <a:pt x="291" y="7512"/>
                  </a:lnTo>
                  <a:lnTo>
                    <a:pt x="485" y="8045"/>
                  </a:lnTo>
                  <a:lnTo>
                    <a:pt x="727" y="8530"/>
                  </a:lnTo>
                  <a:lnTo>
                    <a:pt x="1018" y="9015"/>
                  </a:lnTo>
                  <a:lnTo>
                    <a:pt x="1358" y="9451"/>
                  </a:lnTo>
                  <a:lnTo>
                    <a:pt x="1697" y="9887"/>
                  </a:lnTo>
                  <a:lnTo>
                    <a:pt x="2133" y="10226"/>
                  </a:lnTo>
                  <a:lnTo>
                    <a:pt x="2569" y="10565"/>
                  </a:lnTo>
                  <a:lnTo>
                    <a:pt x="3054" y="10856"/>
                  </a:lnTo>
                  <a:lnTo>
                    <a:pt x="3538" y="11099"/>
                  </a:lnTo>
                  <a:lnTo>
                    <a:pt x="4072" y="11292"/>
                  </a:lnTo>
                  <a:lnTo>
                    <a:pt x="4653" y="11438"/>
                  </a:lnTo>
                  <a:lnTo>
                    <a:pt x="5186" y="11535"/>
                  </a:lnTo>
                  <a:lnTo>
                    <a:pt x="5816" y="11583"/>
                  </a:lnTo>
                  <a:lnTo>
                    <a:pt x="6495" y="11535"/>
                  </a:lnTo>
                  <a:lnTo>
                    <a:pt x="7173" y="11389"/>
                  </a:lnTo>
                  <a:lnTo>
                    <a:pt x="7852" y="11195"/>
                  </a:lnTo>
                  <a:lnTo>
                    <a:pt x="8482" y="10905"/>
                  </a:lnTo>
                  <a:lnTo>
                    <a:pt x="8482" y="16866"/>
                  </a:lnTo>
                  <a:lnTo>
                    <a:pt x="8530" y="17060"/>
                  </a:lnTo>
                  <a:lnTo>
                    <a:pt x="8627" y="17205"/>
                  </a:lnTo>
                  <a:lnTo>
                    <a:pt x="8821" y="17302"/>
                  </a:lnTo>
                  <a:lnTo>
                    <a:pt x="9015" y="17350"/>
                  </a:lnTo>
                  <a:lnTo>
                    <a:pt x="16866" y="17350"/>
                  </a:lnTo>
                  <a:lnTo>
                    <a:pt x="17060" y="17302"/>
                  </a:lnTo>
                  <a:lnTo>
                    <a:pt x="17206" y="17205"/>
                  </a:lnTo>
                  <a:lnTo>
                    <a:pt x="17303" y="17060"/>
                  </a:lnTo>
                  <a:lnTo>
                    <a:pt x="17351" y="16866"/>
                  </a:lnTo>
                  <a:lnTo>
                    <a:pt x="17351" y="6397"/>
                  </a:lnTo>
                  <a:lnTo>
                    <a:pt x="17303" y="6155"/>
                  </a:lnTo>
                  <a:lnTo>
                    <a:pt x="17206" y="6010"/>
                  </a:lnTo>
                  <a:lnTo>
                    <a:pt x="17060" y="5913"/>
                  </a:lnTo>
                  <a:lnTo>
                    <a:pt x="16866" y="5864"/>
                  </a:lnTo>
                  <a:lnTo>
                    <a:pt x="11584" y="5864"/>
                  </a:lnTo>
                  <a:lnTo>
                    <a:pt x="11535" y="5283"/>
                  </a:lnTo>
                  <a:lnTo>
                    <a:pt x="11487" y="4701"/>
                  </a:lnTo>
                  <a:lnTo>
                    <a:pt x="11341" y="4120"/>
                  </a:lnTo>
                  <a:lnTo>
                    <a:pt x="11147" y="3586"/>
                  </a:lnTo>
                  <a:lnTo>
                    <a:pt x="10905" y="3102"/>
                  </a:lnTo>
                  <a:lnTo>
                    <a:pt x="10614" y="2617"/>
                  </a:lnTo>
                  <a:lnTo>
                    <a:pt x="10275" y="2133"/>
                  </a:lnTo>
                  <a:lnTo>
                    <a:pt x="9887" y="1745"/>
                  </a:lnTo>
                  <a:lnTo>
                    <a:pt x="9500" y="1357"/>
                  </a:lnTo>
                  <a:lnTo>
                    <a:pt x="9063" y="1018"/>
                  </a:lnTo>
                  <a:lnTo>
                    <a:pt x="8579" y="727"/>
                  </a:lnTo>
                  <a:lnTo>
                    <a:pt x="8046" y="485"/>
                  </a:lnTo>
                  <a:lnTo>
                    <a:pt x="7513" y="291"/>
                  </a:lnTo>
                  <a:lnTo>
                    <a:pt x="6979" y="145"/>
                  </a:lnTo>
                  <a:lnTo>
                    <a:pt x="6398" y="49"/>
                  </a:lnTo>
                  <a:lnTo>
                    <a:pt x="581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1" name="Google Shape;1861;p57"/>
          <p:cNvGrpSpPr/>
          <p:nvPr/>
        </p:nvGrpSpPr>
        <p:grpSpPr>
          <a:xfrm>
            <a:off x="4079301" y="1999856"/>
            <a:ext cx="392155" cy="392132"/>
            <a:chOff x="3966275" y="1999856"/>
            <a:chExt cx="392155" cy="392132"/>
          </a:xfrm>
        </p:grpSpPr>
        <p:sp>
          <p:nvSpPr>
            <p:cNvPr id="1862" name="Google Shape;1862;p57"/>
            <p:cNvSpPr/>
            <p:nvPr/>
          </p:nvSpPr>
          <p:spPr>
            <a:xfrm>
              <a:off x="4019950" y="2091861"/>
              <a:ext cx="283720" cy="208123"/>
            </a:xfrm>
            <a:custGeom>
              <a:rect b="b" l="l" r="r" t="t"/>
              <a:pathLst>
                <a:path extrusionOk="0" h="9209" w="12554">
                  <a:moveTo>
                    <a:pt x="6301" y="1018"/>
                  </a:moveTo>
                  <a:lnTo>
                    <a:pt x="6737" y="1066"/>
                  </a:lnTo>
                  <a:lnTo>
                    <a:pt x="7173" y="1163"/>
                  </a:lnTo>
                  <a:lnTo>
                    <a:pt x="7610" y="1309"/>
                  </a:lnTo>
                  <a:lnTo>
                    <a:pt x="7997" y="1454"/>
                  </a:lnTo>
                  <a:lnTo>
                    <a:pt x="8434" y="1696"/>
                  </a:lnTo>
                  <a:lnTo>
                    <a:pt x="8821" y="1939"/>
                  </a:lnTo>
                  <a:lnTo>
                    <a:pt x="9548" y="2472"/>
                  </a:lnTo>
                  <a:lnTo>
                    <a:pt x="10178" y="3102"/>
                  </a:lnTo>
                  <a:lnTo>
                    <a:pt x="10711" y="3683"/>
                  </a:lnTo>
                  <a:lnTo>
                    <a:pt x="11148" y="4217"/>
                  </a:lnTo>
                  <a:lnTo>
                    <a:pt x="11438" y="4604"/>
                  </a:lnTo>
                  <a:lnTo>
                    <a:pt x="11148" y="5040"/>
                  </a:lnTo>
                  <a:lnTo>
                    <a:pt x="10711" y="5574"/>
                  </a:lnTo>
                  <a:lnTo>
                    <a:pt x="10178" y="6155"/>
                  </a:lnTo>
                  <a:lnTo>
                    <a:pt x="9548" y="6737"/>
                  </a:lnTo>
                  <a:lnTo>
                    <a:pt x="8821" y="7318"/>
                  </a:lnTo>
                  <a:lnTo>
                    <a:pt x="8434" y="7561"/>
                  </a:lnTo>
                  <a:lnTo>
                    <a:pt x="7997" y="7754"/>
                  </a:lnTo>
                  <a:lnTo>
                    <a:pt x="7610" y="7948"/>
                  </a:lnTo>
                  <a:lnTo>
                    <a:pt x="7173" y="8094"/>
                  </a:lnTo>
                  <a:lnTo>
                    <a:pt x="6737" y="8191"/>
                  </a:lnTo>
                  <a:lnTo>
                    <a:pt x="5816" y="8191"/>
                  </a:lnTo>
                  <a:lnTo>
                    <a:pt x="5380" y="8094"/>
                  </a:lnTo>
                  <a:lnTo>
                    <a:pt x="4944" y="7948"/>
                  </a:lnTo>
                  <a:lnTo>
                    <a:pt x="4556" y="7754"/>
                  </a:lnTo>
                  <a:lnTo>
                    <a:pt x="4169" y="7561"/>
                  </a:lnTo>
                  <a:lnTo>
                    <a:pt x="3781" y="7318"/>
                  </a:lnTo>
                  <a:lnTo>
                    <a:pt x="3054" y="6737"/>
                  </a:lnTo>
                  <a:lnTo>
                    <a:pt x="2424" y="6155"/>
                  </a:lnTo>
                  <a:lnTo>
                    <a:pt x="1842" y="5574"/>
                  </a:lnTo>
                  <a:lnTo>
                    <a:pt x="1455" y="5040"/>
                  </a:lnTo>
                  <a:lnTo>
                    <a:pt x="1115" y="4604"/>
                  </a:lnTo>
                  <a:lnTo>
                    <a:pt x="1455" y="4217"/>
                  </a:lnTo>
                  <a:lnTo>
                    <a:pt x="1842" y="3683"/>
                  </a:lnTo>
                  <a:lnTo>
                    <a:pt x="2424" y="3102"/>
                  </a:lnTo>
                  <a:lnTo>
                    <a:pt x="3054" y="2472"/>
                  </a:lnTo>
                  <a:lnTo>
                    <a:pt x="3781" y="1939"/>
                  </a:lnTo>
                  <a:lnTo>
                    <a:pt x="4169" y="1696"/>
                  </a:lnTo>
                  <a:lnTo>
                    <a:pt x="4556" y="1454"/>
                  </a:lnTo>
                  <a:lnTo>
                    <a:pt x="4944" y="1309"/>
                  </a:lnTo>
                  <a:lnTo>
                    <a:pt x="5380" y="1163"/>
                  </a:lnTo>
                  <a:lnTo>
                    <a:pt x="5816" y="1066"/>
                  </a:lnTo>
                  <a:lnTo>
                    <a:pt x="6301" y="1018"/>
                  </a:lnTo>
                  <a:close/>
                  <a:moveTo>
                    <a:pt x="6301" y="0"/>
                  </a:moveTo>
                  <a:lnTo>
                    <a:pt x="5671" y="49"/>
                  </a:lnTo>
                  <a:lnTo>
                    <a:pt x="5041" y="194"/>
                  </a:lnTo>
                  <a:lnTo>
                    <a:pt x="4459" y="388"/>
                  </a:lnTo>
                  <a:lnTo>
                    <a:pt x="3878" y="679"/>
                  </a:lnTo>
                  <a:lnTo>
                    <a:pt x="3345" y="969"/>
                  </a:lnTo>
                  <a:lnTo>
                    <a:pt x="2860" y="1357"/>
                  </a:lnTo>
                  <a:lnTo>
                    <a:pt x="2375" y="1696"/>
                  </a:lnTo>
                  <a:lnTo>
                    <a:pt x="1939" y="2133"/>
                  </a:lnTo>
                  <a:lnTo>
                    <a:pt x="1212" y="2908"/>
                  </a:lnTo>
                  <a:lnTo>
                    <a:pt x="631" y="3587"/>
                  </a:lnTo>
                  <a:lnTo>
                    <a:pt x="243" y="4120"/>
                  </a:lnTo>
                  <a:lnTo>
                    <a:pt x="98" y="4362"/>
                  </a:lnTo>
                  <a:lnTo>
                    <a:pt x="49" y="4459"/>
                  </a:lnTo>
                  <a:lnTo>
                    <a:pt x="1" y="4604"/>
                  </a:lnTo>
                  <a:lnTo>
                    <a:pt x="49" y="4750"/>
                  </a:lnTo>
                  <a:lnTo>
                    <a:pt x="98" y="4895"/>
                  </a:lnTo>
                  <a:lnTo>
                    <a:pt x="243" y="5137"/>
                  </a:lnTo>
                  <a:lnTo>
                    <a:pt x="631" y="5622"/>
                  </a:lnTo>
                  <a:lnTo>
                    <a:pt x="1212" y="6349"/>
                  </a:lnTo>
                  <a:lnTo>
                    <a:pt x="1939" y="7124"/>
                  </a:lnTo>
                  <a:lnTo>
                    <a:pt x="2375" y="7512"/>
                  </a:lnTo>
                  <a:lnTo>
                    <a:pt x="2860" y="7900"/>
                  </a:lnTo>
                  <a:lnTo>
                    <a:pt x="3345" y="8239"/>
                  </a:lnTo>
                  <a:lnTo>
                    <a:pt x="3878" y="8578"/>
                  </a:lnTo>
                  <a:lnTo>
                    <a:pt x="4459" y="8821"/>
                  </a:lnTo>
                  <a:lnTo>
                    <a:pt x="5041" y="9063"/>
                  </a:lnTo>
                  <a:lnTo>
                    <a:pt x="5671" y="9160"/>
                  </a:lnTo>
                  <a:lnTo>
                    <a:pt x="6301" y="9208"/>
                  </a:lnTo>
                  <a:lnTo>
                    <a:pt x="6931" y="9160"/>
                  </a:lnTo>
                  <a:lnTo>
                    <a:pt x="7513" y="9063"/>
                  </a:lnTo>
                  <a:lnTo>
                    <a:pt x="8094" y="8821"/>
                  </a:lnTo>
                  <a:lnTo>
                    <a:pt x="8676" y="8578"/>
                  </a:lnTo>
                  <a:lnTo>
                    <a:pt x="9209" y="8239"/>
                  </a:lnTo>
                  <a:lnTo>
                    <a:pt x="9694" y="7900"/>
                  </a:lnTo>
                  <a:lnTo>
                    <a:pt x="10178" y="7512"/>
                  </a:lnTo>
                  <a:lnTo>
                    <a:pt x="10614" y="7124"/>
                  </a:lnTo>
                  <a:lnTo>
                    <a:pt x="11341" y="6349"/>
                  </a:lnTo>
                  <a:lnTo>
                    <a:pt x="11923" y="5622"/>
                  </a:lnTo>
                  <a:lnTo>
                    <a:pt x="12311" y="5137"/>
                  </a:lnTo>
                  <a:lnTo>
                    <a:pt x="12456" y="4895"/>
                  </a:lnTo>
                  <a:lnTo>
                    <a:pt x="12505" y="4750"/>
                  </a:lnTo>
                  <a:lnTo>
                    <a:pt x="12553" y="4604"/>
                  </a:lnTo>
                  <a:lnTo>
                    <a:pt x="12505" y="4459"/>
                  </a:lnTo>
                  <a:lnTo>
                    <a:pt x="12456" y="4362"/>
                  </a:lnTo>
                  <a:lnTo>
                    <a:pt x="12311" y="4120"/>
                  </a:lnTo>
                  <a:lnTo>
                    <a:pt x="11923" y="3587"/>
                  </a:lnTo>
                  <a:lnTo>
                    <a:pt x="11341" y="2908"/>
                  </a:lnTo>
                  <a:lnTo>
                    <a:pt x="10614" y="2133"/>
                  </a:lnTo>
                  <a:lnTo>
                    <a:pt x="10178" y="1696"/>
                  </a:lnTo>
                  <a:lnTo>
                    <a:pt x="9694" y="1357"/>
                  </a:lnTo>
                  <a:lnTo>
                    <a:pt x="9209" y="969"/>
                  </a:lnTo>
                  <a:lnTo>
                    <a:pt x="8676" y="679"/>
                  </a:lnTo>
                  <a:lnTo>
                    <a:pt x="8094" y="388"/>
                  </a:lnTo>
                  <a:lnTo>
                    <a:pt x="7513" y="194"/>
                  </a:lnTo>
                  <a:lnTo>
                    <a:pt x="6931" y="49"/>
                  </a:lnTo>
                  <a:lnTo>
                    <a:pt x="63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57"/>
            <p:cNvSpPr/>
            <p:nvPr/>
          </p:nvSpPr>
          <p:spPr>
            <a:xfrm>
              <a:off x="4103186" y="2136767"/>
              <a:ext cx="117226" cy="118311"/>
            </a:xfrm>
            <a:custGeom>
              <a:rect b="b" l="l" r="r" t="t"/>
              <a:pathLst>
                <a:path extrusionOk="0" h="5235" w="5187">
                  <a:moveTo>
                    <a:pt x="2618" y="1018"/>
                  </a:moveTo>
                  <a:lnTo>
                    <a:pt x="2909" y="1066"/>
                  </a:lnTo>
                  <a:lnTo>
                    <a:pt x="3200" y="1163"/>
                  </a:lnTo>
                  <a:lnTo>
                    <a:pt x="3490" y="1309"/>
                  </a:lnTo>
                  <a:lnTo>
                    <a:pt x="3733" y="1503"/>
                  </a:lnTo>
                  <a:lnTo>
                    <a:pt x="3927" y="1745"/>
                  </a:lnTo>
                  <a:lnTo>
                    <a:pt x="4072" y="2036"/>
                  </a:lnTo>
                  <a:lnTo>
                    <a:pt x="4169" y="2326"/>
                  </a:lnTo>
                  <a:lnTo>
                    <a:pt x="4169" y="2617"/>
                  </a:lnTo>
                  <a:lnTo>
                    <a:pt x="4169" y="2957"/>
                  </a:lnTo>
                  <a:lnTo>
                    <a:pt x="4072" y="3247"/>
                  </a:lnTo>
                  <a:lnTo>
                    <a:pt x="3927" y="3538"/>
                  </a:lnTo>
                  <a:lnTo>
                    <a:pt x="3733" y="3780"/>
                  </a:lnTo>
                  <a:lnTo>
                    <a:pt x="3490" y="3974"/>
                  </a:lnTo>
                  <a:lnTo>
                    <a:pt x="3200" y="4120"/>
                  </a:lnTo>
                  <a:lnTo>
                    <a:pt x="2909" y="4168"/>
                  </a:lnTo>
                  <a:lnTo>
                    <a:pt x="2618" y="4217"/>
                  </a:lnTo>
                  <a:lnTo>
                    <a:pt x="2279" y="4168"/>
                  </a:lnTo>
                  <a:lnTo>
                    <a:pt x="1988" y="4120"/>
                  </a:lnTo>
                  <a:lnTo>
                    <a:pt x="1697" y="3974"/>
                  </a:lnTo>
                  <a:lnTo>
                    <a:pt x="1455" y="3780"/>
                  </a:lnTo>
                  <a:lnTo>
                    <a:pt x="1261" y="3538"/>
                  </a:lnTo>
                  <a:lnTo>
                    <a:pt x="1116" y="3247"/>
                  </a:lnTo>
                  <a:lnTo>
                    <a:pt x="1019" y="2957"/>
                  </a:lnTo>
                  <a:lnTo>
                    <a:pt x="1019" y="2617"/>
                  </a:lnTo>
                  <a:lnTo>
                    <a:pt x="1019" y="2326"/>
                  </a:lnTo>
                  <a:lnTo>
                    <a:pt x="1116" y="2036"/>
                  </a:lnTo>
                  <a:lnTo>
                    <a:pt x="1261" y="1745"/>
                  </a:lnTo>
                  <a:lnTo>
                    <a:pt x="1455" y="1503"/>
                  </a:lnTo>
                  <a:lnTo>
                    <a:pt x="1697" y="1309"/>
                  </a:lnTo>
                  <a:lnTo>
                    <a:pt x="1988" y="1163"/>
                  </a:lnTo>
                  <a:lnTo>
                    <a:pt x="2279" y="1066"/>
                  </a:lnTo>
                  <a:lnTo>
                    <a:pt x="2618" y="1018"/>
                  </a:lnTo>
                  <a:close/>
                  <a:moveTo>
                    <a:pt x="2618" y="0"/>
                  </a:moveTo>
                  <a:lnTo>
                    <a:pt x="2085" y="97"/>
                  </a:lnTo>
                  <a:lnTo>
                    <a:pt x="1600" y="242"/>
                  </a:lnTo>
                  <a:lnTo>
                    <a:pt x="1164" y="485"/>
                  </a:lnTo>
                  <a:lnTo>
                    <a:pt x="776" y="776"/>
                  </a:lnTo>
                  <a:lnTo>
                    <a:pt x="437" y="1163"/>
                  </a:lnTo>
                  <a:lnTo>
                    <a:pt x="195" y="1600"/>
                  </a:lnTo>
                  <a:lnTo>
                    <a:pt x="49" y="2084"/>
                  </a:lnTo>
                  <a:lnTo>
                    <a:pt x="1" y="2617"/>
                  </a:lnTo>
                  <a:lnTo>
                    <a:pt x="49" y="3150"/>
                  </a:lnTo>
                  <a:lnTo>
                    <a:pt x="195" y="3635"/>
                  </a:lnTo>
                  <a:lnTo>
                    <a:pt x="437" y="4071"/>
                  </a:lnTo>
                  <a:lnTo>
                    <a:pt x="776" y="4459"/>
                  </a:lnTo>
                  <a:lnTo>
                    <a:pt x="1164" y="4798"/>
                  </a:lnTo>
                  <a:lnTo>
                    <a:pt x="1600" y="5041"/>
                  </a:lnTo>
                  <a:lnTo>
                    <a:pt x="2085" y="5186"/>
                  </a:lnTo>
                  <a:lnTo>
                    <a:pt x="2618" y="5234"/>
                  </a:lnTo>
                  <a:lnTo>
                    <a:pt x="3103" y="5186"/>
                  </a:lnTo>
                  <a:lnTo>
                    <a:pt x="3636" y="5041"/>
                  </a:lnTo>
                  <a:lnTo>
                    <a:pt x="4072" y="4798"/>
                  </a:lnTo>
                  <a:lnTo>
                    <a:pt x="4460" y="4459"/>
                  </a:lnTo>
                  <a:lnTo>
                    <a:pt x="4751" y="4071"/>
                  </a:lnTo>
                  <a:lnTo>
                    <a:pt x="4993" y="3635"/>
                  </a:lnTo>
                  <a:lnTo>
                    <a:pt x="5138" y="3150"/>
                  </a:lnTo>
                  <a:lnTo>
                    <a:pt x="5187" y="2617"/>
                  </a:lnTo>
                  <a:lnTo>
                    <a:pt x="5138" y="2084"/>
                  </a:lnTo>
                  <a:lnTo>
                    <a:pt x="4993" y="1600"/>
                  </a:lnTo>
                  <a:lnTo>
                    <a:pt x="4751" y="1163"/>
                  </a:lnTo>
                  <a:lnTo>
                    <a:pt x="4460" y="776"/>
                  </a:lnTo>
                  <a:lnTo>
                    <a:pt x="4072" y="485"/>
                  </a:lnTo>
                  <a:lnTo>
                    <a:pt x="3636" y="242"/>
                  </a:lnTo>
                  <a:lnTo>
                    <a:pt x="3103" y="97"/>
                  </a:lnTo>
                  <a:lnTo>
                    <a:pt x="26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57"/>
            <p:cNvSpPr/>
            <p:nvPr/>
          </p:nvSpPr>
          <p:spPr>
            <a:xfrm>
              <a:off x="4228051" y="2045847"/>
              <a:ext cx="130379" cy="46036"/>
            </a:xfrm>
            <a:custGeom>
              <a:rect b="b" l="l" r="r" t="t"/>
              <a:pathLst>
                <a:path extrusionOk="0" h="2037" w="5769">
                  <a:moveTo>
                    <a:pt x="1503" y="1"/>
                  </a:moveTo>
                  <a:lnTo>
                    <a:pt x="1310" y="49"/>
                  </a:lnTo>
                  <a:lnTo>
                    <a:pt x="1164" y="146"/>
                  </a:lnTo>
                  <a:lnTo>
                    <a:pt x="146" y="1164"/>
                  </a:lnTo>
                  <a:lnTo>
                    <a:pt x="1" y="1358"/>
                  </a:lnTo>
                  <a:lnTo>
                    <a:pt x="1" y="1551"/>
                  </a:lnTo>
                  <a:lnTo>
                    <a:pt x="1" y="1745"/>
                  </a:lnTo>
                  <a:lnTo>
                    <a:pt x="146" y="1891"/>
                  </a:lnTo>
                  <a:lnTo>
                    <a:pt x="292" y="1988"/>
                  </a:lnTo>
                  <a:lnTo>
                    <a:pt x="486" y="2036"/>
                  </a:lnTo>
                  <a:lnTo>
                    <a:pt x="679" y="1988"/>
                  </a:lnTo>
                  <a:lnTo>
                    <a:pt x="873" y="1891"/>
                  </a:lnTo>
                  <a:lnTo>
                    <a:pt x="1697" y="1018"/>
                  </a:lnTo>
                  <a:lnTo>
                    <a:pt x="5235" y="1018"/>
                  </a:lnTo>
                  <a:lnTo>
                    <a:pt x="5429" y="970"/>
                  </a:lnTo>
                  <a:lnTo>
                    <a:pt x="5574" y="873"/>
                  </a:lnTo>
                  <a:lnTo>
                    <a:pt x="5720" y="728"/>
                  </a:lnTo>
                  <a:lnTo>
                    <a:pt x="5768" y="534"/>
                  </a:lnTo>
                  <a:lnTo>
                    <a:pt x="5720" y="340"/>
                  </a:lnTo>
                  <a:lnTo>
                    <a:pt x="5574" y="146"/>
                  </a:lnTo>
                  <a:lnTo>
                    <a:pt x="5429" y="49"/>
                  </a:lnTo>
                  <a:lnTo>
                    <a:pt x="52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57"/>
            <p:cNvSpPr/>
            <p:nvPr/>
          </p:nvSpPr>
          <p:spPr>
            <a:xfrm>
              <a:off x="4251057" y="1999856"/>
              <a:ext cx="107373" cy="23007"/>
            </a:xfrm>
            <a:custGeom>
              <a:rect b="b" l="l" r="r" t="t"/>
              <a:pathLst>
                <a:path extrusionOk="0" h="1018" w="4751">
                  <a:moveTo>
                    <a:pt x="485" y="0"/>
                  </a:moveTo>
                  <a:lnTo>
                    <a:pt x="292" y="49"/>
                  </a:lnTo>
                  <a:lnTo>
                    <a:pt x="146" y="145"/>
                  </a:lnTo>
                  <a:lnTo>
                    <a:pt x="49" y="339"/>
                  </a:lnTo>
                  <a:lnTo>
                    <a:pt x="1" y="533"/>
                  </a:lnTo>
                  <a:lnTo>
                    <a:pt x="49" y="727"/>
                  </a:lnTo>
                  <a:lnTo>
                    <a:pt x="146" y="872"/>
                  </a:lnTo>
                  <a:lnTo>
                    <a:pt x="292" y="1018"/>
                  </a:lnTo>
                  <a:lnTo>
                    <a:pt x="4411" y="1018"/>
                  </a:lnTo>
                  <a:lnTo>
                    <a:pt x="4556" y="872"/>
                  </a:lnTo>
                  <a:lnTo>
                    <a:pt x="4702" y="727"/>
                  </a:lnTo>
                  <a:lnTo>
                    <a:pt x="4750" y="533"/>
                  </a:lnTo>
                  <a:lnTo>
                    <a:pt x="4702" y="339"/>
                  </a:lnTo>
                  <a:lnTo>
                    <a:pt x="4556" y="145"/>
                  </a:lnTo>
                  <a:lnTo>
                    <a:pt x="4411" y="49"/>
                  </a:lnTo>
                  <a:lnTo>
                    <a:pt x="42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57"/>
            <p:cNvSpPr/>
            <p:nvPr/>
          </p:nvSpPr>
          <p:spPr>
            <a:xfrm>
              <a:off x="3966275" y="2045847"/>
              <a:ext cx="130379" cy="46036"/>
            </a:xfrm>
            <a:custGeom>
              <a:rect b="b" l="l" r="r" t="t"/>
              <a:pathLst>
                <a:path extrusionOk="0" h="2037" w="5769">
                  <a:moveTo>
                    <a:pt x="485" y="1"/>
                  </a:moveTo>
                  <a:lnTo>
                    <a:pt x="292" y="49"/>
                  </a:lnTo>
                  <a:lnTo>
                    <a:pt x="146" y="146"/>
                  </a:lnTo>
                  <a:lnTo>
                    <a:pt x="49" y="340"/>
                  </a:lnTo>
                  <a:lnTo>
                    <a:pt x="1" y="534"/>
                  </a:lnTo>
                  <a:lnTo>
                    <a:pt x="49" y="728"/>
                  </a:lnTo>
                  <a:lnTo>
                    <a:pt x="146" y="873"/>
                  </a:lnTo>
                  <a:lnTo>
                    <a:pt x="292" y="970"/>
                  </a:lnTo>
                  <a:lnTo>
                    <a:pt x="485" y="1018"/>
                  </a:lnTo>
                  <a:lnTo>
                    <a:pt x="4023" y="1018"/>
                  </a:lnTo>
                  <a:lnTo>
                    <a:pt x="4896" y="1891"/>
                  </a:lnTo>
                  <a:lnTo>
                    <a:pt x="5041" y="1988"/>
                  </a:lnTo>
                  <a:lnTo>
                    <a:pt x="5235" y="2036"/>
                  </a:lnTo>
                  <a:lnTo>
                    <a:pt x="5429" y="1988"/>
                  </a:lnTo>
                  <a:lnTo>
                    <a:pt x="5574" y="1891"/>
                  </a:lnTo>
                  <a:lnTo>
                    <a:pt x="5720" y="1745"/>
                  </a:lnTo>
                  <a:lnTo>
                    <a:pt x="5768" y="1551"/>
                  </a:lnTo>
                  <a:lnTo>
                    <a:pt x="5720" y="1358"/>
                  </a:lnTo>
                  <a:lnTo>
                    <a:pt x="5574" y="1164"/>
                  </a:lnTo>
                  <a:lnTo>
                    <a:pt x="4605"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57"/>
            <p:cNvSpPr/>
            <p:nvPr/>
          </p:nvSpPr>
          <p:spPr>
            <a:xfrm>
              <a:off x="3966275" y="1999856"/>
              <a:ext cx="107373" cy="23007"/>
            </a:xfrm>
            <a:custGeom>
              <a:rect b="b" l="l" r="r" t="t"/>
              <a:pathLst>
                <a:path extrusionOk="0" h="1018" w="4751">
                  <a:moveTo>
                    <a:pt x="485" y="0"/>
                  </a:moveTo>
                  <a:lnTo>
                    <a:pt x="292" y="49"/>
                  </a:lnTo>
                  <a:lnTo>
                    <a:pt x="146" y="145"/>
                  </a:lnTo>
                  <a:lnTo>
                    <a:pt x="49" y="339"/>
                  </a:lnTo>
                  <a:lnTo>
                    <a:pt x="1" y="533"/>
                  </a:lnTo>
                  <a:lnTo>
                    <a:pt x="49" y="727"/>
                  </a:lnTo>
                  <a:lnTo>
                    <a:pt x="146" y="872"/>
                  </a:lnTo>
                  <a:lnTo>
                    <a:pt x="292" y="1018"/>
                  </a:lnTo>
                  <a:lnTo>
                    <a:pt x="4411" y="1018"/>
                  </a:lnTo>
                  <a:lnTo>
                    <a:pt x="4557" y="872"/>
                  </a:lnTo>
                  <a:lnTo>
                    <a:pt x="4702" y="727"/>
                  </a:lnTo>
                  <a:lnTo>
                    <a:pt x="4750" y="533"/>
                  </a:lnTo>
                  <a:lnTo>
                    <a:pt x="4702" y="339"/>
                  </a:lnTo>
                  <a:lnTo>
                    <a:pt x="4557" y="145"/>
                  </a:lnTo>
                  <a:lnTo>
                    <a:pt x="4411" y="49"/>
                  </a:lnTo>
                  <a:lnTo>
                    <a:pt x="42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57"/>
            <p:cNvSpPr/>
            <p:nvPr/>
          </p:nvSpPr>
          <p:spPr>
            <a:xfrm>
              <a:off x="4228051" y="2301046"/>
              <a:ext cx="130379" cy="44929"/>
            </a:xfrm>
            <a:custGeom>
              <a:rect b="b" l="l" r="r" t="t"/>
              <a:pathLst>
                <a:path extrusionOk="0" h="1988" w="5769">
                  <a:moveTo>
                    <a:pt x="292" y="1"/>
                  </a:moveTo>
                  <a:lnTo>
                    <a:pt x="146" y="146"/>
                  </a:lnTo>
                  <a:lnTo>
                    <a:pt x="1" y="292"/>
                  </a:lnTo>
                  <a:lnTo>
                    <a:pt x="1" y="486"/>
                  </a:lnTo>
                  <a:lnTo>
                    <a:pt x="1" y="679"/>
                  </a:lnTo>
                  <a:lnTo>
                    <a:pt x="146" y="825"/>
                  </a:lnTo>
                  <a:lnTo>
                    <a:pt x="1164" y="1843"/>
                  </a:lnTo>
                  <a:lnTo>
                    <a:pt x="1310" y="1988"/>
                  </a:lnTo>
                  <a:lnTo>
                    <a:pt x="5429" y="1988"/>
                  </a:lnTo>
                  <a:lnTo>
                    <a:pt x="5574" y="1843"/>
                  </a:lnTo>
                  <a:lnTo>
                    <a:pt x="5720" y="1697"/>
                  </a:lnTo>
                  <a:lnTo>
                    <a:pt x="5768" y="1503"/>
                  </a:lnTo>
                  <a:lnTo>
                    <a:pt x="5720" y="1309"/>
                  </a:lnTo>
                  <a:lnTo>
                    <a:pt x="5574" y="1116"/>
                  </a:lnTo>
                  <a:lnTo>
                    <a:pt x="5429" y="1019"/>
                  </a:lnTo>
                  <a:lnTo>
                    <a:pt x="5235" y="970"/>
                  </a:lnTo>
                  <a:lnTo>
                    <a:pt x="1697" y="970"/>
                  </a:lnTo>
                  <a:lnTo>
                    <a:pt x="873" y="146"/>
                  </a:lnTo>
                  <a:lnTo>
                    <a:pt x="6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57"/>
            <p:cNvSpPr/>
            <p:nvPr/>
          </p:nvSpPr>
          <p:spPr>
            <a:xfrm>
              <a:off x="4251057" y="2368959"/>
              <a:ext cx="107373" cy="23029"/>
            </a:xfrm>
            <a:custGeom>
              <a:rect b="b" l="l" r="r" t="t"/>
              <a:pathLst>
                <a:path extrusionOk="0" h="1019" w="4751">
                  <a:moveTo>
                    <a:pt x="485" y="1"/>
                  </a:moveTo>
                  <a:lnTo>
                    <a:pt x="292" y="49"/>
                  </a:lnTo>
                  <a:lnTo>
                    <a:pt x="146" y="146"/>
                  </a:lnTo>
                  <a:lnTo>
                    <a:pt x="49" y="340"/>
                  </a:lnTo>
                  <a:lnTo>
                    <a:pt x="1" y="534"/>
                  </a:lnTo>
                  <a:lnTo>
                    <a:pt x="49" y="728"/>
                  </a:lnTo>
                  <a:lnTo>
                    <a:pt x="146" y="873"/>
                  </a:lnTo>
                  <a:lnTo>
                    <a:pt x="292" y="970"/>
                  </a:lnTo>
                  <a:lnTo>
                    <a:pt x="485" y="1018"/>
                  </a:lnTo>
                  <a:lnTo>
                    <a:pt x="4217" y="1018"/>
                  </a:lnTo>
                  <a:lnTo>
                    <a:pt x="4411" y="970"/>
                  </a:lnTo>
                  <a:lnTo>
                    <a:pt x="4556" y="873"/>
                  </a:lnTo>
                  <a:lnTo>
                    <a:pt x="4702" y="728"/>
                  </a:lnTo>
                  <a:lnTo>
                    <a:pt x="4750" y="534"/>
                  </a:lnTo>
                  <a:lnTo>
                    <a:pt x="4702" y="340"/>
                  </a:lnTo>
                  <a:lnTo>
                    <a:pt x="4556"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57"/>
            <p:cNvSpPr/>
            <p:nvPr/>
          </p:nvSpPr>
          <p:spPr>
            <a:xfrm>
              <a:off x="3966275" y="2301046"/>
              <a:ext cx="130379" cy="44929"/>
            </a:xfrm>
            <a:custGeom>
              <a:rect b="b" l="l" r="r" t="t"/>
              <a:pathLst>
                <a:path extrusionOk="0" h="1988" w="5769">
                  <a:moveTo>
                    <a:pt x="5041" y="1"/>
                  </a:moveTo>
                  <a:lnTo>
                    <a:pt x="4896" y="146"/>
                  </a:lnTo>
                  <a:lnTo>
                    <a:pt x="4023" y="970"/>
                  </a:lnTo>
                  <a:lnTo>
                    <a:pt x="485" y="970"/>
                  </a:lnTo>
                  <a:lnTo>
                    <a:pt x="292" y="1019"/>
                  </a:lnTo>
                  <a:lnTo>
                    <a:pt x="146" y="1116"/>
                  </a:lnTo>
                  <a:lnTo>
                    <a:pt x="49" y="1309"/>
                  </a:lnTo>
                  <a:lnTo>
                    <a:pt x="1" y="1503"/>
                  </a:lnTo>
                  <a:lnTo>
                    <a:pt x="49" y="1697"/>
                  </a:lnTo>
                  <a:lnTo>
                    <a:pt x="146" y="1843"/>
                  </a:lnTo>
                  <a:lnTo>
                    <a:pt x="292" y="1988"/>
                  </a:lnTo>
                  <a:lnTo>
                    <a:pt x="4411" y="1988"/>
                  </a:lnTo>
                  <a:lnTo>
                    <a:pt x="4605" y="1843"/>
                  </a:lnTo>
                  <a:lnTo>
                    <a:pt x="5574" y="825"/>
                  </a:lnTo>
                  <a:lnTo>
                    <a:pt x="5720" y="679"/>
                  </a:lnTo>
                  <a:lnTo>
                    <a:pt x="5768" y="486"/>
                  </a:lnTo>
                  <a:lnTo>
                    <a:pt x="5720" y="292"/>
                  </a:lnTo>
                  <a:lnTo>
                    <a:pt x="5574" y="146"/>
                  </a:lnTo>
                  <a:lnTo>
                    <a:pt x="54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57"/>
            <p:cNvSpPr/>
            <p:nvPr/>
          </p:nvSpPr>
          <p:spPr>
            <a:xfrm>
              <a:off x="3966275" y="2368959"/>
              <a:ext cx="107373" cy="23029"/>
            </a:xfrm>
            <a:custGeom>
              <a:rect b="b" l="l" r="r" t="t"/>
              <a:pathLst>
                <a:path extrusionOk="0" h="1019" w="4751">
                  <a:moveTo>
                    <a:pt x="485" y="1"/>
                  </a:moveTo>
                  <a:lnTo>
                    <a:pt x="292" y="49"/>
                  </a:lnTo>
                  <a:lnTo>
                    <a:pt x="146" y="146"/>
                  </a:lnTo>
                  <a:lnTo>
                    <a:pt x="49" y="340"/>
                  </a:lnTo>
                  <a:lnTo>
                    <a:pt x="1" y="534"/>
                  </a:lnTo>
                  <a:lnTo>
                    <a:pt x="49" y="728"/>
                  </a:lnTo>
                  <a:lnTo>
                    <a:pt x="146" y="873"/>
                  </a:lnTo>
                  <a:lnTo>
                    <a:pt x="292" y="970"/>
                  </a:lnTo>
                  <a:lnTo>
                    <a:pt x="485" y="1018"/>
                  </a:lnTo>
                  <a:lnTo>
                    <a:pt x="4217" y="1018"/>
                  </a:lnTo>
                  <a:lnTo>
                    <a:pt x="4411" y="970"/>
                  </a:lnTo>
                  <a:lnTo>
                    <a:pt x="4557" y="873"/>
                  </a:lnTo>
                  <a:lnTo>
                    <a:pt x="4702" y="728"/>
                  </a:lnTo>
                  <a:lnTo>
                    <a:pt x="4750" y="534"/>
                  </a:lnTo>
                  <a:lnTo>
                    <a:pt x="4702" y="340"/>
                  </a:lnTo>
                  <a:lnTo>
                    <a:pt x="4557"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2" name="Google Shape;1872;p57"/>
          <p:cNvSpPr/>
          <p:nvPr/>
        </p:nvSpPr>
        <p:spPr>
          <a:xfrm>
            <a:off x="4728439" y="1999856"/>
            <a:ext cx="362572" cy="392133"/>
          </a:xfrm>
          <a:custGeom>
            <a:rect b="b" l="l" r="r" t="t"/>
            <a:pathLst>
              <a:path extrusionOk="0" h="17351" w="16043">
                <a:moveTo>
                  <a:pt x="8046" y="1018"/>
                </a:moveTo>
                <a:lnTo>
                  <a:pt x="8240" y="1066"/>
                </a:lnTo>
                <a:lnTo>
                  <a:pt x="8385" y="1163"/>
                </a:lnTo>
                <a:lnTo>
                  <a:pt x="8482" y="1357"/>
                </a:lnTo>
                <a:lnTo>
                  <a:pt x="8531" y="1551"/>
                </a:lnTo>
                <a:lnTo>
                  <a:pt x="8482" y="1745"/>
                </a:lnTo>
                <a:lnTo>
                  <a:pt x="8385" y="1890"/>
                </a:lnTo>
                <a:lnTo>
                  <a:pt x="8240" y="2036"/>
                </a:lnTo>
                <a:lnTo>
                  <a:pt x="7852" y="2036"/>
                </a:lnTo>
                <a:lnTo>
                  <a:pt x="7658" y="1890"/>
                </a:lnTo>
                <a:lnTo>
                  <a:pt x="7561" y="1745"/>
                </a:lnTo>
                <a:lnTo>
                  <a:pt x="7513" y="1551"/>
                </a:lnTo>
                <a:lnTo>
                  <a:pt x="7561" y="1357"/>
                </a:lnTo>
                <a:lnTo>
                  <a:pt x="7658" y="1163"/>
                </a:lnTo>
                <a:lnTo>
                  <a:pt x="7852" y="1066"/>
                </a:lnTo>
                <a:lnTo>
                  <a:pt x="8046" y="1018"/>
                </a:lnTo>
                <a:close/>
                <a:moveTo>
                  <a:pt x="1552" y="4604"/>
                </a:moveTo>
                <a:lnTo>
                  <a:pt x="1745" y="4653"/>
                </a:lnTo>
                <a:lnTo>
                  <a:pt x="1891" y="4750"/>
                </a:lnTo>
                <a:lnTo>
                  <a:pt x="1988" y="4895"/>
                </a:lnTo>
                <a:lnTo>
                  <a:pt x="2036" y="5137"/>
                </a:lnTo>
                <a:lnTo>
                  <a:pt x="1988" y="5331"/>
                </a:lnTo>
                <a:lnTo>
                  <a:pt x="1891" y="5477"/>
                </a:lnTo>
                <a:lnTo>
                  <a:pt x="1745" y="5574"/>
                </a:lnTo>
                <a:lnTo>
                  <a:pt x="1552" y="5622"/>
                </a:lnTo>
                <a:lnTo>
                  <a:pt x="1358" y="5574"/>
                </a:lnTo>
                <a:lnTo>
                  <a:pt x="1164" y="5477"/>
                </a:lnTo>
                <a:lnTo>
                  <a:pt x="1067" y="5331"/>
                </a:lnTo>
                <a:lnTo>
                  <a:pt x="1019" y="5137"/>
                </a:lnTo>
                <a:lnTo>
                  <a:pt x="1067" y="4895"/>
                </a:lnTo>
                <a:lnTo>
                  <a:pt x="1164" y="4750"/>
                </a:lnTo>
                <a:lnTo>
                  <a:pt x="1358" y="4653"/>
                </a:lnTo>
                <a:lnTo>
                  <a:pt x="1552" y="4604"/>
                </a:lnTo>
                <a:close/>
                <a:moveTo>
                  <a:pt x="14540" y="4604"/>
                </a:moveTo>
                <a:lnTo>
                  <a:pt x="14734" y="4653"/>
                </a:lnTo>
                <a:lnTo>
                  <a:pt x="14880" y="4750"/>
                </a:lnTo>
                <a:lnTo>
                  <a:pt x="15025" y="4895"/>
                </a:lnTo>
                <a:lnTo>
                  <a:pt x="15025" y="5137"/>
                </a:lnTo>
                <a:lnTo>
                  <a:pt x="15025" y="5331"/>
                </a:lnTo>
                <a:lnTo>
                  <a:pt x="14880" y="5477"/>
                </a:lnTo>
                <a:lnTo>
                  <a:pt x="14734" y="5574"/>
                </a:lnTo>
                <a:lnTo>
                  <a:pt x="14540" y="5622"/>
                </a:lnTo>
                <a:lnTo>
                  <a:pt x="14346" y="5574"/>
                </a:lnTo>
                <a:lnTo>
                  <a:pt x="14201" y="5477"/>
                </a:lnTo>
                <a:lnTo>
                  <a:pt x="14056" y="5331"/>
                </a:lnTo>
                <a:lnTo>
                  <a:pt x="14056" y="5137"/>
                </a:lnTo>
                <a:lnTo>
                  <a:pt x="14056" y="4895"/>
                </a:lnTo>
                <a:lnTo>
                  <a:pt x="14201" y="4750"/>
                </a:lnTo>
                <a:lnTo>
                  <a:pt x="14346" y="4653"/>
                </a:lnTo>
                <a:lnTo>
                  <a:pt x="14540" y="4604"/>
                </a:lnTo>
                <a:close/>
                <a:moveTo>
                  <a:pt x="7028" y="2666"/>
                </a:moveTo>
                <a:lnTo>
                  <a:pt x="7271" y="2859"/>
                </a:lnTo>
                <a:lnTo>
                  <a:pt x="7513" y="2956"/>
                </a:lnTo>
                <a:lnTo>
                  <a:pt x="7513" y="7270"/>
                </a:lnTo>
                <a:lnTo>
                  <a:pt x="7271" y="7367"/>
                </a:lnTo>
                <a:lnTo>
                  <a:pt x="7028" y="7561"/>
                </a:lnTo>
                <a:lnTo>
                  <a:pt x="3054" y="5331"/>
                </a:lnTo>
                <a:lnTo>
                  <a:pt x="3054" y="5137"/>
                </a:lnTo>
                <a:lnTo>
                  <a:pt x="3054" y="4847"/>
                </a:lnTo>
                <a:lnTo>
                  <a:pt x="7028" y="2666"/>
                </a:lnTo>
                <a:close/>
                <a:moveTo>
                  <a:pt x="9064" y="2666"/>
                </a:moveTo>
                <a:lnTo>
                  <a:pt x="13038" y="4847"/>
                </a:lnTo>
                <a:lnTo>
                  <a:pt x="13038" y="5137"/>
                </a:lnTo>
                <a:lnTo>
                  <a:pt x="13038" y="5380"/>
                </a:lnTo>
                <a:lnTo>
                  <a:pt x="9064" y="7561"/>
                </a:lnTo>
                <a:lnTo>
                  <a:pt x="8821" y="7367"/>
                </a:lnTo>
                <a:lnTo>
                  <a:pt x="8531" y="7270"/>
                </a:lnTo>
                <a:lnTo>
                  <a:pt x="8531" y="2956"/>
                </a:lnTo>
                <a:lnTo>
                  <a:pt x="8821" y="2859"/>
                </a:lnTo>
                <a:lnTo>
                  <a:pt x="9064" y="2666"/>
                </a:lnTo>
                <a:close/>
                <a:moveTo>
                  <a:pt x="8046" y="8191"/>
                </a:moveTo>
                <a:lnTo>
                  <a:pt x="8240" y="8239"/>
                </a:lnTo>
                <a:lnTo>
                  <a:pt x="8385" y="8336"/>
                </a:lnTo>
                <a:lnTo>
                  <a:pt x="8482" y="8481"/>
                </a:lnTo>
                <a:lnTo>
                  <a:pt x="8531" y="8675"/>
                </a:lnTo>
                <a:lnTo>
                  <a:pt x="8482" y="8869"/>
                </a:lnTo>
                <a:lnTo>
                  <a:pt x="8385" y="9063"/>
                </a:lnTo>
                <a:lnTo>
                  <a:pt x="8240" y="9160"/>
                </a:lnTo>
                <a:lnTo>
                  <a:pt x="8046" y="9208"/>
                </a:lnTo>
                <a:lnTo>
                  <a:pt x="7852" y="9160"/>
                </a:lnTo>
                <a:lnTo>
                  <a:pt x="7658" y="9063"/>
                </a:lnTo>
                <a:lnTo>
                  <a:pt x="7561" y="8869"/>
                </a:lnTo>
                <a:lnTo>
                  <a:pt x="7513" y="8675"/>
                </a:lnTo>
                <a:lnTo>
                  <a:pt x="7561" y="8481"/>
                </a:lnTo>
                <a:lnTo>
                  <a:pt x="7658" y="8336"/>
                </a:lnTo>
                <a:lnTo>
                  <a:pt x="7852" y="8239"/>
                </a:lnTo>
                <a:lnTo>
                  <a:pt x="8046" y="8191"/>
                </a:lnTo>
                <a:close/>
                <a:moveTo>
                  <a:pt x="13523" y="6252"/>
                </a:moveTo>
                <a:lnTo>
                  <a:pt x="13765" y="6446"/>
                </a:lnTo>
                <a:lnTo>
                  <a:pt x="14056" y="6543"/>
                </a:lnTo>
                <a:lnTo>
                  <a:pt x="14056" y="10808"/>
                </a:lnTo>
                <a:lnTo>
                  <a:pt x="13765" y="10953"/>
                </a:lnTo>
                <a:lnTo>
                  <a:pt x="13523" y="11099"/>
                </a:lnTo>
                <a:lnTo>
                  <a:pt x="9548" y="8918"/>
                </a:lnTo>
                <a:lnTo>
                  <a:pt x="9548" y="8675"/>
                </a:lnTo>
                <a:lnTo>
                  <a:pt x="9548" y="8433"/>
                </a:lnTo>
                <a:lnTo>
                  <a:pt x="13523" y="6252"/>
                </a:lnTo>
                <a:close/>
                <a:moveTo>
                  <a:pt x="2569" y="6252"/>
                </a:moveTo>
                <a:lnTo>
                  <a:pt x="6544" y="8433"/>
                </a:lnTo>
                <a:lnTo>
                  <a:pt x="6495" y="8675"/>
                </a:lnTo>
                <a:lnTo>
                  <a:pt x="6544" y="8918"/>
                </a:lnTo>
                <a:lnTo>
                  <a:pt x="2569" y="11147"/>
                </a:lnTo>
                <a:lnTo>
                  <a:pt x="2279" y="10953"/>
                </a:lnTo>
                <a:lnTo>
                  <a:pt x="1988" y="10808"/>
                </a:lnTo>
                <a:lnTo>
                  <a:pt x="1988" y="6543"/>
                </a:lnTo>
                <a:lnTo>
                  <a:pt x="2279" y="6446"/>
                </a:lnTo>
                <a:lnTo>
                  <a:pt x="2569" y="6252"/>
                </a:lnTo>
                <a:close/>
                <a:moveTo>
                  <a:pt x="1745" y="11777"/>
                </a:moveTo>
                <a:lnTo>
                  <a:pt x="1891" y="11922"/>
                </a:lnTo>
                <a:lnTo>
                  <a:pt x="1988" y="12068"/>
                </a:lnTo>
                <a:lnTo>
                  <a:pt x="2036" y="12262"/>
                </a:lnTo>
                <a:lnTo>
                  <a:pt x="1988" y="12456"/>
                </a:lnTo>
                <a:lnTo>
                  <a:pt x="1891" y="12601"/>
                </a:lnTo>
                <a:lnTo>
                  <a:pt x="1745" y="12746"/>
                </a:lnTo>
                <a:lnTo>
                  <a:pt x="1552" y="12795"/>
                </a:lnTo>
                <a:lnTo>
                  <a:pt x="1358" y="12746"/>
                </a:lnTo>
                <a:lnTo>
                  <a:pt x="1164" y="12601"/>
                </a:lnTo>
                <a:lnTo>
                  <a:pt x="1067" y="12456"/>
                </a:lnTo>
                <a:lnTo>
                  <a:pt x="1019" y="12262"/>
                </a:lnTo>
                <a:lnTo>
                  <a:pt x="1067" y="12068"/>
                </a:lnTo>
                <a:lnTo>
                  <a:pt x="1164" y="11922"/>
                </a:lnTo>
                <a:lnTo>
                  <a:pt x="1358" y="11777"/>
                </a:lnTo>
                <a:close/>
                <a:moveTo>
                  <a:pt x="14734" y="11777"/>
                </a:moveTo>
                <a:lnTo>
                  <a:pt x="14880" y="11922"/>
                </a:lnTo>
                <a:lnTo>
                  <a:pt x="15025" y="12068"/>
                </a:lnTo>
                <a:lnTo>
                  <a:pt x="15025" y="12262"/>
                </a:lnTo>
                <a:lnTo>
                  <a:pt x="15025" y="12456"/>
                </a:lnTo>
                <a:lnTo>
                  <a:pt x="14880" y="12601"/>
                </a:lnTo>
                <a:lnTo>
                  <a:pt x="14734" y="12746"/>
                </a:lnTo>
                <a:lnTo>
                  <a:pt x="14540" y="12795"/>
                </a:lnTo>
                <a:lnTo>
                  <a:pt x="14346" y="12746"/>
                </a:lnTo>
                <a:lnTo>
                  <a:pt x="14201" y="12601"/>
                </a:lnTo>
                <a:lnTo>
                  <a:pt x="14056" y="12456"/>
                </a:lnTo>
                <a:lnTo>
                  <a:pt x="14056" y="12262"/>
                </a:lnTo>
                <a:lnTo>
                  <a:pt x="14056" y="12068"/>
                </a:lnTo>
                <a:lnTo>
                  <a:pt x="14201" y="11922"/>
                </a:lnTo>
                <a:lnTo>
                  <a:pt x="14346" y="11777"/>
                </a:lnTo>
                <a:close/>
                <a:moveTo>
                  <a:pt x="7028" y="9838"/>
                </a:moveTo>
                <a:lnTo>
                  <a:pt x="7271" y="9984"/>
                </a:lnTo>
                <a:lnTo>
                  <a:pt x="7513" y="10129"/>
                </a:lnTo>
                <a:lnTo>
                  <a:pt x="7513" y="14394"/>
                </a:lnTo>
                <a:lnTo>
                  <a:pt x="7271" y="14540"/>
                </a:lnTo>
                <a:lnTo>
                  <a:pt x="7028" y="14685"/>
                </a:lnTo>
                <a:lnTo>
                  <a:pt x="3054" y="12504"/>
                </a:lnTo>
                <a:lnTo>
                  <a:pt x="3054" y="12262"/>
                </a:lnTo>
                <a:lnTo>
                  <a:pt x="3054" y="12019"/>
                </a:lnTo>
                <a:lnTo>
                  <a:pt x="7028" y="9838"/>
                </a:lnTo>
                <a:close/>
                <a:moveTo>
                  <a:pt x="9064" y="9838"/>
                </a:moveTo>
                <a:lnTo>
                  <a:pt x="13038" y="12019"/>
                </a:lnTo>
                <a:lnTo>
                  <a:pt x="13038" y="12262"/>
                </a:lnTo>
                <a:lnTo>
                  <a:pt x="13038" y="12504"/>
                </a:lnTo>
                <a:lnTo>
                  <a:pt x="9064" y="14685"/>
                </a:lnTo>
                <a:lnTo>
                  <a:pt x="8821" y="14540"/>
                </a:lnTo>
                <a:lnTo>
                  <a:pt x="8531" y="14394"/>
                </a:lnTo>
                <a:lnTo>
                  <a:pt x="8531" y="10129"/>
                </a:lnTo>
                <a:lnTo>
                  <a:pt x="8821" y="9984"/>
                </a:lnTo>
                <a:lnTo>
                  <a:pt x="9064" y="9838"/>
                </a:lnTo>
                <a:close/>
                <a:moveTo>
                  <a:pt x="8046" y="15315"/>
                </a:moveTo>
                <a:lnTo>
                  <a:pt x="8240" y="15363"/>
                </a:lnTo>
                <a:lnTo>
                  <a:pt x="8385" y="15460"/>
                </a:lnTo>
                <a:lnTo>
                  <a:pt x="8482" y="15654"/>
                </a:lnTo>
                <a:lnTo>
                  <a:pt x="8531" y="15848"/>
                </a:lnTo>
                <a:lnTo>
                  <a:pt x="8482" y="16042"/>
                </a:lnTo>
                <a:lnTo>
                  <a:pt x="8385" y="16187"/>
                </a:lnTo>
                <a:lnTo>
                  <a:pt x="8240" y="16284"/>
                </a:lnTo>
                <a:lnTo>
                  <a:pt x="8046" y="16333"/>
                </a:lnTo>
                <a:lnTo>
                  <a:pt x="7852" y="16284"/>
                </a:lnTo>
                <a:lnTo>
                  <a:pt x="7658" y="16187"/>
                </a:lnTo>
                <a:lnTo>
                  <a:pt x="7561" y="16042"/>
                </a:lnTo>
                <a:lnTo>
                  <a:pt x="7513" y="15848"/>
                </a:lnTo>
                <a:lnTo>
                  <a:pt x="7561" y="15654"/>
                </a:lnTo>
                <a:lnTo>
                  <a:pt x="7658" y="15460"/>
                </a:lnTo>
                <a:lnTo>
                  <a:pt x="7852" y="15363"/>
                </a:lnTo>
                <a:lnTo>
                  <a:pt x="8046" y="15315"/>
                </a:lnTo>
                <a:close/>
                <a:moveTo>
                  <a:pt x="8046" y="0"/>
                </a:moveTo>
                <a:lnTo>
                  <a:pt x="7707" y="49"/>
                </a:lnTo>
                <a:lnTo>
                  <a:pt x="7464" y="145"/>
                </a:lnTo>
                <a:lnTo>
                  <a:pt x="7174" y="291"/>
                </a:lnTo>
                <a:lnTo>
                  <a:pt x="6980" y="485"/>
                </a:lnTo>
                <a:lnTo>
                  <a:pt x="6786" y="679"/>
                </a:lnTo>
                <a:lnTo>
                  <a:pt x="6640" y="969"/>
                </a:lnTo>
                <a:lnTo>
                  <a:pt x="6544" y="1260"/>
                </a:lnTo>
                <a:lnTo>
                  <a:pt x="6495" y="1551"/>
                </a:lnTo>
                <a:lnTo>
                  <a:pt x="6544" y="1793"/>
                </a:lnTo>
                <a:lnTo>
                  <a:pt x="2521" y="3974"/>
                </a:lnTo>
                <a:lnTo>
                  <a:pt x="2327" y="3829"/>
                </a:lnTo>
                <a:lnTo>
                  <a:pt x="2085" y="3683"/>
                </a:lnTo>
                <a:lnTo>
                  <a:pt x="1794" y="3635"/>
                </a:lnTo>
                <a:lnTo>
                  <a:pt x="1552" y="3586"/>
                </a:lnTo>
                <a:lnTo>
                  <a:pt x="1212" y="3635"/>
                </a:lnTo>
                <a:lnTo>
                  <a:pt x="922" y="3732"/>
                </a:lnTo>
                <a:lnTo>
                  <a:pt x="679" y="3877"/>
                </a:lnTo>
                <a:lnTo>
                  <a:pt x="437" y="4023"/>
                </a:lnTo>
                <a:lnTo>
                  <a:pt x="292" y="4265"/>
                </a:lnTo>
                <a:lnTo>
                  <a:pt x="146" y="4507"/>
                </a:lnTo>
                <a:lnTo>
                  <a:pt x="49" y="4798"/>
                </a:lnTo>
                <a:lnTo>
                  <a:pt x="1" y="5137"/>
                </a:lnTo>
                <a:lnTo>
                  <a:pt x="49" y="5331"/>
                </a:lnTo>
                <a:lnTo>
                  <a:pt x="98" y="5574"/>
                </a:lnTo>
                <a:lnTo>
                  <a:pt x="146" y="5816"/>
                </a:lnTo>
                <a:lnTo>
                  <a:pt x="292" y="6010"/>
                </a:lnTo>
                <a:lnTo>
                  <a:pt x="437" y="6155"/>
                </a:lnTo>
                <a:lnTo>
                  <a:pt x="582" y="6300"/>
                </a:lnTo>
                <a:lnTo>
                  <a:pt x="776" y="6446"/>
                </a:lnTo>
                <a:lnTo>
                  <a:pt x="970" y="6543"/>
                </a:lnTo>
                <a:lnTo>
                  <a:pt x="970" y="10856"/>
                </a:lnTo>
                <a:lnTo>
                  <a:pt x="776" y="10953"/>
                </a:lnTo>
                <a:lnTo>
                  <a:pt x="582" y="11050"/>
                </a:lnTo>
                <a:lnTo>
                  <a:pt x="437" y="11195"/>
                </a:lnTo>
                <a:lnTo>
                  <a:pt x="292" y="11389"/>
                </a:lnTo>
                <a:lnTo>
                  <a:pt x="146" y="11583"/>
                </a:lnTo>
                <a:lnTo>
                  <a:pt x="98" y="11777"/>
                </a:lnTo>
                <a:lnTo>
                  <a:pt x="49" y="12019"/>
                </a:lnTo>
                <a:lnTo>
                  <a:pt x="1" y="12262"/>
                </a:lnTo>
                <a:lnTo>
                  <a:pt x="49" y="12552"/>
                </a:lnTo>
                <a:lnTo>
                  <a:pt x="146" y="12843"/>
                </a:lnTo>
                <a:lnTo>
                  <a:pt x="292" y="13134"/>
                </a:lnTo>
                <a:lnTo>
                  <a:pt x="437" y="13328"/>
                </a:lnTo>
                <a:lnTo>
                  <a:pt x="679" y="13522"/>
                </a:lnTo>
                <a:lnTo>
                  <a:pt x="922" y="13667"/>
                </a:lnTo>
                <a:lnTo>
                  <a:pt x="1212" y="13764"/>
                </a:lnTo>
                <a:lnTo>
                  <a:pt x="1794" y="13764"/>
                </a:lnTo>
                <a:lnTo>
                  <a:pt x="2085" y="13667"/>
                </a:lnTo>
                <a:lnTo>
                  <a:pt x="2327" y="13570"/>
                </a:lnTo>
                <a:lnTo>
                  <a:pt x="2521" y="13425"/>
                </a:lnTo>
                <a:lnTo>
                  <a:pt x="6544" y="15606"/>
                </a:lnTo>
                <a:lnTo>
                  <a:pt x="6495" y="15848"/>
                </a:lnTo>
                <a:lnTo>
                  <a:pt x="6544" y="16139"/>
                </a:lnTo>
                <a:lnTo>
                  <a:pt x="6640" y="16430"/>
                </a:lnTo>
                <a:lnTo>
                  <a:pt x="6786" y="16672"/>
                </a:lnTo>
                <a:lnTo>
                  <a:pt x="6980" y="16914"/>
                </a:lnTo>
                <a:lnTo>
                  <a:pt x="7174" y="17108"/>
                </a:lnTo>
                <a:lnTo>
                  <a:pt x="7464" y="17254"/>
                </a:lnTo>
                <a:lnTo>
                  <a:pt x="7707" y="17350"/>
                </a:lnTo>
                <a:lnTo>
                  <a:pt x="8337" y="17350"/>
                </a:lnTo>
                <a:lnTo>
                  <a:pt x="8628" y="17254"/>
                </a:lnTo>
                <a:lnTo>
                  <a:pt x="8870" y="17108"/>
                </a:lnTo>
                <a:lnTo>
                  <a:pt x="9112" y="16914"/>
                </a:lnTo>
                <a:lnTo>
                  <a:pt x="9306" y="16672"/>
                </a:lnTo>
                <a:lnTo>
                  <a:pt x="9451" y="16430"/>
                </a:lnTo>
                <a:lnTo>
                  <a:pt x="9548" y="16139"/>
                </a:lnTo>
                <a:lnTo>
                  <a:pt x="9548" y="15848"/>
                </a:lnTo>
                <a:lnTo>
                  <a:pt x="9548" y="15606"/>
                </a:lnTo>
                <a:lnTo>
                  <a:pt x="13523" y="13425"/>
                </a:lnTo>
                <a:lnTo>
                  <a:pt x="13765" y="13570"/>
                </a:lnTo>
                <a:lnTo>
                  <a:pt x="14007" y="13667"/>
                </a:lnTo>
                <a:lnTo>
                  <a:pt x="14249" y="13764"/>
                </a:lnTo>
                <a:lnTo>
                  <a:pt x="14831" y="13764"/>
                </a:lnTo>
                <a:lnTo>
                  <a:pt x="15122" y="13667"/>
                </a:lnTo>
                <a:lnTo>
                  <a:pt x="15413" y="13522"/>
                </a:lnTo>
                <a:lnTo>
                  <a:pt x="15606" y="13328"/>
                </a:lnTo>
                <a:lnTo>
                  <a:pt x="15800" y="13134"/>
                </a:lnTo>
                <a:lnTo>
                  <a:pt x="15946" y="12843"/>
                </a:lnTo>
                <a:lnTo>
                  <a:pt x="16043" y="12552"/>
                </a:lnTo>
                <a:lnTo>
                  <a:pt x="16043" y="12262"/>
                </a:lnTo>
                <a:lnTo>
                  <a:pt x="16043" y="12019"/>
                </a:lnTo>
                <a:lnTo>
                  <a:pt x="15994" y="11777"/>
                </a:lnTo>
                <a:lnTo>
                  <a:pt x="15897" y="11583"/>
                </a:lnTo>
                <a:lnTo>
                  <a:pt x="15800" y="11389"/>
                </a:lnTo>
                <a:lnTo>
                  <a:pt x="15655" y="11195"/>
                </a:lnTo>
                <a:lnTo>
                  <a:pt x="15461" y="11050"/>
                </a:lnTo>
                <a:lnTo>
                  <a:pt x="15267" y="10953"/>
                </a:lnTo>
                <a:lnTo>
                  <a:pt x="15073" y="10856"/>
                </a:lnTo>
                <a:lnTo>
                  <a:pt x="15073" y="6543"/>
                </a:lnTo>
                <a:lnTo>
                  <a:pt x="15267" y="6446"/>
                </a:lnTo>
                <a:lnTo>
                  <a:pt x="15461" y="6300"/>
                </a:lnTo>
                <a:lnTo>
                  <a:pt x="15655" y="6155"/>
                </a:lnTo>
                <a:lnTo>
                  <a:pt x="15800" y="6010"/>
                </a:lnTo>
                <a:lnTo>
                  <a:pt x="15897" y="5816"/>
                </a:lnTo>
                <a:lnTo>
                  <a:pt x="15994" y="5574"/>
                </a:lnTo>
                <a:lnTo>
                  <a:pt x="16043" y="5331"/>
                </a:lnTo>
                <a:lnTo>
                  <a:pt x="16043" y="5137"/>
                </a:lnTo>
                <a:lnTo>
                  <a:pt x="16043" y="4798"/>
                </a:lnTo>
                <a:lnTo>
                  <a:pt x="15946" y="4507"/>
                </a:lnTo>
                <a:lnTo>
                  <a:pt x="15800" y="4265"/>
                </a:lnTo>
                <a:lnTo>
                  <a:pt x="15606" y="4023"/>
                </a:lnTo>
                <a:lnTo>
                  <a:pt x="15413" y="3877"/>
                </a:lnTo>
                <a:lnTo>
                  <a:pt x="15122" y="3732"/>
                </a:lnTo>
                <a:lnTo>
                  <a:pt x="14831" y="3635"/>
                </a:lnTo>
                <a:lnTo>
                  <a:pt x="14540" y="3586"/>
                </a:lnTo>
                <a:lnTo>
                  <a:pt x="14249" y="3635"/>
                </a:lnTo>
                <a:lnTo>
                  <a:pt x="14007" y="3683"/>
                </a:lnTo>
                <a:lnTo>
                  <a:pt x="13765" y="3829"/>
                </a:lnTo>
                <a:lnTo>
                  <a:pt x="13523" y="3974"/>
                </a:lnTo>
                <a:lnTo>
                  <a:pt x="9548" y="1793"/>
                </a:lnTo>
                <a:lnTo>
                  <a:pt x="9548" y="1551"/>
                </a:lnTo>
                <a:lnTo>
                  <a:pt x="9548" y="1260"/>
                </a:lnTo>
                <a:lnTo>
                  <a:pt x="9451" y="969"/>
                </a:lnTo>
                <a:lnTo>
                  <a:pt x="9306" y="679"/>
                </a:lnTo>
                <a:lnTo>
                  <a:pt x="9112" y="485"/>
                </a:lnTo>
                <a:lnTo>
                  <a:pt x="8870" y="291"/>
                </a:lnTo>
                <a:lnTo>
                  <a:pt x="8628" y="145"/>
                </a:lnTo>
                <a:lnTo>
                  <a:pt x="8337" y="49"/>
                </a:lnTo>
                <a:lnTo>
                  <a:pt x="8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57"/>
          <p:cNvSpPr/>
          <p:nvPr/>
        </p:nvSpPr>
        <p:spPr>
          <a:xfrm>
            <a:off x="5347965" y="2050243"/>
            <a:ext cx="392155" cy="291359"/>
          </a:xfrm>
          <a:custGeom>
            <a:rect b="b" l="l" r="r" t="t"/>
            <a:pathLst>
              <a:path extrusionOk="0" h="12892" w="17352">
                <a:moveTo>
                  <a:pt x="2182" y="1018"/>
                </a:moveTo>
                <a:lnTo>
                  <a:pt x="2375" y="1066"/>
                </a:lnTo>
                <a:lnTo>
                  <a:pt x="2521" y="1163"/>
                </a:lnTo>
                <a:lnTo>
                  <a:pt x="2618" y="1357"/>
                </a:lnTo>
                <a:lnTo>
                  <a:pt x="2666" y="1551"/>
                </a:lnTo>
                <a:lnTo>
                  <a:pt x="2618" y="1745"/>
                </a:lnTo>
                <a:lnTo>
                  <a:pt x="2521" y="1890"/>
                </a:lnTo>
                <a:lnTo>
                  <a:pt x="2375" y="1987"/>
                </a:lnTo>
                <a:lnTo>
                  <a:pt x="2182" y="2036"/>
                </a:lnTo>
                <a:lnTo>
                  <a:pt x="1988" y="1987"/>
                </a:lnTo>
                <a:lnTo>
                  <a:pt x="1794" y="1890"/>
                </a:lnTo>
                <a:lnTo>
                  <a:pt x="1697" y="1745"/>
                </a:lnTo>
                <a:lnTo>
                  <a:pt x="1648" y="1551"/>
                </a:lnTo>
                <a:lnTo>
                  <a:pt x="1697" y="1357"/>
                </a:lnTo>
                <a:lnTo>
                  <a:pt x="1794" y="1163"/>
                </a:lnTo>
                <a:lnTo>
                  <a:pt x="1988" y="1066"/>
                </a:lnTo>
                <a:lnTo>
                  <a:pt x="2182" y="1018"/>
                </a:lnTo>
                <a:close/>
                <a:moveTo>
                  <a:pt x="8676" y="1018"/>
                </a:moveTo>
                <a:lnTo>
                  <a:pt x="8918" y="1066"/>
                </a:lnTo>
                <a:lnTo>
                  <a:pt x="9064" y="1163"/>
                </a:lnTo>
                <a:lnTo>
                  <a:pt x="9160" y="1357"/>
                </a:lnTo>
                <a:lnTo>
                  <a:pt x="9209" y="1551"/>
                </a:lnTo>
                <a:lnTo>
                  <a:pt x="9160" y="1745"/>
                </a:lnTo>
                <a:lnTo>
                  <a:pt x="9064" y="1890"/>
                </a:lnTo>
                <a:lnTo>
                  <a:pt x="8918" y="1987"/>
                </a:lnTo>
                <a:lnTo>
                  <a:pt x="8676" y="2036"/>
                </a:lnTo>
                <a:lnTo>
                  <a:pt x="8482" y="1987"/>
                </a:lnTo>
                <a:lnTo>
                  <a:pt x="8337" y="1890"/>
                </a:lnTo>
                <a:lnTo>
                  <a:pt x="8240" y="1745"/>
                </a:lnTo>
                <a:lnTo>
                  <a:pt x="8191" y="1551"/>
                </a:lnTo>
                <a:lnTo>
                  <a:pt x="8240" y="1357"/>
                </a:lnTo>
                <a:lnTo>
                  <a:pt x="8337" y="1163"/>
                </a:lnTo>
                <a:lnTo>
                  <a:pt x="8482" y="1066"/>
                </a:lnTo>
                <a:lnTo>
                  <a:pt x="8676" y="1018"/>
                </a:lnTo>
                <a:close/>
                <a:moveTo>
                  <a:pt x="16333" y="1018"/>
                </a:moveTo>
                <a:lnTo>
                  <a:pt x="16333" y="2036"/>
                </a:lnTo>
                <a:lnTo>
                  <a:pt x="14976" y="2036"/>
                </a:lnTo>
                <a:lnTo>
                  <a:pt x="14976" y="1018"/>
                </a:lnTo>
                <a:close/>
                <a:moveTo>
                  <a:pt x="3296" y="5428"/>
                </a:moveTo>
                <a:lnTo>
                  <a:pt x="3296" y="7464"/>
                </a:lnTo>
                <a:lnTo>
                  <a:pt x="1018" y="7464"/>
                </a:lnTo>
                <a:lnTo>
                  <a:pt x="1018" y="5428"/>
                </a:lnTo>
                <a:close/>
                <a:moveTo>
                  <a:pt x="6543" y="5428"/>
                </a:moveTo>
                <a:lnTo>
                  <a:pt x="6543" y="7464"/>
                </a:lnTo>
                <a:lnTo>
                  <a:pt x="4314" y="7464"/>
                </a:lnTo>
                <a:lnTo>
                  <a:pt x="4314" y="5428"/>
                </a:lnTo>
                <a:close/>
                <a:moveTo>
                  <a:pt x="9791" y="5428"/>
                </a:moveTo>
                <a:lnTo>
                  <a:pt x="9791" y="7464"/>
                </a:lnTo>
                <a:lnTo>
                  <a:pt x="7561" y="7464"/>
                </a:lnTo>
                <a:lnTo>
                  <a:pt x="7561" y="5428"/>
                </a:lnTo>
                <a:close/>
                <a:moveTo>
                  <a:pt x="13086" y="5428"/>
                </a:moveTo>
                <a:lnTo>
                  <a:pt x="13086" y="7464"/>
                </a:lnTo>
                <a:lnTo>
                  <a:pt x="10808" y="7464"/>
                </a:lnTo>
                <a:lnTo>
                  <a:pt x="10808" y="5428"/>
                </a:lnTo>
                <a:close/>
                <a:moveTo>
                  <a:pt x="16333" y="5428"/>
                </a:moveTo>
                <a:lnTo>
                  <a:pt x="16333" y="7464"/>
                </a:lnTo>
                <a:lnTo>
                  <a:pt x="14104" y="7464"/>
                </a:lnTo>
                <a:lnTo>
                  <a:pt x="14104" y="5428"/>
                </a:lnTo>
                <a:close/>
                <a:moveTo>
                  <a:pt x="5429" y="10856"/>
                </a:moveTo>
                <a:lnTo>
                  <a:pt x="5623" y="10905"/>
                </a:lnTo>
                <a:lnTo>
                  <a:pt x="5768" y="11002"/>
                </a:lnTo>
                <a:lnTo>
                  <a:pt x="5865" y="11147"/>
                </a:lnTo>
                <a:lnTo>
                  <a:pt x="5913" y="11341"/>
                </a:lnTo>
                <a:lnTo>
                  <a:pt x="5865" y="11583"/>
                </a:lnTo>
                <a:lnTo>
                  <a:pt x="5768" y="11729"/>
                </a:lnTo>
                <a:lnTo>
                  <a:pt x="5623" y="11825"/>
                </a:lnTo>
                <a:lnTo>
                  <a:pt x="5429" y="11874"/>
                </a:lnTo>
                <a:lnTo>
                  <a:pt x="5235" y="11825"/>
                </a:lnTo>
                <a:lnTo>
                  <a:pt x="5041" y="11729"/>
                </a:lnTo>
                <a:lnTo>
                  <a:pt x="4944" y="11583"/>
                </a:lnTo>
                <a:lnTo>
                  <a:pt x="4896" y="11341"/>
                </a:lnTo>
                <a:lnTo>
                  <a:pt x="4944" y="11147"/>
                </a:lnTo>
                <a:lnTo>
                  <a:pt x="5041" y="11002"/>
                </a:lnTo>
                <a:lnTo>
                  <a:pt x="5235" y="10905"/>
                </a:lnTo>
                <a:lnTo>
                  <a:pt x="5429" y="10856"/>
                </a:lnTo>
                <a:close/>
                <a:moveTo>
                  <a:pt x="11971" y="10856"/>
                </a:moveTo>
                <a:lnTo>
                  <a:pt x="12165" y="10905"/>
                </a:lnTo>
                <a:lnTo>
                  <a:pt x="12311" y="11002"/>
                </a:lnTo>
                <a:lnTo>
                  <a:pt x="12408" y="11147"/>
                </a:lnTo>
                <a:lnTo>
                  <a:pt x="12456" y="11341"/>
                </a:lnTo>
                <a:lnTo>
                  <a:pt x="12408" y="11583"/>
                </a:lnTo>
                <a:lnTo>
                  <a:pt x="12311" y="11729"/>
                </a:lnTo>
                <a:lnTo>
                  <a:pt x="12165" y="11825"/>
                </a:lnTo>
                <a:lnTo>
                  <a:pt x="11971" y="11874"/>
                </a:lnTo>
                <a:lnTo>
                  <a:pt x="11729" y="11825"/>
                </a:lnTo>
                <a:lnTo>
                  <a:pt x="11584" y="11729"/>
                </a:lnTo>
                <a:lnTo>
                  <a:pt x="11487" y="11583"/>
                </a:lnTo>
                <a:lnTo>
                  <a:pt x="11438" y="11341"/>
                </a:lnTo>
                <a:lnTo>
                  <a:pt x="11487" y="11147"/>
                </a:lnTo>
                <a:lnTo>
                  <a:pt x="11584" y="11002"/>
                </a:lnTo>
                <a:lnTo>
                  <a:pt x="11729" y="10905"/>
                </a:lnTo>
                <a:lnTo>
                  <a:pt x="11971" y="10856"/>
                </a:lnTo>
                <a:close/>
                <a:moveTo>
                  <a:pt x="2182" y="0"/>
                </a:moveTo>
                <a:lnTo>
                  <a:pt x="1842" y="49"/>
                </a:lnTo>
                <a:lnTo>
                  <a:pt x="1551" y="145"/>
                </a:lnTo>
                <a:lnTo>
                  <a:pt x="1309" y="291"/>
                </a:lnTo>
                <a:lnTo>
                  <a:pt x="1067" y="485"/>
                </a:lnTo>
                <a:lnTo>
                  <a:pt x="921" y="679"/>
                </a:lnTo>
                <a:lnTo>
                  <a:pt x="776" y="969"/>
                </a:lnTo>
                <a:lnTo>
                  <a:pt x="679" y="1212"/>
                </a:lnTo>
                <a:lnTo>
                  <a:pt x="631" y="1551"/>
                </a:lnTo>
                <a:lnTo>
                  <a:pt x="679" y="1793"/>
                </a:lnTo>
                <a:lnTo>
                  <a:pt x="728" y="2036"/>
                </a:lnTo>
                <a:lnTo>
                  <a:pt x="824" y="2229"/>
                </a:lnTo>
                <a:lnTo>
                  <a:pt x="921" y="2423"/>
                </a:lnTo>
                <a:lnTo>
                  <a:pt x="1067" y="2617"/>
                </a:lnTo>
                <a:lnTo>
                  <a:pt x="1261" y="2763"/>
                </a:lnTo>
                <a:lnTo>
                  <a:pt x="1455" y="2859"/>
                </a:lnTo>
                <a:lnTo>
                  <a:pt x="1648" y="2956"/>
                </a:lnTo>
                <a:lnTo>
                  <a:pt x="1648" y="4410"/>
                </a:lnTo>
                <a:lnTo>
                  <a:pt x="534" y="4410"/>
                </a:lnTo>
                <a:lnTo>
                  <a:pt x="340" y="4459"/>
                </a:lnTo>
                <a:lnTo>
                  <a:pt x="146" y="4556"/>
                </a:lnTo>
                <a:lnTo>
                  <a:pt x="49" y="4750"/>
                </a:lnTo>
                <a:lnTo>
                  <a:pt x="1" y="4943"/>
                </a:lnTo>
                <a:lnTo>
                  <a:pt x="1" y="7997"/>
                </a:lnTo>
                <a:lnTo>
                  <a:pt x="49" y="8191"/>
                </a:lnTo>
                <a:lnTo>
                  <a:pt x="146" y="8336"/>
                </a:lnTo>
                <a:lnTo>
                  <a:pt x="340" y="8433"/>
                </a:lnTo>
                <a:lnTo>
                  <a:pt x="534" y="8481"/>
                </a:lnTo>
                <a:lnTo>
                  <a:pt x="4896" y="8481"/>
                </a:lnTo>
                <a:lnTo>
                  <a:pt x="4896" y="9935"/>
                </a:lnTo>
                <a:lnTo>
                  <a:pt x="4702" y="10032"/>
                </a:lnTo>
                <a:lnTo>
                  <a:pt x="4508" y="10129"/>
                </a:lnTo>
                <a:lnTo>
                  <a:pt x="4314" y="10323"/>
                </a:lnTo>
                <a:lnTo>
                  <a:pt x="4169" y="10468"/>
                </a:lnTo>
                <a:lnTo>
                  <a:pt x="4072" y="10662"/>
                </a:lnTo>
                <a:lnTo>
                  <a:pt x="3975" y="10905"/>
                </a:lnTo>
                <a:lnTo>
                  <a:pt x="3926" y="11099"/>
                </a:lnTo>
                <a:lnTo>
                  <a:pt x="3878" y="11341"/>
                </a:lnTo>
                <a:lnTo>
                  <a:pt x="3926" y="11680"/>
                </a:lnTo>
                <a:lnTo>
                  <a:pt x="4023" y="11971"/>
                </a:lnTo>
                <a:lnTo>
                  <a:pt x="4169" y="12213"/>
                </a:lnTo>
                <a:lnTo>
                  <a:pt x="4314" y="12456"/>
                </a:lnTo>
                <a:lnTo>
                  <a:pt x="4556" y="12649"/>
                </a:lnTo>
                <a:lnTo>
                  <a:pt x="4799" y="12746"/>
                </a:lnTo>
                <a:lnTo>
                  <a:pt x="5089" y="12843"/>
                </a:lnTo>
                <a:lnTo>
                  <a:pt x="5429" y="12892"/>
                </a:lnTo>
                <a:lnTo>
                  <a:pt x="5719" y="12843"/>
                </a:lnTo>
                <a:lnTo>
                  <a:pt x="6010" y="12746"/>
                </a:lnTo>
                <a:lnTo>
                  <a:pt x="6253" y="12649"/>
                </a:lnTo>
                <a:lnTo>
                  <a:pt x="6495" y="12456"/>
                </a:lnTo>
                <a:lnTo>
                  <a:pt x="6689" y="12213"/>
                </a:lnTo>
                <a:lnTo>
                  <a:pt x="6834" y="11971"/>
                </a:lnTo>
                <a:lnTo>
                  <a:pt x="6931" y="11680"/>
                </a:lnTo>
                <a:lnTo>
                  <a:pt x="6931" y="11341"/>
                </a:lnTo>
                <a:lnTo>
                  <a:pt x="6931" y="11099"/>
                </a:lnTo>
                <a:lnTo>
                  <a:pt x="6883" y="10905"/>
                </a:lnTo>
                <a:lnTo>
                  <a:pt x="6786" y="10662"/>
                </a:lnTo>
                <a:lnTo>
                  <a:pt x="6640" y="10468"/>
                </a:lnTo>
                <a:lnTo>
                  <a:pt x="6495" y="10275"/>
                </a:lnTo>
                <a:lnTo>
                  <a:pt x="6301" y="10129"/>
                </a:lnTo>
                <a:lnTo>
                  <a:pt x="6107" y="10032"/>
                </a:lnTo>
                <a:lnTo>
                  <a:pt x="5913" y="9935"/>
                </a:lnTo>
                <a:lnTo>
                  <a:pt x="5913" y="8481"/>
                </a:lnTo>
                <a:lnTo>
                  <a:pt x="11438" y="8481"/>
                </a:lnTo>
                <a:lnTo>
                  <a:pt x="11438" y="9935"/>
                </a:lnTo>
                <a:lnTo>
                  <a:pt x="11196" y="10032"/>
                </a:lnTo>
                <a:lnTo>
                  <a:pt x="11002" y="10129"/>
                </a:lnTo>
                <a:lnTo>
                  <a:pt x="10857" y="10323"/>
                </a:lnTo>
                <a:lnTo>
                  <a:pt x="10711" y="10468"/>
                </a:lnTo>
                <a:lnTo>
                  <a:pt x="10566" y="10662"/>
                </a:lnTo>
                <a:lnTo>
                  <a:pt x="10517" y="10905"/>
                </a:lnTo>
                <a:lnTo>
                  <a:pt x="10469" y="11099"/>
                </a:lnTo>
                <a:lnTo>
                  <a:pt x="10421" y="11341"/>
                </a:lnTo>
                <a:lnTo>
                  <a:pt x="10469" y="11680"/>
                </a:lnTo>
                <a:lnTo>
                  <a:pt x="10566" y="11971"/>
                </a:lnTo>
                <a:lnTo>
                  <a:pt x="10711" y="12213"/>
                </a:lnTo>
                <a:lnTo>
                  <a:pt x="10857" y="12456"/>
                </a:lnTo>
                <a:lnTo>
                  <a:pt x="11099" y="12649"/>
                </a:lnTo>
                <a:lnTo>
                  <a:pt x="11341" y="12746"/>
                </a:lnTo>
                <a:lnTo>
                  <a:pt x="11632" y="12843"/>
                </a:lnTo>
                <a:lnTo>
                  <a:pt x="11971" y="12892"/>
                </a:lnTo>
                <a:lnTo>
                  <a:pt x="12262" y="12843"/>
                </a:lnTo>
                <a:lnTo>
                  <a:pt x="12553" y="12746"/>
                </a:lnTo>
                <a:lnTo>
                  <a:pt x="12795" y="12649"/>
                </a:lnTo>
                <a:lnTo>
                  <a:pt x="13038" y="12456"/>
                </a:lnTo>
                <a:lnTo>
                  <a:pt x="13232" y="12213"/>
                </a:lnTo>
                <a:lnTo>
                  <a:pt x="13377" y="11971"/>
                </a:lnTo>
                <a:lnTo>
                  <a:pt x="13425" y="11680"/>
                </a:lnTo>
                <a:lnTo>
                  <a:pt x="13474" y="11341"/>
                </a:lnTo>
                <a:lnTo>
                  <a:pt x="13474" y="11099"/>
                </a:lnTo>
                <a:lnTo>
                  <a:pt x="13377" y="10905"/>
                </a:lnTo>
                <a:lnTo>
                  <a:pt x="13328" y="10662"/>
                </a:lnTo>
                <a:lnTo>
                  <a:pt x="13183" y="10468"/>
                </a:lnTo>
                <a:lnTo>
                  <a:pt x="13038" y="10275"/>
                </a:lnTo>
                <a:lnTo>
                  <a:pt x="12844" y="10129"/>
                </a:lnTo>
                <a:lnTo>
                  <a:pt x="12650" y="10032"/>
                </a:lnTo>
                <a:lnTo>
                  <a:pt x="12456" y="9935"/>
                </a:lnTo>
                <a:lnTo>
                  <a:pt x="12456" y="8481"/>
                </a:lnTo>
                <a:lnTo>
                  <a:pt x="16866" y="8481"/>
                </a:lnTo>
                <a:lnTo>
                  <a:pt x="17060" y="8433"/>
                </a:lnTo>
                <a:lnTo>
                  <a:pt x="17206" y="8336"/>
                </a:lnTo>
                <a:lnTo>
                  <a:pt x="17303" y="8191"/>
                </a:lnTo>
                <a:lnTo>
                  <a:pt x="17351" y="7997"/>
                </a:lnTo>
                <a:lnTo>
                  <a:pt x="17351" y="4943"/>
                </a:lnTo>
                <a:lnTo>
                  <a:pt x="17303" y="4750"/>
                </a:lnTo>
                <a:lnTo>
                  <a:pt x="17206" y="4556"/>
                </a:lnTo>
                <a:lnTo>
                  <a:pt x="17060" y="4459"/>
                </a:lnTo>
                <a:lnTo>
                  <a:pt x="16866" y="4410"/>
                </a:lnTo>
                <a:lnTo>
                  <a:pt x="14976" y="4410"/>
                </a:lnTo>
                <a:lnTo>
                  <a:pt x="14976" y="3053"/>
                </a:lnTo>
                <a:lnTo>
                  <a:pt x="16866" y="3053"/>
                </a:lnTo>
                <a:lnTo>
                  <a:pt x="17060" y="3005"/>
                </a:lnTo>
                <a:lnTo>
                  <a:pt x="17206" y="2908"/>
                </a:lnTo>
                <a:lnTo>
                  <a:pt x="17303" y="2763"/>
                </a:lnTo>
                <a:lnTo>
                  <a:pt x="17351" y="2569"/>
                </a:lnTo>
                <a:lnTo>
                  <a:pt x="17351" y="533"/>
                </a:lnTo>
                <a:lnTo>
                  <a:pt x="17303" y="339"/>
                </a:lnTo>
                <a:lnTo>
                  <a:pt x="17206" y="145"/>
                </a:lnTo>
                <a:lnTo>
                  <a:pt x="17060" y="49"/>
                </a:lnTo>
                <a:lnTo>
                  <a:pt x="16866" y="0"/>
                </a:lnTo>
                <a:lnTo>
                  <a:pt x="14492" y="0"/>
                </a:lnTo>
                <a:lnTo>
                  <a:pt x="14298" y="49"/>
                </a:lnTo>
                <a:lnTo>
                  <a:pt x="14104" y="145"/>
                </a:lnTo>
                <a:lnTo>
                  <a:pt x="14007" y="339"/>
                </a:lnTo>
                <a:lnTo>
                  <a:pt x="13959" y="533"/>
                </a:lnTo>
                <a:lnTo>
                  <a:pt x="13959" y="2569"/>
                </a:lnTo>
                <a:lnTo>
                  <a:pt x="13959" y="4410"/>
                </a:lnTo>
                <a:lnTo>
                  <a:pt x="9209" y="4410"/>
                </a:lnTo>
                <a:lnTo>
                  <a:pt x="9209" y="3005"/>
                </a:lnTo>
                <a:lnTo>
                  <a:pt x="9403" y="2908"/>
                </a:lnTo>
                <a:lnTo>
                  <a:pt x="9597" y="2763"/>
                </a:lnTo>
                <a:lnTo>
                  <a:pt x="9791" y="2617"/>
                </a:lnTo>
                <a:lnTo>
                  <a:pt x="9936" y="2423"/>
                </a:lnTo>
                <a:lnTo>
                  <a:pt x="10033" y="2229"/>
                </a:lnTo>
                <a:lnTo>
                  <a:pt x="10130" y="2036"/>
                </a:lnTo>
                <a:lnTo>
                  <a:pt x="10227" y="1793"/>
                </a:lnTo>
                <a:lnTo>
                  <a:pt x="10227" y="1551"/>
                </a:lnTo>
                <a:lnTo>
                  <a:pt x="10178" y="1212"/>
                </a:lnTo>
                <a:lnTo>
                  <a:pt x="10081" y="969"/>
                </a:lnTo>
                <a:lnTo>
                  <a:pt x="9984" y="679"/>
                </a:lnTo>
                <a:lnTo>
                  <a:pt x="9791" y="485"/>
                </a:lnTo>
                <a:lnTo>
                  <a:pt x="9548" y="291"/>
                </a:lnTo>
                <a:lnTo>
                  <a:pt x="9306" y="145"/>
                </a:lnTo>
                <a:lnTo>
                  <a:pt x="9015" y="49"/>
                </a:lnTo>
                <a:lnTo>
                  <a:pt x="8676" y="0"/>
                </a:lnTo>
                <a:lnTo>
                  <a:pt x="8385" y="49"/>
                </a:lnTo>
                <a:lnTo>
                  <a:pt x="8094" y="145"/>
                </a:lnTo>
                <a:lnTo>
                  <a:pt x="7852" y="291"/>
                </a:lnTo>
                <a:lnTo>
                  <a:pt x="7610" y="485"/>
                </a:lnTo>
                <a:lnTo>
                  <a:pt x="7416" y="679"/>
                </a:lnTo>
                <a:lnTo>
                  <a:pt x="7319" y="969"/>
                </a:lnTo>
                <a:lnTo>
                  <a:pt x="7222" y="1212"/>
                </a:lnTo>
                <a:lnTo>
                  <a:pt x="7173" y="1551"/>
                </a:lnTo>
                <a:lnTo>
                  <a:pt x="7173" y="1793"/>
                </a:lnTo>
                <a:lnTo>
                  <a:pt x="7270" y="2036"/>
                </a:lnTo>
                <a:lnTo>
                  <a:pt x="7319" y="2229"/>
                </a:lnTo>
                <a:lnTo>
                  <a:pt x="7464" y="2423"/>
                </a:lnTo>
                <a:lnTo>
                  <a:pt x="7610" y="2617"/>
                </a:lnTo>
                <a:lnTo>
                  <a:pt x="7755" y="2763"/>
                </a:lnTo>
                <a:lnTo>
                  <a:pt x="7949" y="2859"/>
                </a:lnTo>
                <a:lnTo>
                  <a:pt x="8191" y="2956"/>
                </a:lnTo>
                <a:lnTo>
                  <a:pt x="8191" y="4410"/>
                </a:lnTo>
                <a:lnTo>
                  <a:pt x="2666" y="4410"/>
                </a:lnTo>
                <a:lnTo>
                  <a:pt x="2666" y="3005"/>
                </a:lnTo>
                <a:lnTo>
                  <a:pt x="2860" y="2908"/>
                </a:lnTo>
                <a:lnTo>
                  <a:pt x="3054" y="2763"/>
                </a:lnTo>
                <a:lnTo>
                  <a:pt x="3248" y="2617"/>
                </a:lnTo>
                <a:lnTo>
                  <a:pt x="3393" y="2423"/>
                </a:lnTo>
                <a:lnTo>
                  <a:pt x="3539" y="2229"/>
                </a:lnTo>
                <a:lnTo>
                  <a:pt x="3587" y="2036"/>
                </a:lnTo>
                <a:lnTo>
                  <a:pt x="3684" y="1793"/>
                </a:lnTo>
                <a:lnTo>
                  <a:pt x="3684" y="1551"/>
                </a:lnTo>
                <a:lnTo>
                  <a:pt x="3635" y="1212"/>
                </a:lnTo>
                <a:lnTo>
                  <a:pt x="3587" y="969"/>
                </a:lnTo>
                <a:lnTo>
                  <a:pt x="3442" y="679"/>
                </a:lnTo>
                <a:lnTo>
                  <a:pt x="3248" y="485"/>
                </a:lnTo>
                <a:lnTo>
                  <a:pt x="3005" y="291"/>
                </a:lnTo>
                <a:lnTo>
                  <a:pt x="2763" y="145"/>
                </a:lnTo>
                <a:lnTo>
                  <a:pt x="2472" y="49"/>
                </a:lnTo>
                <a:lnTo>
                  <a:pt x="21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4" name="Google Shape;1874;p57"/>
          <p:cNvGrpSpPr/>
          <p:nvPr/>
        </p:nvGrpSpPr>
        <p:grpSpPr>
          <a:xfrm>
            <a:off x="5974281" y="1999856"/>
            <a:ext cx="392132" cy="392133"/>
            <a:chOff x="6018897" y="1999856"/>
            <a:chExt cx="392132" cy="392133"/>
          </a:xfrm>
        </p:grpSpPr>
        <p:sp>
          <p:nvSpPr>
            <p:cNvPr id="1875" name="Google Shape;1875;p57"/>
            <p:cNvSpPr/>
            <p:nvPr/>
          </p:nvSpPr>
          <p:spPr>
            <a:xfrm>
              <a:off x="6072572" y="2107184"/>
              <a:ext cx="284805" cy="284805"/>
            </a:xfrm>
            <a:custGeom>
              <a:rect b="b" l="l" r="r" t="t"/>
              <a:pathLst>
                <a:path extrusionOk="0" h="12602" w="12602">
                  <a:moveTo>
                    <a:pt x="11583" y="1018"/>
                  </a:moveTo>
                  <a:lnTo>
                    <a:pt x="11583" y="2036"/>
                  </a:lnTo>
                  <a:lnTo>
                    <a:pt x="1018" y="2036"/>
                  </a:lnTo>
                  <a:lnTo>
                    <a:pt x="1018" y="1018"/>
                  </a:lnTo>
                  <a:close/>
                  <a:moveTo>
                    <a:pt x="10129" y="3054"/>
                  </a:moveTo>
                  <a:lnTo>
                    <a:pt x="7609" y="6689"/>
                  </a:lnTo>
                  <a:lnTo>
                    <a:pt x="7270" y="7270"/>
                  </a:lnTo>
                  <a:lnTo>
                    <a:pt x="7028" y="7900"/>
                  </a:lnTo>
                  <a:lnTo>
                    <a:pt x="6882" y="8530"/>
                  </a:lnTo>
                  <a:lnTo>
                    <a:pt x="6834" y="9209"/>
                  </a:lnTo>
                  <a:lnTo>
                    <a:pt x="6834" y="11148"/>
                  </a:lnTo>
                  <a:lnTo>
                    <a:pt x="5816" y="10469"/>
                  </a:lnTo>
                  <a:lnTo>
                    <a:pt x="5816" y="9209"/>
                  </a:lnTo>
                  <a:lnTo>
                    <a:pt x="5767" y="8530"/>
                  </a:lnTo>
                  <a:lnTo>
                    <a:pt x="5622" y="7900"/>
                  </a:lnTo>
                  <a:lnTo>
                    <a:pt x="5380" y="7270"/>
                  </a:lnTo>
                  <a:lnTo>
                    <a:pt x="5041" y="6689"/>
                  </a:lnTo>
                  <a:lnTo>
                    <a:pt x="2472" y="3054"/>
                  </a:lnTo>
                  <a:close/>
                  <a:moveTo>
                    <a:pt x="533" y="1"/>
                  </a:moveTo>
                  <a:lnTo>
                    <a:pt x="339" y="49"/>
                  </a:lnTo>
                  <a:lnTo>
                    <a:pt x="146" y="146"/>
                  </a:lnTo>
                  <a:lnTo>
                    <a:pt x="49" y="340"/>
                  </a:lnTo>
                  <a:lnTo>
                    <a:pt x="0" y="534"/>
                  </a:lnTo>
                  <a:lnTo>
                    <a:pt x="0" y="2569"/>
                  </a:lnTo>
                  <a:lnTo>
                    <a:pt x="49" y="2763"/>
                  </a:lnTo>
                  <a:lnTo>
                    <a:pt x="146" y="2909"/>
                  </a:lnTo>
                  <a:lnTo>
                    <a:pt x="339" y="3005"/>
                  </a:lnTo>
                  <a:lnTo>
                    <a:pt x="533" y="3054"/>
                  </a:lnTo>
                  <a:lnTo>
                    <a:pt x="1260" y="3054"/>
                  </a:lnTo>
                  <a:lnTo>
                    <a:pt x="4168" y="7270"/>
                  </a:lnTo>
                  <a:lnTo>
                    <a:pt x="4459" y="7755"/>
                  </a:lnTo>
                  <a:lnTo>
                    <a:pt x="4653" y="8191"/>
                  </a:lnTo>
                  <a:lnTo>
                    <a:pt x="4750" y="8724"/>
                  </a:lnTo>
                  <a:lnTo>
                    <a:pt x="4798" y="9209"/>
                  </a:lnTo>
                  <a:lnTo>
                    <a:pt x="4798" y="10760"/>
                  </a:lnTo>
                  <a:lnTo>
                    <a:pt x="4798" y="10857"/>
                  </a:lnTo>
                  <a:lnTo>
                    <a:pt x="4847" y="11002"/>
                  </a:lnTo>
                  <a:lnTo>
                    <a:pt x="4895" y="11099"/>
                  </a:lnTo>
                  <a:lnTo>
                    <a:pt x="4992" y="11148"/>
                  </a:lnTo>
                  <a:lnTo>
                    <a:pt x="7028" y="12505"/>
                  </a:lnTo>
                  <a:lnTo>
                    <a:pt x="7173" y="12601"/>
                  </a:lnTo>
                  <a:lnTo>
                    <a:pt x="7415" y="12601"/>
                  </a:lnTo>
                  <a:lnTo>
                    <a:pt x="7561" y="12553"/>
                  </a:lnTo>
                  <a:lnTo>
                    <a:pt x="7658" y="12456"/>
                  </a:lnTo>
                  <a:lnTo>
                    <a:pt x="7755" y="12359"/>
                  </a:lnTo>
                  <a:lnTo>
                    <a:pt x="7803" y="12214"/>
                  </a:lnTo>
                  <a:lnTo>
                    <a:pt x="7851" y="12117"/>
                  </a:lnTo>
                  <a:lnTo>
                    <a:pt x="7851" y="9209"/>
                  </a:lnTo>
                  <a:lnTo>
                    <a:pt x="7851" y="8724"/>
                  </a:lnTo>
                  <a:lnTo>
                    <a:pt x="7997" y="8191"/>
                  </a:lnTo>
                  <a:lnTo>
                    <a:pt x="8191" y="7755"/>
                  </a:lnTo>
                  <a:lnTo>
                    <a:pt x="8433" y="7270"/>
                  </a:lnTo>
                  <a:lnTo>
                    <a:pt x="11389" y="3054"/>
                  </a:lnTo>
                  <a:lnTo>
                    <a:pt x="12116" y="3054"/>
                  </a:lnTo>
                  <a:lnTo>
                    <a:pt x="12310" y="3005"/>
                  </a:lnTo>
                  <a:lnTo>
                    <a:pt x="12456" y="2909"/>
                  </a:lnTo>
                  <a:lnTo>
                    <a:pt x="12553" y="2763"/>
                  </a:lnTo>
                  <a:lnTo>
                    <a:pt x="12601" y="2569"/>
                  </a:lnTo>
                  <a:lnTo>
                    <a:pt x="12601" y="534"/>
                  </a:lnTo>
                  <a:lnTo>
                    <a:pt x="12553" y="340"/>
                  </a:lnTo>
                  <a:lnTo>
                    <a:pt x="12456" y="146"/>
                  </a:lnTo>
                  <a:lnTo>
                    <a:pt x="12310" y="49"/>
                  </a:lnTo>
                  <a:lnTo>
                    <a:pt x="1211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57"/>
            <p:cNvSpPr/>
            <p:nvPr/>
          </p:nvSpPr>
          <p:spPr>
            <a:xfrm>
              <a:off x="6018897" y="1999856"/>
              <a:ext cx="69020" cy="84343"/>
            </a:xfrm>
            <a:custGeom>
              <a:rect b="b" l="l" r="r" t="t"/>
              <a:pathLst>
                <a:path extrusionOk="0" h="3732" w="3054">
                  <a:moveTo>
                    <a:pt x="1551" y="1018"/>
                  </a:moveTo>
                  <a:lnTo>
                    <a:pt x="1745" y="1066"/>
                  </a:lnTo>
                  <a:lnTo>
                    <a:pt x="1890" y="1163"/>
                  </a:lnTo>
                  <a:lnTo>
                    <a:pt x="1987" y="1357"/>
                  </a:lnTo>
                  <a:lnTo>
                    <a:pt x="2036" y="1551"/>
                  </a:lnTo>
                  <a:lnTo>
                    <a:pt x="2036" y="2229"/>
                  </a:lnTo>
                  <a:lnTo>
                    <a:pt x="1987" y="2423"/>
                  </a:lnTo>
                  <a:lnTo>
                    <a:pt x="1890" y="2569"/>
                  </a:lnTo>
                  <a:lnTo>
                    <a:pt x="1745" y="2666"/>
                  </a:lnTo>
                  <a:lnTo>
                    <a:pt x="1551" y="2714"/>
                  </a:lnTo>
                  <a:lnTo>
                    <a:pt x="1357" y="2666"/>
                  </a:lnTo>
                  <a:lnTo>
                    <a:pt x="1164" y="2569"/>
                  </a:lnTo>
                  <a:lnTo>
                    <a:pt x="1067" y="2423"/>
                  </a:lnTo>
                  <a:lnTo>
                    <a:pt x="1018" y="2229"/>
                  </a:lnTo>
                  <a:lnTo>
                    <a:pt x="1018" y="1551"/>
                  </a:lnTo>
                  <a:lnTo>
                    <a:pt x="1067" y="1357"/>
                  </a:lnTo>
                  <a:lnTo>
                    <a:pt x="1164" y="1163"/>
                  </a:lnTo>
                  <a:lnTo>
                    <a:pt x="1357" y="1066"/>
                  </a:lnTo>
                  <a:lnTo>
                    <a:pt x="1551" y="1018"/>
                  </a:lnTo>
                  <a:close/>
                  <a:moveTo>
                    <a:pt x="1551" y="0"/>
                  </a:moveTo>
                  <a:lnTo>
                    <a:pt x="1212" y="49"/>
                  </a:lnTo>
                  <a:lnTo>
                    <a:pt x="970" y="145"/>
                  </a:lnTo>
                  <a:lnTo>
                    <a:pt x="679" y="291"/>
                  </a:lnTo>
                  <a:lnTo>
                    <a:pt x="485" y="485"/>
                  </a:lnTo>
                  <a:lnTo>
                    <a:pt x="291" y="679"/>
                  </a:lnTo>
                  <a:lnTo>
                    <a:pt x="146" y="969"/>
                  </a:lnTo>
                  <a:lnTo>
                    <a:pt x="49" y="1212"/>
                  </a:lnTo>
                  <a:lnTo>
                    <a:pt x="0" y="1551"/>
                  </a:lnTo>
                  <a:lnTo>
                    <a:pt x="0" y="2229"/>
                  </a:lnTo>
                  <a:lnTo>
                    <a:pt x="49" y="2520"/>
                  </a:lnTo>
                  <a:lnTo>
                    <a:pt x="146" y="2811"/>
                  </a:lnTo>
                  <a:lnTo>
                    <a:pt x="291" y="3053"/>
                  </a:lnTo>
                  <a:lnTo>
                    <a:pt x="485" y="3296"/>
                  </a:lnTo>
                  <a:lnTo>
                    <a:pt x="679" y="3490"/>
                  </a:lnTo>
                  <a:lnTo>
                    <a:pt x="970" y="3635"/>
                  </a:lnTo>
                  <a:lnTo>
                    <a:pt x="1212" y="3732"/>
                  </a:lnTo>
                  <a:lnTo>
                    <a:pt x="1842" y="3732"/>
                  </a:lnTo>
                  <a:lnTo>
                    <a:pt x="2133" y="3635"/>
                  </a:lnTo>
                  <a:lnTo>
                    <a:pt x="2375" y="3490"/>
                  </a:lnTo>
                  <a:lnTo>
                    <a:pt x="2617" y="3296"/>
                  </a:lnTo>
                  <a:lnTo>
                    <a:pt x="2811" y="3053"/>
                  </a:lnTo>
                  <a:lnTo>
                    <a:pt x="2957" y="2811"/>
                  </a:lnTo>
                  <a:lnTo>
                    <a:pt x="3054" y="2520"/>
                  </a:lnTo>
                  <a:lnTo>
                    <a:pt x="3054" y="2229"/>
                  </a:lnTo>
                  <a:lnTo>
                    <a:pt x="3054" y="1551"/>
                  </a:lnTo>
                  <a:lnTo>
                    <a:pt x="3054" y="1212"/>
                  </a:lnTo>
                  <a:lnTo>
                    <a:pt x="2957" y="969"/>
                  </a:lnTo>
                  <a:lnTo>
                    <a:pt x="2811" y="679"/>
                  </a:lnTo>
                  <a:lnTo>
                    <a:pt x="2617" y="485"/>
                  </a:lnTo>
                  <a:lnTo>
                    <a:pt x="2375" y="291"/>
                  </a:lnTo>
                  <a:lnTo>
                    <a:pt x="2133" y="145"/>
                  </a:lnTo>
                  <a:lnTo>
                    <a:pt x="1842" y="49"/>
                  </a:lnTo>
                  <a:lnTo>
                    <a:pt x="1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57"/>
            <p:cNvSpPr/>
            <p:nvPr/>
          </p:nvSpPr>
          <p:spPr>
            <a:xfrm>
              <a:off x="6203991" y="1999856"/>
              <a:ext cx="69043" cy="84343"/>
            </a:xfrm>
            <a:custGeom>
              <a:rect b="b" l="l" r="r" t="t"/>
              <a:pathLst>
                <a:path extrusionOk="0" h="3732" w="3055">
                  <a:moveTo>
                    <a:pt x="1552" y="1018"/>
                  </a:moveTo>
                  <a:lnTo>
                    <a:pt x="1746" y="1066"/>
                  </a:lnTo>
                  <a:lnTo>
                    <a:pt x="1891" y="1163"/>
                  </a:lnTo>
                  <a:lnTo>
                    <a:pt x="2036" y="1357"/>
                  </a:lnTo>
                  <a:lnTo>
                    <a:pt x="2036" y="1551"/>
                  </a:lnTo>
                  <a:lnTo>
                    <a:pt x="2036" y="2229"/>
                  </a:lnTo>
                  <a:lnTo>
                    <a:pt x="2036" y="2423"/>
                  </a:lnTo>
                  <a:lnTo>
                    <a:pt x="1891" y="2569"/>
                  </a:lnTo>
                  <a:lnTo>
                    <a:pt x="1746" y="2666"/>
                  </a:lnTo>
                  <a:lnTo>
                    <a:pt x="1552" y="2714"/>
                  </a:lnTo>
                  <a:lnTo>
                    <a:pt x="1358" y="2666"/>
                  </a:lnTo>
                  <a:lnTo>
                    <a:pt x="1164" y="2569"/>
                  </a:lnTo>
                  <a:lnTo>
                    <a:pt x="1067" y="2423"/>
                  </a:lnTo>
                  <a:lnTo>
                    <a:pt x="1019" y="2229"/>
                  </a:lnTo>
                  <a:lnTo>
                    <a:pt x="1019" y="1551"/>
                  </a:lnTo>
                  <a:lnTo>
                    <a:pt x="1067" y="1357"/>
                  </a:lnTo>
                  <a:lnTo>
                    <a:pt x="1164" y="1163"/>
                  </a:lnTo>
                  <a:lnTo>
                    <a:pt x="1358" y="1066"/>
                  </a:lnTo>
                  <a:lnTo>
                    <a:pt x="1552" y="1018"/>
                  </a:lnTo>
                  <a:close/>
                  <a:moveTo>
                    <a:pt x="1552" y="0"/>
                  </a:moveTo>
                  <a:lnTo>
                    <a:pt x="1261" y="49"/>
                  </a:lnTo>
                  <a:lnTo>
                    <a:pt x="970" y="145"/>
                  </a:lnTo>
                  <a:lnTo>
                    <a:pt x="679" y="291"/>
                  </a:lnTo>
                  <a:lnTo>
                    <a:pt x="486" y="485"/>
                  </a:lnTo>
                  <a:lnTo>
                    <a:pt x="292" y="679"/>
                  </a:lnTo>
                  <a:lnTo>
                    <a:pt x="146" y="969"/>
                  </a:lnTo>
                  <a:lnTo>
                    <a:pt x="49" y="1212"/>
                  </a:lnTo>
                  <a:lnTo>
                    <a:pt x="1" y="1551"/>
                  </a:lnTo>
                  <a:lnTo>
                    <a:pt x="1" y="2229"/>
                  </a:lnTo>
                  <a:lnTo>
                    <a:pt x="49" y="2520"/>
                  </a:lnTo>
                  <a:lnTo>
                    <a:pt x="146" y="2811"/>
                  </a:lnTo>
                  <a:lnTo>
                    <a:pt x="292" y="3053"/>
                  </a:lnTo>
                  <a:lnTo>
                    <a:pt x="486" y="3296"/>
                  </a:lnTo>
                  <a:lnTo>
                    <a:pt x="679" y="3490"/>
                  </a:lnTo>
                  <a:lnTo>
                    <a:pt x="970" y="3635"/>
                  </a:lnTo>
                  <a:lnTo>
                    <a:pt x="1261" y="3732"/>
                  </a:lnTo>
                  <a:lnTo>
                    <a:pt x="1843" y="3732"/>
                  </a:lnTo>
                  <a:lnTo>
                    <a:pt x="2133" y="3635"/>
                  </a:lnTo>
                  <a:lnTo>
                    <a:pt x="2376" y="3490"/>
                  </a:lnTo>
                  <a:lnTo>
                    <a:pt x="2618" y="3296"/>
                  </a:lnTo>
                  <a:lnTo>
                    <a:pt x="2812" y="3053"/>
                  </a:lnTo>
                  <a:lnTo>
                    <a:pt x="2957" y="2811"/>
                  </a:lnTo>
                  <a:lnTo>
                    <a:pt x="3054" y="2520"/>
                  </a:lnTo>
                  <a:lnTo>
                    <a:pt x="3054" y="2229"/>
                  </a:lnTo>
                  <a:lnTo>
                    <a:pt x="3054" y="1551"/>
                  </a:lnTo>
                  <a:lnTo>
                    <a:pt x="3054" y="1212"/>
                  </a:lnTo>
                  <a:lnTo>
                    <a:pt x="2957" y="969"/>
                  </a:lnTo>
                  <a:lnTo>
                    <a:pt x="2812" y="679"/>
                  </a:lnTo>
                  <a:lnTo>
                    <a:pt x="2618" y="485"/>
                  </a:lnTo>
                  <a:lnTo>
                    <a:pt x="2376" y="291"/>
                  </a:lnTo>
                  <a:lnTo>
                    <a:pt x="2133" y="145"/>
                  </a:lnTo>
                  <a:lnTo>
                    <a:pt x="1843" y="49"/>
                  </a:lnTo>
                  <a:lnTo>
                    <a:pt x="15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57"/>
            <p:cNvSpPr/>
            <p:nvPr/>
          </p:nvSpPr>
          <p:spPr>
            <a:xfrm>
              <a:off x="6342009" y="1999856"/>
              <a:ext cx="69020" cy="84343"/>
            </a:xfrm>
            <a:custGeom>
              <a:rect b="b" l="l" r="r" t="t"/>
              <a:pathLst>
                <a:path extrusionOk="0" h="3732" w="3054">
                  <a:moveTo>
                    <a:pt x="1551" y="1018"/>
                  </a:moveTo>
                  <a:lnTo>
                    <a:pt x="1745" y="1066"/>
                  </a:lnTo>
                  <a:lnTo>
                    <a:pt x="1891" y="1163"/>
                  </a:lnTo>
                  <a:lnTo>
                    <a:pt x="1988" y="1357"/>
                  </a:lnTo>
                  <a:lnTo>
                    <a:pt x="2036" y="1551"/>
                  </a:lnTo>
                  <a:lnTo>
                    <a:pt x="2036" y="2229"/>
                  </a:lnTo>
                  <a:lnTo>
                    <a:pt x="1988" y="2423"/>
                  </a:lnTo>
                  <a:lnTo>
                    <a:pt x="1891" y="2569"/>
                  </a:lnTo>
                  <a:lnTo>
                    <a:pt x="1745" y="2666"/>
                  </a:lnTo>
                  <a:lnTo>
                    <a:pt x="1551" y="2714"/>
                  </a:lnTo>
                  <a:lnTo>
                    <a:pt x="1358" y="2666"/>
                  </a:lnTo>
                  <a:lnTo>
                    <a:pt x="1164" y="2569"/>
                  </a:lnTo>
                  <a:lnTo>
                    <a:pt x="1067" y="2423"/>
                  </a:lnTo>
                  <a:lnTo>
                    <a:pt x="1018" y="2229"/>
                  </a:lnTo>
                  <a:lnTo>
                    <a:pt x="1018" y="1551"/>
                  </a:lnTo>
                  <a:lnTo>
                    <a:pt x="1067" y="1357"/>
                  </a:lnTo>
                  <a:lnTo>
                    <a:pt x="1164" y="1163"/>
                  </a:lnTo>
                  <a:lnTo>
                    <a:pt x="1358" y="1066"/>
                  </a:lnTo>
                  <a:lnTo>
                    <a:pt x="1551" y="1018"/>
                  </a:lnTo>
                  <a:close/>
                  <a:moveTo>
                    <a:pt x="1551" y="0"/>
                  </a:moveTo>
                  <a:lnTo>
                    <a:pt x="1212" y="49"/>
                  </a:lnTo>
                  <a:lnTo>
                    <a:pt x="921" y="145"/>
                  </a:lnTo>
                  <a:lnTo>
                    <a:pt x="679" y="291"/>
                  </a:lnTo>
                  <a:lnTo>
                    <a:pt x="437" y="485"/>
                  </a:lnTo>
                  <a:lnTo>
                    <a:pt x="291" y="679"/>
                  </a:lnTo>
                  <a:lnTo>
                    <a:pt x="146" y="969"/>
                  </a:lnTo>
                  <a:lnTo>
                    <a:pt x="49" y="1212"/>
                  </a:lnTo>
                  <a:lnTo>
                    <a:pt x="1" y="1551"/>
                  </a:lnTo>
                  <a:lnTo>
                    <a:pt x="1" y="2229"/>
                  </a:lnTo>
                  <a:lnTo>
                    <a:pt x="49" y="2520"/>
                  </a:lnTo>
                  <a:lnTo>
                    <a:pt x="146" y="2811"/>
                  </a:lnTo>
                  <a:lnTo>
                    <a:pt x="291" y="3053"/>
                  </a:lnTo>
                  <a:lnTo>
                    <a:pt x="437" y="3296"/>
                  </a:lnTo>
                  <a:lnTo>
                    <a:pt x="679" y="3490"/>
                  </a:lnTo>
                  <a:lnTo>
                    <a:pt x="921" y="3635"/>
                  </a:lnTo>
                  <a:lnTo>
                    <a:pt x="1212" y="3732"/>
                  </a:lnTo>
                  <a:lnTo>
                    <a:pt x="1842" y="3732"/>
                  </a:lnTo>
                  <a:lnTo>
                    <a:pt x="2133" y="3635"/>
                  </a:lnTo>
                  <a:lnTo>
                    <a:pt x="2375" y="3490"/>
                  </a:lnTo>
                  <a:lnTo>
                    <a:pt x="2618" y="3296"/>
                  </a:lnTo>
                  <a:lnTo>
                    <a:pt x="2812" y="3053"/>
                  </a:lnTo>
                  <a:lnTo>
                    <a:pt x="2957" y="2811"/>
                  </a:lnTo>
                  <a:lnTo>
                    <a:pt x="3005" y="2520"/>
                  </a:lnTo>
                  <a:lnTo>
                    <a:pt x="3054" y="2229"/>
                  </a:lnTo>
                  <a:lnTo>
                    <a:pt x="3054" y="1551"/>
                  </a:lnTo>
                  <a:lnTo>
                    <a:pt x="3005" y="1212"/>
                  </a:lnTo>
                  <a:lnTo>
                    <a:pt x="2957" y="969"/>
                  </a:lnTo>
                  <a:lnTo>
                    <a:pt x="2812" y="679"/>
                  </a:lnTo>
                  <a:lnTo>
                    <a:pt x="2618" y="485"/>
                  </a:lnTo>
                  <a:lnTo>
                    <a:pt x="2375" y="291"/>
                  </a:lnTo>
                  <a:lnTo>
                    <a:pt x="2133" y="145"/>
                  </a:lnTo>
                  <a:lnTo>
                    <a:pt x="1842" y="49"/>
                  </a:lnTo>
                  <a:lnTo>
                    <a:pt x="1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57"/>
            <p:cNvSpPr/>
            <p:nvPr/>
          </p:nvSpPr>
          <p:spPr>
            <a:xfrm>
              <a:off x="6111987" y="1999856"/>
              <a:ext cx="23029" cy="84343"/>
            </a:xfrm>
            <a:custGeom>
              <a:rect b="b" l="l" r="r" t="t"/>
              <a:pathLst>
                <a:path extrusionOk="0" h="3732" w="1019">
                  <a:moveTo>
                    <a:pt x="486" y="0"/>
                  </a:moveTo>
                  <a:lnTo>
                    <a:pt x="292" y="49"/>
                  </a:lnTo>
                  <a:lnTo>
                    <a:pt x="146" y="145"/>
                  </a:lnTo>
                  <a:lnTo>
                    <a:pt x="49" y="339"/>
                  </a:lnTo>
                  <a:lnTo>
                    <a:pt x="1" y="533"/>
                  </a:lnTo>
                  <a:lnTo>
                    <a:pt x="1" y="3247"/>
                  </a:lnTo>
                  <a:lnTo>
                    <a:pt x="49" y="3441"/>
                  </a:lnTo>
                  <a:lnTo>
                    <a:pt x="146" y="3586"/>
                  </a:lnTo>
                  <a:lnTo>
                    <a:pt x="292" y="3683"/>
                  </a:lnTo>
                  <a:lnTo>
                    <a:pt x="486" y="3732"/>
                  </a:lnTo>
                  <a:lnTo>
                    <a:pt x="679" y="3683"/>
                  </a:lnTo>
                  <a:lnTo>
                    <a:pt x="873" y="3586"/>
                  </a:lnTo>
                  <a:lnTo>
                    <a:pt x="970" y="3441"/>
                  </a:lnTo>
                  <a:lnTo>
                    <a:pt x="1019" y="3247"/>
                  </a:lnTo>
                  <a:lnTo>
                    <a:pt x="1019" y="533"/>
                  </a:lnTo>
                  <a:lnTo>
                    <a:pt x="970" y="339"/>
                  </a:lnTo>
                  <a:lnTo>
                    <a:pt x="873" y="145"/>
                  </a:lnTo>
                  <a:lnTo>
                    <a:pt x="679"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57"/>
            <p:cNvSpPr/>
            <p:nvPr/>
          </p:nvSpPr>
          <p:spPr>
            <a:xfrm>
              <a:off x="6158000" y="1999856"/>
              <a:ext cx="23029" cy="84343"/>
            </a:xfrm>
            <a:custGeom>
              <a:rect b="b" l="l" r="r" t="t"/>
              <a:pathLst>
                <a:path extrusionOk="0" h="3732" w="1019">
                  <a:moveTo>
                    <a:pt x="485" y="0"/>
                  </a:moveTo>
                  <a:lnTo>
                    <a:pt x="291" y="49"/>
                  </a:lnTo>
                  <a:lnTo>
                    <a:pt x="146" y="145"/>
                  </a:lnTo>
                  <a:lnTo>
                    <a:pt x="49" y="339"/>
                  </a:lnTo>
                  <a:lnTo>
                    <a:pt x="0" y="533"/>
                  </a:lnTo>
                  <a:lnTo>
                    <a:pt x="0" y="3247"/>
                  </a:lnTo>
                  <a:lnTo>
                    <a:pt x="49" y="3441"/>
                  </a:lnTo>
                  <a:lnTo>
                    <a:pt x="146" y="3586"/>
                  </a:lnTo>
                  <a:lnTo>
                    <a:pt x="291" y="3683"/>
                  </a:lnTo>
                  <a:lnTo>
                    <a:pt x="485" y="3732"/>
                  </a:lnTo>
                  <a:lnTo>
                    <a:pt x="679" y="3683"/>
                  </a:lnTo>
                  <a:lnTo>
                    <a:pt x="873" y="3586"/>
                  </a:lnTo>
                  <a:lnTo>
                    <a:pt x="970" y="3441"/>
                  </a:lnTo>
                  <a:lnTo>
                    <a:pt x="1018" y="3247"/>
                  </a:lnTo>
                  <a:lnTo>
                    <a:pt x="1018" y="533"/>
                  </a:lnTo>
                  <a:lnTo>
                    <a:pt x="970" y="339"/>
                  </a:lnTo>
                  <a:lnTo>
                    <a:pt x="873" y="145"/>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57"/>
            <p:cNvSpPr/>
            <p:nvPr/>
          </p:nvSpPr>
          <p:spPr>
            <a:xfrm>
              <a:off x="6297103" y="1999856"/>
              <a:ext cx="23029" cy="84343"/>
            </a:xfrm>
            <a:custGeom>
              <a:rect b="b" l="l" r="r" t="t"/>
              <a:pathLst>
                <a:path extrusionOk="0" h="3732" w="1019">
                  <a:moveTo>
                    <a:pt x="485" y="0"/>
                  </a:moveTo>
                  <a:lnTo>
                    <a:pt x="291" y="49"/>
                  </a:lnTo>
                  <a:lnTo>
                    <a:pt x="146" y="145"/>
                  </a:lnTo>
                  <a:lnTo>
                    <a:pt x="49" y="339"/>
                  </a:lnTo>
                  <a:lnTo>
                    <a:pt x="0" y="533"/>
                  </a:lnTo>
                  <a:lnTo>
                    <a:pt x="0" y="3247"/>
                  </a:lnTo>
                  <a:lnTo>
                    <a:pt x="49" y="3441"/>
                  </a:lnTo>
                  <a:lnTo>
                    <a:pt x="146" y="3586"/>
                  </a:lnTo>
                  <a:lnTo>
                    <a:pt x="291" y="3683"/>
                  </a:lnTo>
                  <a:lnTo>
                    <a:pt x="485" y="3732"/>
                  </a:lnTo>
                  <a:lnTo>
                    <a:pt x="727" y="3683"/>
                  </a:lnTo>
                  <a:lnTo>
                    <a:pt x="873" y="3586"/>
                  </a:lnTo>
                  <a:lnTo>
                    <a:pt x="970" y="3441"/>
                  </a:lnTo>
                  <a:lnTo>
                    <a:pt x="1018" y="3247"/>
                  </a:lnTo>
                  <a:lnTo>
                    <a:pt x="1018" y="533"/>
                  </a:lnTo>
                  <a:lnTo>
                    <a:pt x="970" y="339"/>
                  </a:lnTo>
                  <a:lnTo>
                    <a:pt x="873" y="145"/>
                  </a:lnTo>
                  <a:lnTo>
                    <a:pt x="727"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2" name="Google Shape;1882;p57"/>
          <p:cNvGrpSpPr/>
          <p:nvPr/>
        </p:nvGrpSpPr>
        <p:grpSpPr>
          <a:xfrm>
            <a:off x="6593549" y="1999856"/>
            <a:ext cx="392133" cy="392133"/>
            <a:chOff x="6727565" y="1999856"/>
            <a:chExt cx="392133" cy="392133"/>
          </a:xfrm>
        </p:grpSpPr>
        <p:sp>
          <p:nvSpPr>
            <p:cNvPr id="1883" name="Google Shape;1883;p57"/>
            <p:cNvSpPr/>
            <p:nvPr/>
          </p:nvSpPr>
          <p:spPr>
            <a:xfrm>
              <a:off x="6832701" y="2123614"/>
              <a:ext cx="181862" cy="268375"/>
            </a:xfrm>
            <a:custGeom>
              <a:rect b="b" l="l" r="r" t="t"/>
              <a:pathLst>
                <a:path extrusionOk="0" h="11875" w="8047">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57"/>
            <p:cNvSpPr/>
            <p:nvPr/>
          </p:nvSpPr>
          <p:spPr>
            <a:xfrm>
              <a:off x="6986064" y="1999856"/>
              <a:ext cx="133634" cy="133634"/>
            </a:xfrm>
            <a:custGeom>
              <a:rect b="b" l="l" r="r" t="t"/>
              <a:pathLst>
                <a:path extrusionOk="0" h="5913" w="5913">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57"/>
            <p:cNvSpPr/>
            <p:nvPr/>
          </p:nvSpPr>
          <p:spPr>
            <a:xfrm>
              <a:off x="6727565" y="1999856"/>
              <a:ext cx="133634" cy="133634"/>
            </a:xfrm>
            <a:custGeom>
              <a:rect b="b" l="l" r="r" t="t"/>
              <a:pathLst>
                <a:path extrusionOk="0" h="5913" w="5913">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57"/>
            <p:cNvSpPr/>
            <p:nvPr/>
          </p:nvSpPr>
          <p:spPr>
            <a:xfrm>
              <a:off x="7037524" y="2182758"/>
              <a:ext cx="56997" cy="23029"/>
            </a:xfrm>
            <a:custGeom>
              <a:rect b="b" l="l" r="r" t="t"/>
              <a:pathLst>
                <a:path extrusionOk="0"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57"/>
            <p:cNvSpPr/>
            <p:nvPr/>
          </p:nvSpPr>
          <p:spPr>
            <a:xfrm>
              <a:off x="6752742" y="2182758"/>
              <a:ext cx="56997" cy="23029"/>
            </a:xfrm>
            <a:custGeom>
              <a:rect b="b" l="l" r="r" t="t"/>
              <a:pathLst>
                <a:path extrusionOk="0"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57"/>
            <p:cNvSpPr/>
            <p:nvPr/>
          </p:nvSpPr>
          <p:spPr>
            <a:xfrm>
              <a:off x="6766980" y="2232049"/>
              <a:ext cx="50421" cy="41652"/>
            </a:xfrm>
            <a:custGeom>
              <a:rect b="b" l="l" r="r" t="t"/>
              <a:pathLst>
                <a:path extrusionOk="0" h="1843" w="2231">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57"/>
            <p:cNvSpPr/>
            <p:nvPr/>
          </p:nvSpPr>
          <p:spPr>
            <a:xfrm>
              <a:off x="7029863" y="2232049"/>
              <a:ext cx="51505" cy="41652"/>
            </a:xfrm>
            <a:custGeom>
              <a:rect b="b" l="l" r="r" t="t"/>
              <a:pathLst>
                <a:path extrusionOk="0" h="1843" w="2279">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0" name="Google Shape;1890;p57"/>
          <p:cNvGrpSpPr/>
          <p:nvPr/>
        </p:nvGrpSpPr>
        <p:grpSpPr>
          <a:xfrm>
            <a:off x="7212780" y="1999856"/>
            <a:ext cx="392133" cy="392133"/>
            <a:chOff x="7408842" y="1999856"/>
            <a:chExt cx="392133" cy="392133"/>
          </a:xfrm>
        </p:grpSpPr>
        <p:sp>
          <p:nvSpPr>
            <p:cNvPr id="1891" name="Google Shape;1891;p57"/>
            <p:cNvSpPr/>
            <p:nvPr/>
          </p:nvSpPr>
          <p:spPr>
            <a:xfrm>
              <a:off x="7408842" y="2184950"/>
              <a:ext cx="392133" cy="207039"/>
            </a:xfrm>
            <a:custGeom>
              <a:rect b="b" l="l" r="r" t="t"/>
              <a:pathLst>
                <a:path extrusionOk="0" h="9161" w="17351">
                  <a:moveTo>
                    <a:pt x="9742" y="1018"/>
                  </a:moveTo>
                  <a:lnTo>
                    <a:pt x="8676" y="1891"/>
                  </a:lnTo>
                  <a:lnTo>
                    <a:pt x="7561" y="1018"/>
                  </a:lnTo>
                  <a:close/>
                  <a:moveTo>
                    <a:pt x="10711" y="1600"/>
                  </a:moveTo>
                  <a:lnTo>
                    <a:pt x="10711" y="4072"/>
                  </a:lnTo>
                  <a:lnTo>
                    <a:pt x="6640" y="4072"/>
                  </a:lnTo>
                  <a:lnTo>
                    <a:pt x="6640" y="1600"/>
                  </a:lnTo>
                  <a:lnTo>
                    <a:pt x="8337" y="2957"/>
                  </a:lnTo>
                  <a:lnTo>
                    <a:pt x="8482" y="3054"/>
                  </a:lnTo>
                  <a:lnTo>
                    <a:pt x="8821" y="3054"/>
                  </a:lnTo>
                  <a:lnTo>
                    <a:pt x="8967" y="2957"/>
                  </a:lnTo>
                  <a:lnTo>
                    <a:pt x="10711" y="1600"/>
                  </a:lnTo>
                  <a:close/>
                  <a:moveTo>
                    <a:pt x="14782" y="5089"/>
                  </a:moveTo>
                  <a:lnTo>
                    <a:pt x="15073" y="5138"/>
                  </a:lnTo>
                  <a:lnTo>
                    <a:pt x="15364" y="5235"/>
                  </a:lnTo>
                  <a:lnTo>
                    <a:pt x="15655" y="5380"/>
                  </a:lnTo>
                  <a:lnTo>
                    <a:pt x="15849" y="5526"/>
                  </a:lnTo>
                  <a:lnTo>
                    <a:pt x="16042" y="5768"/>
                  </a:lnTo>
                  <a:lnTo>
                    <a:pt x="16188" y="6010"/>
                  </a:lnTo>
                  <a:lnTo>
                    <a:pt x="16285" y="6301"/>
                  </a:lnTo>
                  <a:lnTo>
                    <a:pt x="16333" y="6640"/>
                  </a:lnTo>
                  <a:lnTo>
                    <a:pt x="16285" y="6931"/>
                  </a:lnTo>
                  <a:lnTo>
                    <a:pt x="16188" y="7222"/>
                  </a:lnTo>
                  <a:lnTo>
                    <a:pt x="16042" y="7464"/>
                  </a:lnTo>
                  <a:lnTo>
                    <a:pt x="15849" y="7707"/>
                  </a:lnTo>
                  <a:lnTo>
                    <a:pt x="15655" y="7900"/>
                  </a:lnTo>
                  <a:lnTo>
                    <a:pt x="15364" y="8046"/>
                  </a:lnTo>
                  <a:lnTo>
                    <a:pt x="15073" y="8094"/>
                  </a:lnTo>
                  <a:lnTo>
                    <a:pt x="14782" y="8143"/>
                  </a:lnTo>
                  <a:lnTo>
                    <a:pt x="2521" y="8143"/>
                  </a:lnTo>
                  <a:lnTo>
                    <a:pt x="2230" y="8094"/>
                  </a:lnTo>
                  <a:lnTo>
                    <a:pt x="1939" y="8046"/>
                  </a:lnTo>
                  <a:lnTo>
                    <a:pt x="1697" y="7900"/>
                  </a:lnTo>
                  <a:lnTo>
                    <a:pt x="1454" y="7707"/>
                  </a:lnTo>
                  <a:lnTo>
                    <a:pt x="1261" y="7464"/>
                  </a:lnTo>
                  <a:lnTo>
                    <a:pt x="1115" y="7222"/>
                  </a:lnTo>
                  <a:lnTo>
                    <a:pt x="1018" y="6931"/>
                  </a:lnTo>
                  <a:lnTo>
                    <a:pt x="1018" y="6640"/>
                  </a:lnTo>
                  <a:lnTo>
                    <a:pt x="1018" y="6301"/>
                  </a:lnTo>
                  <a:lnTo>
                    <a:pt x="1115" y="6010"/>
                  </a:lnTo>
                  <a:lnTo>
                    <a:pt x="1261" y="5768"/>
                  </a:lnTo>
                  <a:lnTo>
                    <a:pt x="1454" y="5526"/>
                  </a:lnTo>
                  <a:lnTo>
                    <a:pt x="1697" y="5380"/>
                  </a:lnTo>
                  <a:lnTo>
                    <a:pt x="1939" y="5235"/>
                  </a:lnTo>
                  <a:lnTo>
                    <a:pt x="2230" y="5138"/>
                  </a:lnTo>
                  <a:lnTo>
                    <a:pt x="2521" y="5089"/>
                  </a:lnTo>
                  <a:close/>
                  <a:moveTo>
                    <a:pt x="6107" y="1"/>
                  </a:moveTo>
                  <a:lnTo>
                    <a:pt x="5913" y="49"/>
                  </a:lnTo>
                  <a:lnTo>
                    <a:pt x="5768" y="146"/>
                  </a:lnTo>
                  <a:lnTo>
                    <a:pt x="5671" y="340"/>
                  </a:lnTo>
                  <a:lnTo>
                    <a:pt x="5622" y="534"/>
                  </a:lnTo>
                  <a:lnTo>
                    <a:pt x="5622" y="4072"/>
                  </a:lnTo>
                  <a:lnTo>
                    <a:pt x="2521" y="4072"/>
                  </a:lnTo>
                  <a:lnTo>
                    <a:pt x="2036" y="4120"/>
                  </a:lnTo>
                  <a:lnTo>
                    <a:pt x="1551" y="4266"/>
                  </a:lnTo>
                  <a:lnTo>
                    <a:pt x="1115" y="4508"/>
                  </a:lnTo>
                  <a:lnTo>
                    <a:pt x="727" y="4847"/>
                  </a:lnTo>
                  <a:lnTo>
                    <a:pt x="437" y="5186"/>
                  </a:lnTo>
                  <a:lnTo>
                    <a:pt x="194" y="5623"/>
                  </a:lnTo>
                  <a:lnTo>
                    <a:pt x="49" y="6107"/>
                  </a:lnTo>
                  <a:lnTo>
                    <a:pt x="1" y="6640"/>
                  </a:lnTo>
                  <a:lnTo>
                    <a:pt x="49" y="7125"/>
                  </a:lnTo>
                  <a:lnTo>
                    <a:pt x="194" y="7610"/>
                  </a:lnTo>
                  <a:lnTo>
                    <a:pt x="437" y="8046"/>
                  </a:lnTo>
                  <a:lnTo>
                    <a:pt x="727" y="8433"/>
                  </a:lnTo>
                  <a:lnTo>
                    <a:pt x="1115" y="8724"/>
                  </a:lnTo>
                  <a:lnTo>
                    <a:pt x="1551" y="8967"/>
                  </a:lnTo>
                  <a:lnTo>
                    <a:pt x="2036" y="9112"/>
                  </a:lnTo>
                  <a:lnTo>
                    <a:pt x="2521" y="9160"/>
                  </a:lnTo>
                  <a:lnTo>
                    <a:pt x="14782" y="9160"/>
                  </a:lnTo>
                  <a:lnTo>
                    <a:pt x="15315" y="9112"/>
                  </a:lnTo>
                  <a:lnTo>
                    <a:pt x="15800" y="8967"/>
                  </a:lnTo>
                  <a:lnTo>
                    <a:pt x="16188" y="8724"/>
                  </a:lnTo>
                  <a:lnTo>
                    <a:pt x="16576" y="8433"/>
                  </a:lnTo>
                  <a:lnTo>
                    <a:pt x="16915" y="8046"/>
                  </a:lnTo>
                  <a:lnTo>
                    <a:pt x="17109" y="7610"/>
                  </a:lnTo>
                  <a:lnTo>
                    <a:pt x="17254" y="7125"/>
                  </a:lnTo>
                  <a:lnTo>
                    <a:pt x="17351" y="6640"/>
                  </a:lnTo>
                  <a:lnTo>
                    <a:pt x="17254" y="6107"/>
                  </a:lnTo>
                  <a:lnTo>
                    <a:pt x="17109" y="5623"/>
                  </a:lnTo>
                  <a:lnTo>
                    <a:pt x="16915" y="5186"/>
                  </a:lnTo>
                  <a:lnTo>
                    <a:pt x="16576" y="4847"/>
                  </a:lnTo>
                  <a:lnTo>
                    <a:pt x="16188" y="4508"/>
                  </a:lnTo>
                  <a:lnTo>
                    <a:pt x="15800" y="4266"/>
                  </a:lnTo>
                  <a:lnTo>
                    <a:pt x="15315" y="4120"/>
                  </a:lnTo>
                  <a:lnTo>
                    <a:pt x="14782" y="4072"/>
                  </a:lnTo>
                  <a:lnTo>
                    <a:pt x="11729" y="4072"/>
                  </a:lnTo>
                  <a:lnTo>
                    <a:pt x="11729" y="534"/>
                  </a:lnTo>
                  <a:lnTo>
                    <a:pt x="11681" y="340"/>
                  </a:lnTo>
                  <a:lnTo>
                    <a:pt x="11535" y="146"/>
                  </a:lnTo>
                  <a:lnTo>
                    <a:pt x="11390" y="49"/>
                  </a:lnTo>
                  <a:lnTo>
                    <a:pt x="1119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57"/>
            <p:cNvSpPr/>
            <p:nvPr/>
          </p:nvSpPr>
          <p:spPr>
            <a:xfrm>
              <a:off x="7408842" y="1999856"/>
              <a:ext cx="392133" cy="162110"/>
            </a:xfrm>
            <a:custGeom>
              <a:rect b="b" l="l" r="r" t="t"/>
              <a:pathLst>
                <a:path extrusionOk="0" h="7173" w="17351">
                  <a:moveTo>
                    <a:pt x="11584" y="1018"/>
                  </a:moveTo>
                  <a:lnTo>
                    <a:pt x="11584" y="1309"/>
                  </a:lnTo>
                  <a:lnTo>
                    <a:pt x="11535" y="1454"/>
                  </a:lnTo>
                  <a:lnTo>
                    <a:pt x="11535" y="1599"/>
                  </a:lnTo>
                  <a:lnTo>
                    <a:pt x="11341" y="1842"/>
                  </a:lnTo>
                  <a:lnTo>
                    <a:pt x="11147" y="1987"/>
                  </a:lnTo>
                  <a:lnTo>
                    <a:pt x="11002" y="2036"/>
                  </a:lnTo>
                  <a:lnTo>
                    <a:pt x="6349" y="2036"/>
                  </a:lnTo>
                  <a:lnTo>
                    <a:pt x="6204" y="1987"/>
                  </a:lnTo>
                  <a:lnTo>
                    <a:pt x="5962" y="1842"/>
                  </a:lnTo>
                  <a:lnTo>
                    <a:pt x="5816" y="1599"/>
                  </a:lnTo>
                  <a:lnTo>
                    <a:pt x="5768" y="1454"/>
                  </a:lnTo>
                  <a:lnTo>
                    <a:pt x="5768" y="1309"/>
                  </a:lnTo>
                  <a:lnTo>
                    <a:pt x="5768" y="1018"/>
                  </a:lnTo>
                  <a:close/>
                  <a:moveTo>
                    <a:pt x="485" y="0"/>
                  </a:moveTo>
                  <a:lnTo>
                    <a:pt x="291" y="49"/>
                  </a:lnTo>
                  <a:lnTo>
                    <a:pt x="146" y="145"/>
                  </a:lnTo>
                  <a:lnTo>
                    <a:pt x="49" y="339"/>
                  </a:lnTo>
                  <a:lnTo>
                    <a:pt x="1" y="533"/>
                  </a:lnTo>
                  <a:lnTo>
                    <a:pt x="49" y="727"/>
                  </a:lnTo>
                  <a:lnTo>
                    <a:pt x="146" y="872"/>
                  </a:lnTo>
                  <a:lnTo>
                    <a:pt x="291" y="969"/>
                  </a:lnTo>
                  <a:lnTo>
                    <a:pt x="485" y="1018"/>
                  </a:lnTo>
                  <a:lnTo>
                    <a:pt x="4750" y="1018"/>
                  </a:lnTo>
                  <a:lnTo>
                    <a:pt x="4750" y="1309"/>
                  </a:lnTo>
                  <a:lnTo>
                    <a:pt x="4750" y="1648"/>
                  </a:lnTo>
                  <a:lnTo>
                    <a:pt x="4847" y="1987"/>
                  </a:lnTo>
                  <a:lnTo>
                    <a:pt x="5041" y="2278"/>
                  </a:lnTo>
                  <a:lnTo>
                    <a:pt x="5235" y="2569"/>
                  </a:lnTo>
                  <a:lnTo>
                    <a:pt x="5477" y="2763"/>
                  </a:lnTo>
                  <a:lnTo>
                    <a:pt x="5816" y="2908"/>
                  </a:lnTo>
                  <a:lnTo>
                    <a:pt x="6107" y="3005"/>
                  </a:lnTo>
                  <a:lnTo>
                    <a:pt x="6495" y="3053"/>
                  </a:lnTo>
                  <a:lnTo>
                    <a:pt x="8143" y="3053"/>
                  </a:lnTo>
                  <a:lnTo>
                    <a:pt x="8143" y="3344"/>
                  </a:lnTo>
                  <a:lnTo>
                    <a:pt x="5816" y="4943"/>
                  </a:lnTo>
                  <a:lnTo>
                    <a:pt x="5719" y="4992"/>
                  </a:lnTo>
                  <a:lnTo>
                    <a:pt x="5671" y="5089"/>
                  </a:lnTo>
                  <a:lnTo>
                    <a:pt x="5622" y="5234"/>
                  </a:lnTo>
                  <a:lnTo>
                    <a:pt x="5622" y="5331"/>
                  </a:lnTo>
                  <a:lnTo>
                    <a:pt x="5622" y="6688"/>
                  </a:lnTo>
                  <a:lnTo>
                    <a:pt x="5671" y="6882"/>
                  </a:lnTo>
                  <a:lnTo>
                    <a:pt x="5768" y="7027"/>
                  </a:lnTo>
                  <a:lnTo>
                    <a:pt x="5913" y="7173"/>
                  </a:lnTo>
                  <a:lnTo>
                    <a:pt x="6301" y="7173"/>
                  </a:lnTo>
                  <a:lnTo>
                    <a:pt x="6495" y="7027"/>
                  </a:lnTo>
                  <a:lnTo>
                    <a:pt x="6592" y="6882"/>
                  </a:lnTo>
                  <a:lnTo>
                    <a:pt x="6640" y="6688"/>
                  </a:lnTo>
                  <a:lnTo>
                    <a:pt x="6640" y="5622"/>
                  </a:lnTo>
                  <a:lnTo>
                    <a:pt x="8676" y="4265"/>
                  </a:lnTo>
                  <a:lnTo>
                    <a:pt x="10711" y="5622"/>
                  </a:lnTo>
                  <a:lnTo>
                    <a:pt x="10711" y="6688"/>
                  </a:lnTo>
                  <a:lnTo>
                    <a:pt x="10711" y="6882"/>
                  </a:lnTo>
                  <a:lnTo>
                    <a:pt x="10857" y="7027"/>
                  </a:lnTo>
                  <a:lnTo>
                    <a:pt x="11002" y="7173"/>
                  </a:lnTo>
                  <a:lnTo>
                    <a:pt x="11390" y="7173"/>
                  </a:lnTo>
                  <a:lnTo>
                    <a:pt x="11535" y="7027"/>
                  </a:lnTo>
                  <a:lnTo>
                    <a:pt x="11681" y="6882"/>
                  </a:lnTo>
                  <a:lnTo>
                    <a:pt x="11729" y="6688"/>
                  </a:lnTo>
                  <a:lnTo>
                    <a:pt x="11729" y="5331"/>
                  </a:lnTo>
                  <a:lnTo>
                    <a:pt x="11681" y="5234"/>
                  </a:lnTo>
                  <a:lnTo>
                    <a:pt x="11632" y="5089"/>
                  </a:lnTo>
                  <a:lnTo>
                    <a:pt x="11584" y="4992"/>
                  </a:lnTo>
                  <a:lnTo>
                    <a:pt x="11487" y="4943"/>
                  </a:lnTo>
                  <a:lnTo>
                    <a:pt x="9160" y="3344"/>
                  </a:lnTo>
                  <a:lnTo>
                    <a:pt x="9160" y="3053"/>
                  </a:lnTo>
                  <a:lnTo>
                    <a:pt x="10857" y="3053"/>
                  </a:lnTo>
                  <a:lnTo>
                    <a:pt x="11196" y="3005"/>
                  </a:lnTo>
                  <a:lnTo>
                    <a:pt x="11535" y="2908"/>
                  </a:lnTo>
                  <a:lnTo>
                    <a:pt x="11826" y="2763"/>
                  </a:lnTo>
                  <a:lnTo>
                    <a:pt x="12068" y="2569"/>
                  </a:lnTo>
                  <a:lnTo>
                    <a:pt x="12311" y="2278"/>
                  </a:lnTo>
                  <a:lnTo>
                    <a:pt x="12456" y="1987"/>
                  </a:lnTo>
                  <a:lnTo>
                    <a:pt x="12553" y="1648"/>
                  </a:lnTo>
                  <a:lnTo>
                    <a:pt x="12601" y="1309"/>
                  </a:lnTo>
                  <a:lnTo>
                    <a:pt x="12601" y="1018"/>
                  </a:lnTo>
                  <a:lnTo>
                    <a:pt x="16818" y="1018"/>
                  </a:lnTo>
                  <a:lnTo>
                    <a:pt x="17012" y="969"/>
                  </a:lnTo>
                  <a:lnTo>
                    <a:pt x="17157" y="872"/>
                  </a:lnTo>
                  <a:lnTo>
                    <a:pt x="17303" y="727"/>
                  </a:lnTo>
                  <a:lnTo>
                    <a:pt x="17351" y="533"/>
                  </a:lnTo>
                  <a:lnTo>
                    <a:pt x="17303" y="339"/>
                  </a:lnTo>
                  <a:lnTo>
                    <a:pt x="17157" y="145"/>
                  </a:lnTo>
                  <a:lnTo>
                    <a:pt x="17012" y="49"/>
                  </a:lnTo>
                  <a:lnTo>
                    <a:pt x="168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57"/>
            <p:cNvSpPr/>
            <p:nvPr/>
          </p:nvSpPr>
          <p:spPr>
            <a:xfrm>
              <a:off x="7454856" y="2322968"/>
              <a:ext cx="23007" cy="23007"/>
            </a:xfrm>
            <a:custGeom>
              <a:rect b="b" l="l" r="r" t="t"/>
              <a:pathLst>
                <a:path extrusionOk="0" h="1018" w="1018">
                  <a:moveTo>
                    <a:pt x="533" y="0"/>
                  </a:moveTo>
                  <a:lnTo>
                    <a:pt x="339" y="49"/>
                  </a:lnTo>
                  <a:lnTo>
                    <a:pt x="145" y="146"/>
                  </a:lnTo>
                  <a:lnTo>
                    <a:pt x="49" y="339"/>
                  </a:lnTo>
                  <a:lnTo>
                    <a:pt x="0" y="533"/>
                  </a:lnTo>
                  <a:lnTo>
                    <a:pt x="49" y="727"/>
                  </a:lnTo>
                  <a:lnTo>
                    <a:pt x="145" y="873"/>
                  </a:lnTo>
                  <a:lnTo>
                    <a:pt x="339" y="969"/>
                  </a:lnTo>
                  <a:lnTo>
                    <a:pt x="533" y="1018"/>
                  </a:lnTo>
                  <a:lnTo>
                    <a:pt x="727" y="969"/>
                  </a:lnTo>
                  <a:lnTo>
                    <a:pt x="872" y="873"/>
                  </a:lnTo>
                  <a:lnTo>
                    <a:pt x="1018" y="727"/>
                  </a:lnTo>
                  <a:lnTo>
                    <a:pt x="1018" y="533"/>
                  </a:lnTo>
                  <a:lnTo>
                    <a:pt x="1018" y="339"/>
                  </a:lnTo>
                  <a:lnTo>
                    <a:pt x="872"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57"/>
            <p:cNvSpPr/>
            <p:nvPr/>
          </p:nvSpPr>
          <p:spPr>
            <a:xfrm>
              <a:off x="7500847" y="2322968"/>
              <a:ext cx="23029" cy="23007"/>
            </a:xfrm>
            <a:custGeom>
              <a:rect b="b" l="l" r="r" t="t"/>
              <a:pathLst>
                <a:path extrusionOk="0" h="1018" w="1019">
                  <a:moveTo>
                    <a:pt x="534" y="0"/>
                  </a:moveTo>
                  <a:lnTo>
                    <a:pt x="340" y="49"/>
                  </a:lnTo>
                  <a:lnTo>
                    <a:pt x="146" y="146"/>
                  </a:lnTo>
                  <a:lnTo>
                    <a:pt x="49" y="339"/>
                  </a:lnTo>
                  <a:lnTo>
                    <a:pt x="1" y="533"/>
                  </a:lnTo>
                  <a:lnTo>
                    <a:pt x="49" y="727"/>
                  </a:lnTo>
                  <a:lnTo>
                    <a:pt x="146" y="873"/>
                  </a:lnTo>
                  <a:lnTo>
                    <a:pt x="340" y="969"/>
                  </a:lnTo>
                  <a:lnTo>
                    <a:pt x="534" y="1018"/>
                  </a:lnTo>
                  <a:lnTo>
                    <a:pt x="728" y="969"/>
                  </a:lnTo>
                  <a:lnTo>
                    <a:pt x="873" y="873"/>
                  </a:lnTo>
                  <a:lnTo>
                    <a:pt x="970" y="727"/>
                  </a:lnTo>
                  <a:lnTo>
                    <a:pt x="1018" y="533"/>
                  </a:lnTo>
                  <a:lnTo>
                    <a:pt x="970" y="339"/>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57"/>
            <p:cNvSpPr/>
            <p:nvPr/>
          </p:nvSpPr>
          <p:spPr>
            <a:xfrm>
              <a:off x="7546861" y="2322968"/>
              <a:ext cx="23007" cy="23007"/>
            </a:xfrm>
            <a:custGeom>
              <a:rect b="b" l="l" r="r" t="t"/>
              <a:pathLst>
                <a:path extrusionOk="0" h="1018" w="1018">
                  <a:moveTo>
                    <a:pt x="533" y="0"/>
                  </a:moveTo>
                  <a:lnTo>
                    <a:pt x="339" y="49"/>
                  </a:lnTo>
                  <a:lnTo>
                    <a:pt x="146" y="146"/>
                  </a:lnTo>
                  <a:lnTo>
                    <a:pt x="49" y="339"/>
                  </a:lnTo>
                  <a:lnTo>
                    <a:pt x="0" y="533"/>
                  </a:lnTo>
                  <a:lnTo>
                    <a:pt x="49" y="727"/>
                  </a:lnTo>
                  <a:lnTo>
                    <a:pt x="146" y="873"/>
                  </a:lnTo>
                  <a:lnTo>
                    <a:pt x="339" y="969"/>
                  </a:lnTo>
                  <a:lnTo>
                    <a:pt x="533" y="1018"/>
                  </a:lnTo>
                  <a:lnTo>
                    <a:pt x="727" y="969"/>
                  </a:lnTo>
                  <a:lnTo>
                    <a:pt x="872" y="873"/>
                  </a:lnTo>
                  <a:lnTo>
                    <a:pt x="969" y="727"/>
                  </a:lnTo>
                  <a:lnTo>
                    <a:pt x="1018" y="533"/>
                  </a:lnTo>
                  <a:lnTo>
                    <a:pt x="969" y="339"/>
                  </a:lnTo>
                  <a:lnTo>
                    <a:pt x="872"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57"/>
            <p:cNvSpPr/>
            <p:nvPr/>
          </p:nvSpPr>
          <p:spPr>
            <a:xfrm>
              <a:off x="7592852" y="2322968"/>
              <a:ext cx="23029" cy="23007"/>
            </a:xfrm>
            <a:custGeom>
              <a:rect b="b" l="l" r="r" t="t"/>
              <a:pathLst>
                <a:path extrusionOk="0" h="1018" w="1019">
                  <a:moveTo>
                    <a:pt x="534" y="0"/>
                  </a:moveTo>
                  <a:lnTo>
                    <a:pt x="340" y="49"/>
                  </a:lnTo>
                  <a:lnTo>
                    <a:pt x="146" y="146"/>
                  </a:lnTo>
                  <a:lnTo>
                    <a:pt x="49" y="339"/>
                  </a:lnTo>
                  <a:lnTo>
                    <a:pt x="1" y="533"/>
                  </a:lnTo>
                  <a:lnTo>
                    <a:pt x="49" y="727"/>
                  </a:lnTo>
                  <a:lnTo>
                    <a:pt x="146" y="873"/>
                  </a:lnTo>
                  <a:lnTo>
                    <a:pt x="340" y="969"/>
                  </a:lnTo>
                  <a:lnTo>
                    <a:pt x="534" y="1018"/>
                  </a:lnTo>
                  <a:lnTo>
                    <a:pt x="728" y="969"/>
                  </a:lnTo>
                  <a:lnTo>
                    <a:pt x="873" y="873"/>
                  </a:lnTo>
                  <a:lnTo>
                    <a:pt x="970" y="727"/>
                  </a:lnTo>
                  <a:lnTo>
                    <a:pt x="1018" y="533"/>
                  </a:lnTo>
                  <a:lnTo>
                    <a:pt x="970" y="339"/>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57"/>
            <p:cNvSpPr/>
            <p:nvPr/>
          </p:nvSpPr>
          <p:spPr>
            <a:xfrm>
              <a:off x="7638865" y="2322968"/>
              <a:ext cx="23007" cy="23007"/>
            </a:xfrm>
            <a:custGeom>
              <a:rect b="b" l="l" r="r" t="t"/>
              <a:pathLst>
                <a:path extrusionOk="0" h="1018" w="1018">
                  <a:moveTo>
                    <a:pt x="533" y="0"/>
                  </a:moveTo>
                  <a:lnTo>
                    <a:pt x="339" y="49"/>
                  </a:lnTo>
                  <a:lnTo>
                    <a:pt x="146" y="146"/>
                  </a:lnTo>
                  <a:lnTo>
                    <a:pt x="49" y="339"/>
                  </a:lnTo>
                  <a:lnTo>
                    <a:pt x="0" y="533"/>
                  </a:lnTo>
                  <a:lnTo>
                    <a:pt x="49" y="727"/>
                  </a:lnTo>
                  <a:lnTo>
                    <a:pt x="146" y="873"/>
                  </a:lnTo>
                  <a:lnTo>
                    <a:pt x="339" y="969"/>
                  </a:lnTo>
                  <a:lnTo>
                    <a:pt x="533" y="1018"/>
                  </a:lnTo>
                  <a:lnTo>
                    <a:pt x="727" y="969"/>
                  </a:lnTo>
                  <a:lnTo>
                    <a:pt x="873" y="873"/>
                  </a:lnTo>
                  <a:lnTo>
                    <a:pt x="969" y="727"/>
                  </a:lnTo>
                  <a:lnTo>
                    <a:pt x="1018" y="533"/>
                  </a:lnTo>
                  <a:lnTo>
                    <a:pt x="969" y="339"/>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57"/>
            <p:cNvSpPr/>
            <p:nvPr/>
          </p:nvSpPr>
          <p:spPr>
            <a:xfrm>
              <a:off x="7684856" y="2322968"/>
              <a:ext cx="23029" cy="23007"/>
            </a:xfrm>
            <a:custGeom>
              <a:rect b="b" l="l" r="r" t="t"/>
              <a:pathLst>
                <a:path extrusionOk="0" h="1018" w="1019">
                  <a:moveTo>
                    <a:pt x="534" y="0"/>
                  </a:moveTo>
                  <a:lnTo>
                    <a:pt x="292" y="49"/>
                  </a:lnTo>
                  <a:lnTo>
                    <a:pt x="146" y="146"/>
                  </a:lnTo>
                  <a:lnTo>
                    <a:pt x="49" y="339"/>
                  </a:lnTo>
                  <a:lnTo>
                    <a:pt x="1" y="533"/>
                  </a:lnTo>
                  <a:lnTo>
                    <a:pt x="49" y="727"/>
                  </a:lnTo>
                  <a:lnTo>
                    <a:pt x="146" y="873"/>
                  </a:lnTo>
                  <a:lnTo>
                    <a:pt x="292" y="969"/>
                  </a:lnTo>
                  <a:lnTo>
                    <a:pt x="534" y="1018"/>
                  </a:lnTo>
                  <a:lnTo>
                    <a:pt x="728" y="969"/>
                  </a:lnTo>
                  <a:lnTo>
                    <a:pt x="873" y="873"/>
                  </a:lnTo>
                  <a:lnTo>
                    <a:pt x="970" y="727"/>
                  </a:lnTo>
                  <a:lnTo>
                    <a:pt x="1018" y="533"/>
                  </a:lnTo>
                  <a:lnTo>
                    <a:pt x="970" y="339"/>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57"/>
            <p:cNvSpPr/>
            <p:nvPr/>
          </p:nvSpPr>
          <p:spPr>
            <a:xfrm>
              <a:off x="7730870" y="2322968"/>
              <a:ext cx="23007" cy="23007"/>
            </a:xfrm>
            <a:custGeom>
              <a:rect b="b" l="l" r="r" t="t"/>
              <a:pathLst>
                <a:path extrusionOk="0" h="1018" w="1018">
                  <a:moveTo>
                    <a:pt x="485" y="0"/>
                  </a:moveTo>
                  <a:lnTo>
                    <a:pt x="291" y="49"/>
                  </a:lnTo>
                  <a:lnTo>
                    <a:pt x="146" y="146"/>
                  </a:lnTo>
                  <a:lnTo>
                    <a:pt x="49" y="339"/>
                  </a:lnTo>
                  <a:lnTo>
                    <a:pt x="0" y="533"/>
                  </a:lnTo>
                  <a:lnTo>
                    <a:pt x="49" y="727"/>
                  </a:lnTo>
                  <a:lnTo>
                    <a:pt x="146" y="873"/>
                  </a:lnTo>
                  <a:lnTo>
                    <a:pt x="291" y="969"/>
                  </a:lnTo>
                  <a:lnTo>
                    <a:pt x="485" y="1018"/>
                  </a:lnTo>
                  <a:lnTo>
                    <a:pt x="727" y="969"/>
                  </a:lnTo>
                  <a:lnTo>
                    <a:pt x="873" y="873"/>
                  </a:lnTo>
                  <a:lnTo>
                    <a:pt x="970" y="727"/>
                  </a:lnTo>
                  <a:lnTo>
                    <a:pt x="1018" y="533"/>
                  </a:lnTo>
                  <a:lnTo>
                    <a:pt x="970" y="339"/>
                  </a:lnTo>
                  <a:lnTo>
                    <a:pt x="873" y="146"/>
                  </a:lnTo>
                  <a:lnTo>
                    <a:pt x="727"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0" name="Google Shape;1900;p57"/>
          <p:cNvGrpSpPr/>
          <p:nvPr/>
        </p:nvGrpSpPr>
        <p:grpSpPr>
          <a:xfrm>
            <a:off x="1542372" y="2635673"/>
            <a:ext cx="385579" cy="392133"/>
            <a:chOff x="1363817" y="2636227"/>
            <a:chExt cx="385579" cy="392133"/>
          </a:xfrm>
        </p:grpSpPr>
        <p:sp>
          <p:nvSpPr>
            <p:cNvPr id="1901" name="Google Shape;1901;p57"/>
            <p:cNvSpPr/>
            <p:nvPr/>
          </p:nvSpPr>
          <p:spPr>
            <a:xfrm>
              <a:off x="1672691" y="2704117"/>
              <a:ext cx="56997" cy="23029"/>
            </a:xfrm>
            <a:custGeom>
              <a:rect b="b" l="l" r="r" t="t"/>
              <a:pathLst>
                <a:path extrusionOk="0" h="1019" w="2522">
                  <a:moveTo>
                    <a:pt x="486" y="1"/>
                  </a:moveTo>
                  <a:lnTo>
                    <a:pt x="292" y="49"/>
                  </a:lnTo>
                  <a:lnTo>
                    <a:pt x="146" y="146"/>
                  </a:lnTo>
                  <a:lnTo>
                    <a:pt x="49" y="292"/>
                  </a:lnTo>
                  <a:lnTo>
                    <a:pt x="1" y="486"/>
                  </a:lnTo>
                  <a:lnTo>
                    <a:pt x="49" y="679"/>
                  </a:lnTo>
                  <a:lnTo>
                    <a:pt x="146" y="873"/>
                  </a:lnTo>
                  <a:lnTo>
                    <a:pt x="292" y="970"/>
                  </a:lnTo>
                  <a:lnTo>
                    <a:pt x="486" y="1019"/>
                  </a:lnTo>
                  <a:lnTo>
                    <a:pt x="1988" y="1019"/>
                  </a:lnTo>
                  <a:lnTo>
                    <a:pt x="2182" y="970"/>
                  </a:lnTo>
                  <a:lnTo>
                    <a:pt x="2376" y="873"/>
                  </a:lnTo>
                  <a:lnTo>
                    <a:pt x="2473" y="679"/>
                  </a:lnTo>
                  <a:lnTo>
                    <a:pt x="2521" y="486"/>
                  </a:lnTo>
                  <a:lnTo>
                    <a:pt x="2473" y="292"/>
                  </a:lnTo>
                  <a:lnTo>
                    <a:pt x="2376" y="146"/>
                  </a:lnTo>
                  <a:lnTo>
                    <a:pt x="2182" y="49"/>
                  </a:lnTo>
                  <a:lnTo>
                    <a:pt x="1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57"/>
            <p:cNvSpPr/>
            <p:nvPr/>
          </p:nvSpPr>
          <p:spPr>
            <a:xfrm>
              <a:off x="1665030" y="2754515"/>
              <a:ext cx="50421" cy="40544"/>
            </a:xfrm>
            <a:custGeom>
              <a:rect b="b" l="l" r="r" t="t"/>
              <a:pathLst>
                <a:path extrusionOk="0" h="1794" w="2231">
                  <a:moveTo>
                    <a:pt x="388" y="0"/>
                  </a:moveTo>
                  <a:lnTo>
                    <a:pt x="195" y="49"/>
                  </a:lnTo>
                  <a:lnTo>
                    <a:pt x="49" y="194"/>
                  </a:lnTo>
                  <a:lnTo>
                    <a:pt x="1" y="388"/>
                  </a:lnTo>
                  <a:lnTo>
                    <a:pt x="1" y="582"/>
                  </a:lnTo>
                  <a:lnTo>
                    <a:pt x="49" y="776"/>
                  </a:lnTo>
                  <a:lnTo>
                    <a:pt x="195" y="921"/>
                  </a:lnTo>
                  <a:lnTo>
                    <a:pt x="1455" y="1697"/>
                  </a:lnTo>
                  <a:lnTo>
                    <a:pt x="1649" y="1794"/>
                  </a:lnTo>
                  <a:lnTo>
                    <a:pt x="1842" y="1794"/>
                  </a:lnTo>
                  <a:lnTo>
                    <a:pt x="2036" y="1697"/>
                  </a:lnTo>
                  <a:lnTo>
                    <a:pt x="2182" y="1551"/>
                  </a:lnTo>
                  <a:lnTo>
                    <a:pt x="2230" y="1357"/>
                  </a:lnTo>
                  <a:lnTo>
                    <a:pt x="2230" y="1163"/>
                  </a:lnTo>
                  <a:lnTo>
                    <a:pt x="2182" y="1018"/>
                  </a:lnTo>
                  <a:lnTo>
                    <a:pt x="2036" y="873"/>
                  </a:lnTo>
                  <a:lnTo>
                    <a:pt x="776" y="49"/>
                  </a:lnTo>
                  <a:lnTo>
                    <a:pt x="5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57"/>
            <p:cNvSpPr/>
            <p:nvPr/>
          </p:nvSpPr>
          <p:spPr>
            <a:xfrm>
              <a:off x="1665030" y="2636227"/>
              <a:ext cx="50421" cy="40544"/>
            </a:xfrm>
            <a:custGeom>
              <a:rect b="b" l="l" r="r" t="t"/>
              <a:pathLst>
                <a:path extrusionOk="0" h="1794" w="2231">
                  <a:moveTo>
                    <a:pt x="1649" y="0"/>
                  </a:moveTo>
                  <a:lnTo>
                    <a:pt x="1455" y="49"/>
                  </a:lnTo>
                  <a:lnTo>
                    <a:pt x="195" y="872"/>
                  </a:lnTo>
                  <a:lnTo>
                    <a:pt x="49" y="1018"/>
                  </a:lnTo>
                  <a:lnTo>
                    <a:pt x="1" y="1212"/>
                  </a:lnTo>
                  <a:lnTo>
                    <a:pt x="1" y="1406"/>
                  </a:lnTo>
                  <a:lnTo>
                    <a:pt x="49" y="1551"/>
                  </a:lnTo>
                  <a:lnTo>
                    <a:pt x="146" y="1696"/>
                  </a:lnTo>
                  <a:lnTo>
                    <a:pt x="243" y="1745"/>
                  </a:lnTo>
                  <a:lnTo>
                    <a:pt x="388" y="1793"/>
                  </a:lnTo>
                  <a:lnTo>
                    <a:pt x="631" y="1793"/>
                  </a:lnTo>
                  <a:lnTo>
                    <a:pt x="776" y="1745"/>
                  </a:lnTo>
                  <a:lnTo>
                    <a:pt x="2036" y="921"/>
                  </a:lnTo>
                  <a:lnTo>
                    <a:pt x="2182" y="776"/>
                  </a:lnTo>
                  <a:lnTo>
                    <a:pt x="2230" y="582"/>
                  </a:lnTo>
                  <a:lnTo>
                    <a:pt x="2230" y="388"/>
                  </a:lnTo>
                  <a:lnTo>
                    <a:pt x="2182" y="242"/>
                  </a:lnTo>
                  <a:lnTo>
                    <a:pt x="2036"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57"/>
            <p:cNvSpPr/>
            <p:nvPr/>
          </p:nvSpPr>
          <p:spPr>
            <a:xfrm>
              <a:off x="1383547" y="2704117"/>
              <a:ext cx="56975" cy="23029"/>
            </a:xfrm>
            <a:custGeom>
              <a:rect b="b" l="l" r="r" t="t"/>
              <a:pathLst>
                <a:path extrusionOk="0" h="1019" w="2521">
                  <a:moveTo>
                    <a:pt x="485" y="1"/>
                  </a:moveTo>
                  <a:lnTo>
                    <a:pt x="291" y="49"/>
                  </a:lnTo>
                  <a:lnTo>
                    <a:pt x="146" y="146"/>
                  </a:lnTo>
                  <a:lnTo>
                    <a:pt x="49" y="292"/>
                  </a:lnTo>
                  <a:lnTo>
                    <a:pt x="0" y="486"/>
                  </a:lnTo>
                  <a:lnTo>
                    <a:pt x="49" y="679"/>
                  </a:lnTo>
                  <a:lnTo>
                    <a:pt x="146" y="873"/>
                  </a:lnTo>
                  <a:lnTo>
                    <a:pt x="291" y="970"/>
                  </a:lnTo>
                  <a:lnTo>
                    <a:pt x="485" y="1019"/>
                  </a:lnTo>
                  <a:lnTo>
                    <a:pt x="1987" y="1019"/>
                  </a:lnTo>
                  <a:lnTo>
                    <a:pt x="2181" y="970"/>
                  </a:lnTo>
                  <a:lnTo>
                    <a:pt x="2327" y="873"/>
                  </a:lnTo>
                  <a:lnTo>
                    <a:pt x="2472" y="679"/>
                  </a:lnTo>
                  <a:lnTo>
                    <a:pt x="2520" y="486"/>
                  </a:lnTo>
                  <a:lnTo>
                    <a:pt x="2472" y="292"/>
                  </a:lnTo>
                  <a:lnTo>
                    <a:pt x="2327" y="146"/>
                  </a:lnTo>
                  <a:lnTo>
                    <a:pt x="2181" y="49"/>
                  </a:lnTo>
                  <a:lnTo>
                    <a:pt x="1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57"/>
            <p:cNvSpPr/>
            <p:nvPr/>
          </p:nvSpPr>
          <p:spPr>
            <a:xfrm>
              <a:off x="1396677" y="2754515"/>
              <a:ext cx="51505" cy="40544"/>
            </a:xfrm>
            <a:custGeom>
              <a:rect b="b" l="l" r="r" t="t"/>
              <a:pathLst>
                <a:path extrusionOk="0" h="1794" w="2279">
                  <a:moveTo>
                    <a:pt x="1697" y="0"/>
                  </a:moveTo>
                  <a:lnTo>
                    <a:pt x="1503" y="49"/>
                  </a:lnTo>
                  <a:lnTo>
                    <a:pt x="243" y="873"/>
                  </a:lnTo>
                  <a:lnTo>
                    <a:pt x="98" y="1018"/>
                  </a:lnTo>
                  <a:lnTo>
                    <a:pt x="1" y="1163"/>
                  </a:lnTo>
                  <a:lnTo>
                    <a:pt x="1" y="1357"/>
                  </a:lnTo>
                  <a:lnTo>
                    <a:pt x="98" y="1551"/>
                  </a:lnTo>
                  <a:lnTo>
                    <a:pt x="146" y="1648"/>
                  </a:lnTo>
                  <a:lnTo>
                    <a:pt x="292" y="1745"/>
                  </a:lnTo>
                  <a:lnTo>
                    <a:pt x="389" y="1794"/>
                  </a:lnTo>
                  <a:lnTo>
                    <a:pt x="631" y="1794"/>
                  </a:lnTo>
                  <a:lnTo>
                    <a:pt x="776" y="1697"/>
                  </a:lnTo>
                  <a:lnTo>
                    <a:pt x="2036" y="921"/>
                  </a:lnTo>
                  <a:lnTo>
                    <a:pt x="2182" y="776"/>
                  </a:lnTo>
                  <a:lnTo>
                    <a:pt x="2279" y="582"/>
                  </a:lnTo>
                  <a:lnTo>
                    <a:pt x="2279" y="388"/>
                  </a:lnTo>
                  <a:lnTo>
                    <a:pt x="2182" y="194"/>
                  </a:lnTo>
                  <a:lnTo>
                    <a:pt x="2036" y="49"/>
                  </a:lnTo>
                  <a:lnTo>
                    <a:pt x="18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57"/>
            <p:cNvSpPr/>
            <p:nvPr/>
          </p:nvSpPr>
          <p:spPr>
            <a:xfrm>
              <a:off x="1396677" y="2636227"/>
              <a:ext cx="51505" cy="40544"/>
            </a:xfrm>
            <a:custGeom>
              <a:rect b="b" l="l" r="r" t="t"/>
              <a:pathLst>
                <a:path extrusionOk="0" h="1794" w="2279">
                  <a:moveTo>
                    <a:pt x="389" y="0"/>
                  </a:moveTo>
                  <a:lnTo>
                    <a:pt x="243" y="97"/>
                  </a:lnTo>
                  <a:lnTo>
                    <a:pt x="98" y="242"/>
                  </a:lnTo>
                  <a:lnTo>
                    <a:pt x="1" y="388"/>
                  </a:lnTo>
                  <a:lnTo>
                    <a:pt x="1" y="582"/>
                  </a:lnTo>
                  <a:lnTo>
                    <a:pt x="98" y="776"/>
                  </a:lnTo>
                  <a:lnTo>
                    <a:pt x="243" y="921"/>
                  </a:lnTo>
                  <a:lnTo>
                    <a:pt x="1503" y="1745"/>
                  </a:lnTo>
                  <a:lnTo>
                    <a:pt x="1600" y="1793"/>
                  </a:lnTo>
                  <a:lnTo>
                    <a:pt x="1891" y="1793"/>
                  </a:lnTo>
                  <a:lnTo>
                    <a:pt x="1988" y="1745"/>
                  </a:lnTo>
                  <a:lnTo>
                    <a:pt x="2085" y="1696"/>
                  </a:lnTo>
                  <a:lnTo>
                    <a:pt x="2182" y="1551"/>
                  </a:lnTo>
                  <a:lnTo>
                    <a:pt x="2279" y="1406"/>
                  </a:lnTo>
                  <a:lnTo>
                    <a:pt x="2279" y="1212"/>
                  </a:lnTo>
                  <a:lnTo>
                    <a:pt x="2182" y="1018"/>
                  </a:lnTo>
                  <a:lnTo>
                    <a:pt x="2036" y="872"/>
                  </a:lnTo>
                  <a:lnTo>
                    <a:pt x="776" y="49"/>
                  </a:lnTo>
                  <a:lnTo>
                    <a:pt x="5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57"/>
            <p:cNvSpPr/>
            <p:nvPr/>
          </p:nvSpPr>
          <p:spPr>
            <a:xfrm>
              <a:off x="1363817" y="2636227"/>
              <a:ext cx="385579" cy="392133"/>
            </a:xfrm>
            <a:custGeom>
              <a:rect b="b" l="l" r="r" t="t"/>
              <a:pathLst>
                <a:path extrusionOk="0" h="17351" w="17061">
                  <a:moveTo>
                    <a:pt x="9161" y="1018"/>
                  </a:moveTo>
                  <a:lnTo>
                    <a:pt x="9645" y="1066"/>
                  </a:lnTo>
                  <a:lnTo>
                    <a:pt x="10082" y="1163"/>
                  </a:lnTo>
                  <a:lnTo>
                    <a:pt x="10469" y="1406"/>
                  </a:lnTo>
                  <a:lnTo>
                    <a:pt x="10809" y="1696"/>
                  </a:lnTo>
                  <a:lnTo>
                    <a:pt x="11099" y="2036"/>
                  </a:lnTo>
                  <a:lnTo>
                    <a:pt x="11342" y="2423"/>
                  </a:lnTo>
                  <a:lnTo>
                    <a:pt x="11487" y="2860"/>
                  </a:lnTo>
                  <a:lnTo>
                    <a:pt x="11536" y="3296"/>
                  </a:lnTo>
                  <a:lnTo>
                    <a:pt x="11487" y="3780"/>
                  </a:lnTo>
                  <a:lnTo>
                    <a:pt x="11342" y="4265"/>
                  </a:lnTo>
                  <a:lnTo>
                    <a:pt x="11099" y="4653"/>
                  </a:lnTo>
                  <a:lnTo>
                    <a:pt x="10809" y="5040"/>
                  </a:lnTo>
                  <a:lnTo>
                    <a:pt x="10518" y="5331"/>
                  </a:lnTo>
                  <a:lnTo>
                    <a:pt x="10275" y="5622"/>
                  </a:lnTo>
                  <a:lnTo>
                    <a:pt x="10082" y="5961"/>
                  </a:lnTo>
                  <a:lnTo>
                    <a:pt x="9888" y="6301"/>
                  </a:lnTo>
                  <a:lnTo>
                    <a:pt x="9742" y="6640"/>
                  </a:lnTo>
                  <a:lnTo>
                    <a:pt x="9597" y="7028"/>
                  </a:lnTo>
                  <a:lnTo>
                    <a:pt x="9500" y="7367"/>
                  </a:lnTo>
                  <a:lnTo>
                    <a:pt x="9452" y="7754"/>
                  </a:lnTo>
                  <a:lnTo>
                    <a:pt x="9015" y="7754"/>
                  </a:lnTo>
                  <a:lnTo>
                    <a:pt x="9015" y="4944"/>
                  </a:lnTo>
                  <a:lnTo>
                    <a:pt x="9452" y="4798"/>
                  </a:lnTo>
                  <a:lnTo>
                    <a:pt x="9888" y="4556"/>
                  </a:lnTo>
                  <a:lnTo>
                    <a:pt x="9985" y="4410"/>
                  </a:lnTo>
                  <a:lnTo>
                    <a:pt x="10082" y="4217"/>
                  </a:lnTo>
                  <a:lnTo>
                    <a:pt x="10082" y="4023"/>
                  </a:lnTo>
                  <a:lnTo>
                    <a:pt x="9985" y="3829"/>
                  </a:lnTo>
                  <a:lnTo>
                    <a:pt x="9839" y="3732"/>
                  </a:lnTo>
                  <a:lnTo>
                    <a:pt x="9645" y="3635"/>
                  </a:lnTo>
                  <a:lnTo>
                    <a:pt x="9452" y="3635"/>
                  </a:lnTo>
                  <a:lnTo>
                    <a:pt x="9258" y="3732"/>
                  </a:lnTo>
                  <a:lnTo>
                    <a:pt x="9112" y="3829"/>
                  </a:lnTo>
                  <a:lnTo>
                    <a:pt x="8918" y="3926"/>
                  </a:lnTo>
                  <a:lnTo>
                    <a:pt x="8725" y="3974"/>
                  </a:lnTo>
                  <a:lnTo>
                    <a:pt x="8337" y="3974"/>
                  </a:lnTo>
                  <a:lnTo>
                    <a:pt x="8143" y="3926"/>
                  </a:lnTo>
                  <a:lnTo>
                    <a:pt x="7949" y="3829"/>
                  </a:lnTo>
                  <a:lnTo>
                    <a:pt x="7755" y="3732"/>
                  </a:lnTo>
                  <a:lnTo>
                    <a:pt x="7610" y="3635"/>
                  </a:lnTo>
                  <a:lnTo>
                    <a:pt x="7416" y="3635"/>
                  </a:lnTo>
                  <a:lnTo>
                    <a:pt x="7222" y="3732"/>
                  </a:lnTo>
                  <a:lnTo>
                    <a:pt x="7077" y="3829"/>
                  </a:lnTo>
                  <a:lnTo>
                    <a:pt x="6980" y="4023"/>
                  </a:lnTo>
                  <a:lnTo>
                    <a:pt x="6980" y="4217"/>
                  </a:lnTo>
                  <a:lnTo>
                    <a:pt x="7028" y="4410"/>
                  </a:lnTo>
                  <a:lnTo>
                    <a:pt x="7174" y="4556"/>
                  </a:lnTo>
                  <a:lnTo>
                    <a:pt x="7561" y="4798"/>
                  </a:lnTo>
                  <a:lnTo>
                    <a:pt x="7998" y="4944"/>
                  </a:lnTo>
                  <a:lnTo>
                    <a:pt x="7998" y="7754"/>
                  </a:lnTo>
                  <a:lnTo>
                    <a:pt x="7561" y="7754"/>
                  </a:lnTo>
                  <a:lnTo>
                    <a:pt x="7513" y="7415"/>
                  </a:lnTo>
                  <a:lnTo>
                    <a:pt x="7416" y="7028"/>
                  </a:lnTo>
                  <a:lnTo>
                    <a:pt x="7271" y="6640"/>
                  </a:lnTo>
                  <a:lnTo>
                    <a:pt x="7125" y="6301"/>
                  </a:lnTo>
                  <a:lnTo>
                    <a:pt x="6931" y="5961"/>
                  </a:lnTo>
                  <a:lnTo>
                    <a:pt x="6737" y="5622"/>
                  </a:lnTo>
                  <a:lnTo>
                    <a:pt x="6495" y="5283"/>
                  </a:lnTo>
                  <a:lnTo>
                    <a:pt x="6204" y="4992"/>
                  </a:lnTo>
                  <a:lnTo>
                    <a:pt x="5914" y="4653"/>
                  </a:lnTo>
                  <a:lnTo>
                    <a:pt x="5671" y="4265"/>
                  </a:lnTo>
                  <a:lnTo>
                    <a:pt x="5574" y="3829"/>
                  </a:lnTo>
                  <a:lnTo>
                    <a:pt x="5526" y="3344"/>
                  </a:lnTo>
                  <a:lnTo>
                    <a:pt x="5526" y="2860"/>
                  </a:lnTo>
                  <a:lnTo>
                    <a:pt x="5671" y="2423"/>
                  </a:lnTo>
                  <a:lnTo>
                    <a:pt x="5914" y="2036"/>
                  </a:lnTo>
                  <a:lnTo>
                    <a:pt x="6204" y="1696"/>
                  </a:lnTo>
                  <a:lnTo>
                    <a:pt x="6544" y="1406"/>
                  </a:lnTo>
                  <a:lnTo>
                    <a:pt x="6931" y="1163"/>
                  </a:lnTo>
                  <a:lnTo>
                    <a:pt x="7368" y="1066"/>
                  </a:lnTo>
                  <a:lnTo>
                    <a:pt x="7852" y="1018"/>
                  </a:lnTo>
                  <a:close/>
                  <a:moveTo>
                    <a:pt x="9452" y="8772"/>
                  </a:moveTo>
                  <a:lnTo>
                    <a:pt x="9452" y="9596"/>
                  </a:lnTo>
                  <a:lnTo>
                    <a:pt x="8531" y="10517"/>
                  </a:lnTo>
                  <a:lnTo>
                    <a:pt x="7610" y="9596"/>
                  </a:lnTo>
                  <a:lnTo>
                    <a:pt x="7610" y="8772"/>
                  </a:lnTo>
                  <a:close/>
                  <a:moveTo>
                    <a:pt x="7077" y="10565"/>
                  </a:moveTo>
                  <a:lnTo>
                    <a:pt x="7804" y="11244"/>
                  </a:lnTo>
                  <a:lnTo>
                    <a:pt x="6059" y="12989"/>
                  </a:lnTo>
                  <a:lnTo>
                    <a:pt x="5332" y="12310"/>
                  </a:lnTo>
                  <a:lnTo>
                    <a:pt x="7077" y="10565"/>
                  </a:lnTo>
                  <a:close/>
                  <a:moveTo>
                    <a:pt x="9936" y="10565"/>
                  </a:moveTo>
                  <a:lnTo>
                    <a:pt x="11681" y="12310"/>
                  </a:lnTo>
                  <a:lnTo>
                    <a:pt x="10954" y="12989"/>
                  </a:lnTo>
                  <a:lnTo>
                    <a:pt x="9209" y="11244"/>
                  </a:lnTo>
                  <a:lnTo>
                    <a:pt x="9936" y="10565"/>
                  </a:lnTo>
                  <a:close/>
                  <a:moveTo>
                    <a:pt x="7998" y="12504"/>
                  </a:moveTo>
                  <a:lnTo>
                    <a:pt x="7998" y="16333"/>
                  </a:lnTo>
                  <a:lnTo>
                    <a:pt x="1212" y="16333"/>
                  </a:lnTo>
                  <a:lnTo>
                    <a:pt x="2085" y="14103"/>
                  </a:lnTo>
                  <a:lnTo>
                    <a:pt x="2376" y="13716"/>
                  </a:lnTo>
                  <a:lnTo>
                    <a:pt x="2715" y="13376"/>
                  </a:lnTo>
                  <a:lnTo>
                    <a:pt x="3103" y="13134"/>
                  </a:lnTo>
                  <a:lnTo>
                    <a:pt x="3490" y="12989"/>
                  </a:lnTo>
                  <a:lnTo>
                    <a:pt x="4314" y="12698"/>
                  </a:lnTo>
                  <a:lnTo>
                    <a:pt x="5720" y="14103"/>
                  </a:lnTo>
                  <a:lnTo>
                    <a:pt x="5865" y="14200"/>
                  </a:lnTo>
                  <a:lnTo>
                    <a:pt x="6059" y="14249"/>
                  </a:lnTo>
                  <a:lnTo>
                    <a:pt x="6253" y="14200"/>
                  </a:lnTo>
                  <a:lnTo>
                    <a:pt x="6447" y="14103"/>
                  </a:lnTo>
                  <a:lnTo>
                    <a:pt x="7998" y="12504"/>
                  </a:lnTo>
                  <a:close/>
                  <a:moveTo>
                    <a:pt x="9015" y="12504"/>
                  </a:moveTo>
                  <a:lnTo>
                    <a:pt x="10615" y="14103"/>
                  </a:lnTo>
                  <a:lnTo>
                    <a:pt x="10760" y="14200"/>
                  </a:lnTo>
                  <a:lnTo>
                    <a:pt x="10954" y="14249"/>
                  </a:lnTo>
                  <a:lnTo>
                    <a:pt x="11148" y="14200"/>
                  </a:lnTo>
                  <a:lnTo>
                    <a:pt x="11342" y="14103"/>
                  </a:lnTo>
                  <a:lnTo>
                    <a:pt x="12699" y="12698"/>
                  </a:lnTo>
                  <a:lnTo>
                    <a:pt x="13523" y="12989"/>
                  </a:lnTo>
                  <a:lnTo>
                    <a:pt x="13959" y="13134"/>
                  </a:lnTo>
                  <a:lnTo>
                    <a:pt x="14346" y="13376"/>
                  </a:lnTo>
                  <a:lnTo>
                    <a:pt x="14686" y="13716"/>
                  </a:lnTo>
                  <a:lnTo>
                    <a:pt x="14928" y="14103"/>
                  </a:lnTo>
                  <a:lnTo>
                    <a:pt x="15800" y="16333"/>
                  </a:lnTo>
                  <a:lnTo>
                    <a:pt x="9015" y="16333"/>
                  </a:lnTo>
                  <a:lnTo>
                    <a:pt x="9015" y="12504"/>
                  </a:lnTo>
                  <a:close/>
                  <a:moveTo>
                    <a:pt x="7513" y="0"/>
                  </a:moveTo>
                  <a:lnTo>
                    <a:pt x="7174" y="49"/>
                  </a:lnTo>
                  <a:lnTo>
                    <a:pt x="6883" y="146"/>
                  </a:lnTo>
                  <a:lnTo>
                    <a:pt x="6544" y="242"/>
                  </a:lnTo>
                  <a:lnTo>
                    <a:pt x="6253" y="388"/>
                  </a:lnTo>
                  <a:lnTo>
                    <a:pt x="5962" y="533"/>
                  </a:lnTo>
                  <a:lnTo>
                    <a:pt x="5720" y="727"/>
                  </a:lnTo>
                  <a:lnTo>
                    <a:pt x="5477" y="969"/>
                  </a:lnTo>
                  <a:lnTo>
                    <a:pt x="5235" y="1212"/>
                  </a:lnTo>
                  <a:lnTo>
                    <a:pt x="5041" y="1503"/>
                  </a:lnTo>
                  <a:lnTo>
                    <a:pt x="4896" y="1745"/>
                  </a:lnTo>
                  <a:lnTo>
                    <a:pt x="4750" y="2036"/>
                  </a:lnTo>
                  <a:lnTo>
                    <a:pt x="4653" y="2375"/>
                  </a:lnTo>
                  <a:lnTo>
                    <a:pt x="4557" y="2666"/>
                  </a:lnTo>
                  <a:lnTo>
                    <a:pt x="4508" y="3005"/>
                  </a:lnTo>
                  <a:lnTo>
                    <a:pt x="4508" y="3344"/>
                  </a:lnTo>
                  <a:lnTo>
                    <a:pt x="4508" y="3683"/>
                  </a:lnTo>
                  <a:lnTo>
                    <a:pt x="4557" y="4023"/>
                  </a:lnTo>
                  <a:lnTo>
                    <a:pt x="4653" y="4313"/>
                  </a:lnTo>
                  <a:lnTo>
                    <a:pt x="4750" y="4653"/>
                  </a:lnTo>
                  <a:lnTo>
                    <a:pt x="4896" y="4944"/>
                  </a:lnTo>
                  <a:lnTo>
                    <a:pt x="5090" y="5234"/>
                  </a:lnTo>
                  <a:lnTo>
                    <a:pt x="5284" y="5477"/>
                  </a:lnTo>
                  <a:lnTo>
                    <a:pt x="5477" y="5767"/>
                  </a:lnTo>
                  <a:lnTo>
                    <a:pt x="5768" y="6010"/>
                  </a:lnTo>
                  <a:lnTo>
                    <a:pt x="5962" y="6301"/>
                  </a:lnTo>
                  <a:lnTo>
                    <a:pt x="6156" y="6591"/>
                  </a:lnTo>
                  <a:lnTo>
                    <a:pt x="6301" y="6931"/>
                  </a:lnTo>
                  <a:lnTo>
                    <a:pt x="6447" y="7221"/>
                  </a:lnTo>
                  <a:lnTo>
                    <a:pt x="6495" y="7609"/>
                  </a:lnTo>
                  <a:lnTo>
                    <a:pt x="6592" y="7948"/>
                  </a:lnTo>
                  <a:lnTo>
                    <a:pt x="6592" y="8288"/>
                  </a:lnTo>
                  <a:lnTo>
                    <a:pt x="6592" y="9596"/>
                  </a:lnTo>
                  <a:lnTo>
                    <a:pt x="4653" y="11583"/>
                  </a:lnTo>
                  <a:lnTo>
                    <a:pt x="3200" y="11971"/>
                  </a:lnTo>
                  <a:lnTo>
                    <a:pt x="2909" y="12116"/>
                  </a:lnTo>
                  <a:lnTo>
                    <a:pt x="2618" y="12262"/>
                  </a:lnTo>
                  <a:lnTo>
                    <a:pt x="2327" y="12407"/>
                  </a:lnTo>
                  <a:lnTo>
                    <a:pt x="2036" y="12601"/>
                  </a:lnTo>
                  <a:lnTo>
                    <a:pt x="1794" y="12843"/>
                  </a:lnTo>
                  <a:lnTo>
                    <a:pt x="1552" y="13086"/>
                  </a:lnTo>
                  <a:lnTo>
                    <a:pt x="1358" y="13328"/>
                  </a:lnTo>
                  <a:lnTo>
                    <a:pt x="1212" y="13619"/>
                  </a:lnTo>
                  <a:lnTo>
                    <a:pt x="1164" y="13667"/>
                  </a:lnTo>
                  <a:lnTo>
                    <a:pt x="1" y="16624"/>
                  </a:lnTo>
                  <a:lnTo>
                    <a:pt x="1" y="16769"/>
                  </a:lnTo>
                  <a:lnTo>
                    <a:pt x="1" y="16866"/>
                  </a:lnTo>
                  <a:lnTo>
                    <a:pt x="1" y="17011"/>
                  </a:lnTo>
                  <a:lnTo>
                    <a:pt x="49" y="17108"/>
                  </a:lnTo>
                  <a:lnTo>
                    <a:pt x="146" y="17205"/>
                  </a:lnTo>
                  <a:lnTo>
                    <a:pt x="243" y="17254"/>
                  </a:lnTo>
                  <a:lnTo>
                    <a:pt x="389" y="17302"/>
                  </a:lnTo>
                  <a:lnTo>
                    <a:pt x="485" y="17351"/>
                  </a:lnTo>
                  <a:lnTo>
                    <a:pt x="16527" y="17351"/>
                  </a:lnTo>
                  <a:lnTo>
                    <a:pt x="16673" y="17302"/>
                  </a:lnTo>
                  <a:lnTo>
                    <a:pt x="16770" y="17254"/>
                  </a:lnTo>
                  <a:lnTo>
                    <a:pt x="16867" y="17205"/>
                  </a:lnTo>
                  <a:lnTo>
                    <a:pt x="16964" y="17108"/>
                  </a:lnTo>
                  <a:lnTo>
                    <a:pt x="17012" y="17011"/>
                  </a:lnTo>
                  <a:lnTo>
                    <a:pt x="17061" y="16866"/>
                  </a:lnTo>
                  <a:lnTo>
                    <a:pt x="17061" y="16769"/>
                  </a:lnTo>
                  <a:lnTo>
                    <a:pt x="17012" y="16624"/>
                  </a:lnTo>
                  <a:lnTo>
                    <a:pt x="15897" y="13667"/>
                  </a:lnTo>
                  <a:lnTo>
                    <a:pt x="15849" y="13619"/>
                  </a:lnTo>
                  <a:lnTo>
                    <a:pt x="15655" y="13328"/>
                  </a:lnTo>
                  <a:lnTo>
                    <a:pt x="15461" y="13086"/>
                  </a:lnTo>
                  <a:lnTo>
                    <a:pt x="15219" y="12843"/>
                  </a:lnTo>
                  <a:lnTo>
                    <a:pt x="14977" y="12601"/>
                  </a:lnTo>
                  <a:lnTo>
                    <a:pt x="14734" y="12407"/>
                  </a:lnTo>
                  <a:lnTo>
                    <a:pt x="14443" y="12262"/>
                  </a:lnTo>
                  <a:lnTo>
                    <a:pt x="14153" y="12116"/>
                  </a:lnTo>
                  <a:lnTo>
                    <a:pt x="13813" y="11971"/>
                  </a:lnTo>
                  <a:lnTo>
                    <a:pt x="12408" y="11583"/>
                  </a:lnTo>
                  <a:lnTo>
                    <a:pt x="10469" y="9596"/>
                  </a:lnTo>
                  <a:lnTo>
                    <a:pt x="10469" y="8288"/>
                  </a:lnTo>
                  <a:lnTo>
                    <a:pt x="10469" y="7948"/>
                  </a:lnTo>
                  <a:lnTo>
                    <a:pt x="10518" y="7561"/>
                  </a:lnTo>
                  <a:lnTo>
                    <a:pt x="10615" y="7221"/>
                  </a:lnTo>
                  <a:lnTo>
                    <a:pt x="10712" y="6931"/>
                  </a:lnTo>
                  <a:lnTo>
                    <a:pt x="10857" y="6591"/>
                  </a:lnTo>
                  <a:lnTo>
                    <a:pt x="11051" y="6301"/>
                  </a:lnTo>
                  <a:lnTo>
                    <a:pt x="11293" y="6010"/>
                  </a:lnTo>
                  <a:lnTo>
                    <a:pt x="11536" y="5767"/>
                  </a:lnTo>
                  <a:lnTo>
                    <a:pt x="11729" y="5525"/>
                  </a:lnTo>
                  <a:lnTo>
                    <a:pt x="11972" y="5234"/>
                  </a:lnTo>
                  <a:lnTo>
                    <a:pt x="12117" y="4944"/>
                  </a:lnTo>
                  <a:lnTo>
                    <a:pt x="12311" y="4653"/>
                  </a:lnTo>
                  <a:lnTo>
                    <a:pt x="12408" y="4313"/>
                  </a:lnTo>
                  <a:lnTo>
                    <a:pt x="12505" y="3974"/>
                  </a:lnTo>
                  <a:lnTo>
                    <a:pt x="12553" y="3635"/>
                  </a:lnTo>
                  <a:lnTo>
                    <a:pt x="12553" y="3296"/>
                  </a:lnTo>
                  <a:lnTo>
                    <a:pt x="12505" y="2956"/>
                  </a:lnTo>
                  <a:lnTo>
                    <a:pt x="12456" y="2617"/>
                  </a:lnTo>
                  <a:lnTo>
                    <a:pt x="12408" y="2326"/>
                  </a:lnTo>
                  <a:lnTo>
                    <a:pt x="12262" y="2036"/>
                  </a:lnTo>
                  <a:lnTo>
                    <a:pt x="12117" y="1745"/>
                  </a:lnTo>
                  <a:lnTo>
                    <a:pt x="11972" y="1454"/>
                  </a:lnTo>
                  <a:lnTo>
                    <a:pt x="11778" y="1212"/>
                  </a:lnTo>
                  <a:lnTo>
                    <a:pt x="11536" y="969"/>
                  </a:lnTo>
                  <a:lnTo>
                    <a:pt x="11293" y="727"/>
                  </a:lnTo>
                  <a:lnTo>
                    <a:pt x="11051" y="533"/>
                  </a:lnTo>
                  <a:lnTo>
                    <a:pt x="10760" y="388"/>
                  </a:lnTo>
                  <a:lnTo>
                    <a:pt x="10469" y="242"/>
                  </a:lnTo>
                  <a:lnTo>
                    <a:pt x="10178" y="146"/>
                  </a:lnTo>
                  <a:lnTo>
                    <a:pt x="9839" y="49"/>
                  </a:lnTo>
                  <a:lnTo>
                    <a:pt x="95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8" name="Google Shape;1908;p57"/>
          <p:cNvGrpSpPr/>
          <p:nvPr/>
        </p:nvGrpSpPr>
        <p:grpSpPr>
          <a:xfrm>
            <a:off x="2175124" y="2635673"/>
            <a:ext cx="391048" cy="392133"/>
            <a:chOff x="1972819" y="2636227"/>
            <a:chExt cx="391048" cy="392133"/>
          </a:xfrm>
        </p:grpSpPr>
        <p:sp>
          <p:nvSpPr>
            <p:cNvPr id="1909" name="Google Shape;1909;p57"/>
            <p:cNvSpPr/>
            <p:nvPr/>
          </p:nvSpPr>
          <p:spPr>
            <a:xfrm>
              <a:off x="1972819" y="2636227"/>
              <a:ext cx="391048" cy="392133"/>
            </a:xfrm>
            <a:custGeom>
              <a:rect b="b" l="l" r="r" t="t"/>
              <a:pathLst>
                <a:path extrusionOk="0" h="17351" w="17303">
                  <a:moveTo>
                    <a:pt x="16285" y="1018"/>
                  </a:moveTo>
                  <a:lnTo>
                    <a:pt x="16285" y="11486"/>
                  </a:lnTo>
                  <a:lnTo>
                    <a:pt x="1018" y="11486"/>
                  </a:lnTo>
                  <a:lnTo>
                    <a:pt x="1018" y="1018"/>
                  </a:lnTo>
                  <a:close/>
                  <a:moveTo>
                    <a:pt x="16285" y="12504"/>
                  </a:moveTo>
                  <a:lnTo>
                    <a:pt x="16285" y="13522"/>
                  </a:lnTo>
                  <a:lnTo>
                    <a:pt x="1018" y="13522"/>
                  </a:lnTo>
                  <a:lnTo>
                    <a:pt x="1018" y="12504"/>
                  </a:lnTo>
                  <a:close/>
                  <a:moveTo>
                    <a:pt x="485" y="0"/>
                  </a:moveTo>
                  <a:lnTo>
                    <a:pt x="291" y="49"/>
                  </a:lnTo>
                  <a:lnTo>
                    <a:pt x="146" y="146"/>
                  </a:lnTo>
                  <a:lnTo>
                    <a:pt x="0" y="291"/>
                  </a:lnTo>
                  <a:lnTo>
                    <a:pt x="0" y="485"/>
                  </a:lnTo>
                  <a:lnTo>
                    <a:pt x="0" y="14055"/>
                  </a:lnTo>
                  <a:lnTo>
                    <a:pt x="0" y="14249"/>
                  </a:lnTo>
                  <a:lnTo>
                    <a:pt x="146" y="14394"/>
                  </a:lnTo>
                  <a:lnTo>
                    <a:pt x="291" y="14491"/>
                  </a:lnTo>
                  <a:lnTo>
                    <a:pt x="485" y="14540"/>
                  </a:lnTo>
                  <a:lnTo>
                    <a:pt x="8143" y="14540"/>
                  </a:lnTo>
                  <a:lnTo>
                    <a:pt x="8143" y="16333"/>
                  </a:lnTo>
                  <a:lnTo>
                    <a:pt x="4168" y="16333"/>
                  </a:lnTo>
                  <a:lnTo>
                    <a:pt x="4023" y="16478"/>
                  </a:lnTo>
                  <a:lnTo>
                    <a:pt x="3926" y="16624"/>
                  </a:lnTo>
                  <a:lnTo>
                    <a:pt x="3878" y="16817"/>
                  </a:lnTo>
                  <a:lnTo>
                    <a:pt x="3926" y="17011"/>
                  </a:lnTo>
                  <a:lnTo>
                    <a:pt x="4023" y="17157"/>
                  </a:lnTo>
                  <a:lnTo>
                    <a:pt x="4168" y="17302"/>
                  </a:lnTo>
                  <a:lnTo>
                    <a:pt x="4362" y="17351"/>
                  </a:lnTo>
                  <a:lnTo>
                    <a:pt x="12892" y="17351"/>
                  </a:lnTo>
                  <a:lnTo>
                    <a:pt x="13134" y="17302"/>
                  </a:lnTo>
                  <a:lnTo>
                    <a:pt x="13280" y="17157"/>
                  </a:lnTo>
                  <a:lnTo>
                    <a:pt x="13377" y="17011"/>
                  </a:lnTo>
                  <a:lnTo>
                    <a:pt x="13425" y="16817"/>
                  </a:lnTo>
                  <a:lnTo>
                    <a:pt x="13377" y="16624"/>
                  </a:lnTo>
                  <a:lnTo>
                    <a:pt x="13280" y="16478"/>
                  </a:lnTo>
                  <a:lnTo>
                    <a:pt x="13134" y="16333"/>
                  </a:lnTo>
                  <a:lnTo>
                    <a:pt x="9160" y="16333"/>
                  </a:lnTo>
                  <a:lnTo>
                    <a:pt x="9160" y="14540"/>
                  </a:lnTo>
                  <a:lnTo>
                    <a:pt x="16818" y="14540"/>
                  </a:lnTo>
                  <a:lnTo>
                    <a:pt x="17012" y="14491"/>
                  </a:lnTo>
                  <a:lnTo>
                    <a:pt x="17157" y="14394"/>
                  </a:lnTo>
                  <a:lnTo>
                    <a:pt x="17302" y="14249"/>
                  </a:lnTo>
                  <a:lnTo>
                    <a:pt x="17302" y="14055"/>
                  </a:lnTo>
                  <a:lnTo>
                    <a:pt x="17302" y="485"/>
                  </a:lnTo>
                  <a:lnTo>
                    <a:pt x="17302" y="291"/>
                  </a:lnTo>
                  <a:lnTo>
                    <a:pt x="17157" y="146"/>
                  </a:lnTo>
                  <a:lnTo>
                    <a:pt x="17012" y="49"/>
                  </a:lnTo>
                  <a:lnTo>
                    <a:pt x="168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57"/>
            <p:cNvSpPr/>
            <p:nvPr/>
          </p:nvSpPr>
          <p:spPr>
            <a:xfrm>
              <a:off x="2017725" y="2682218"/>
              <a:ext cx="300128" cy="190608"/>
            </a:xfrm>
            <a:custGeom>
              <a:rect b="b" l="l" r="r" t="t"/>
              <a:pathLst>
                <a:path extrusionOk="0" h="8434" w="13280">
                  <a:moveTo>
                    <a:pt x="9112" y="1018"/>
                  </a:moveTo>
                  <a:lnTo>
                    <a:pt x="9112" y="2036"/>
                  </a:lnTo>
                  <a:lnTo>
                    <a:pt x="4217" y="2036"/>
                  </a:lnTo>
                  <a:lnTo>
                    <a:pt x="4217" y="1018"/>
                  </a:lnTo>
                  <a:close/>
                  <a:moveTo>
                    <a:pt x="2036" y="6398"/>
                  </a:moveTo>
                  <a:lnTo>
                    <a:pt x="2036" y="7416"/>
                  </a:lnTo>
                  <a:lnTo>
                    <a:pt x="1018" y="7416"/>
                  </a:lnTo>
                  <a:lnTo>
                    <a:pt x="1018" y="6398"/>
                  </a:lnTo>
                  <a:close/>
                  <a:moveTo>
                    <a:pt x="7173" y="6398"/>
                  </a:moveTo>
                  <a:lnTo>
                    <a:pt x="7173" y="7416"/>
                  </a:lnTo>
                  <a:lnTo>
                    <a:pt x="6156" y="7416"/>
                  </a:lnTo>
                  <a:lnTo>
                    <a:pt x="6156" y="6398"/>
                  </a:lnTo>
                  <a:close/>
                  <a:moveTo>
                    <a:pt x="12262" y="6398"/>
                  </a:moveTo>
                  <a:lnTo>
                    <a:pt x="12262" y="7416"/>
                  </a:lnTo>
                  <a:lnTo>
                    <a:pt x="11244" y="7416"/>
                  </a:lnTo>
                  <a:lnTo>
                    <a:pt x="11244" y="6398"/>
                  </a:lnTo>
                  <a:close/>
                  <a:moveTo>
                    <a:pt x="3732" y="1"/>
                  </a:moveTo>
                  <a:lnTo>
                    <a:pt x="3538" y="49"/>
                  </a:lnTo>
                  <a:lnTo>
                    <a:pt x="3345" y="146"/>
                  </a:lnTo>
                  <a:lnTo>
                    <a:pt x="3248" y="291"/>
                  </a:lnTo>
                  <a:lnTo>
                    <a:pt x="3199" y="485"/>
                  </a:lnTo>
                  <a:lnTo>
                    <a:pt x="3199" y="2521"/>
                  </a:lnTo>
                  <a:lnTo>
                    <a:pt x="3248" y="2715"/>
                  </a:lnTo>
                  <a:lnTo>
                    <a:pt x="3345" y="2909"/>
                  </a:lnTo>
                  <a:lnTo>
                    <a:pt x="3538" y="3005"/>
                  </a:lnTo>
                  <a:lnTo>
                    <a:pt x="3732" y="3054"/>
                  </a:lnTo>
                  <a:lnTo>
                    <a:pt x="6156" y="3054"/>
                  </a:lnTo>
                  <a:lnTo>
                    <a:pt x="6156" y="5380"/>
                  </a:lnTo>
                  <a:lnTo>
                    <a:pt x="5622" y="5380"/>
                  </a:lnTo>
                  <a:lnTo>
                    <a:pt x="5429" y="5429"/>
                  </a:lnTo>
                  <a:lnTo>
                    <a:pt x="5283" y="5526"/>
                  </a:lnTo>
                  <a:lnTo>
                    <a:pt x="5186" y="5671"/>
                  </a:lnTo>
                  <a:lnTo>
                    <a:pt x="5138" y="5865"/>
                  </a:lnTo>
                  <a:lnTo>
                    <a:pt x="5138" y="6398"/>
                  </a:lnTo>
                  <a:lnTo>
                    <a:pt x="3054" y="6398"/>
                  </a:lnTo>
                  <a:lnTo>
                    <a:pt x="3054" y="5865"/>
                  </a:lnTo>
                  <a:lnTo>
                    <a:pt x="3054" y="5671"/>
                  </a:lnTo>
                  <a:lnTo>
                    <a:pt x="2908" y="5526"/>
                  </a:lnTo>
                  <a:lnTo>
                    <a:pt x="2763" y="5429"/>
                  </a:lnTo>
                  <a:lnTo>
                    <a:pt x="2569" y="5380"/>
                  </a:lnTo>
                  <a:lnTo>
                    <a:pt x="534" y="5380"/>
                  </a:lnTo>
                  <a:lnTo>
                    <a:pt x="340" y="5429"/>
                  </a:lnTo>
                  <a:lnTo>
                    <a:pt x="194" y="5526"/>
                  </a:lnTo>
                  <a:lnTo>
                    <a:pt x="49" y="5671"/>
                  </a:lnTo>
                  <a:lnTo>
                    <a:pt x="0" y="5865"/>
                  </a:lnTo>
                  <a:lnTo>
                    <a:pt x="0" y="7900"/>
                  </a:lnTo>
                  <a:lnTo>
                    <a:pt x="49" y="8094"/>
                  </a:lnTo>
                  <a:lnTo>
                    <a:pt x="194" y="8288"/>
                  </a:lnTo>
                  <a:lnTo>
                    <a:pt x="340" y="8385"/>
                  </a:lnTo>
                  <a:lnTo>
                    <a:pt x="534" y="8434"/>
                  </a:lnTo>
                  <a:lnTo>
                    <a:pt x="2569" y="8434"/>
                  </a:lnTo>
                  <a:lnTo>
                    <a:pt x="2763" y="8385"/>
                  </a:lnTo>
                  <a:lnTo>
                    <a:pt x="2908" y="8288"/>
                  </a:lnTo>
                  <a:lnTo>
                    <a:pt x="3054" y="8094"/>
                  </a:lnTo>
                  <a:lnTo>
                    <a:pt x="3054" y="7900"/>
                  </a:lnTo>
                  <a:lnTo>
                    <a:pt x="3054" y="7416"/>
                  </a:lnTo>
                  <a:lnTo>
                    <a:pt x="5138" y="7416"/>
                  </a:lnTo>
                  <a:lnTo>
                    <a:pt x="5138" y="7900"/>
                  </a:lnTo>
                  <a:lnTo>
                    <a:pt x="5186" y="8094"/>
                  </a:lnTo>
                  <a:lnTo>
                    <a:pt x="5283" y="8288"/>
                  </a:lnTo>
                  <a:lnTo>
                    <a:pt x="5429" y="8385"/>
                  </a:lnTo>
                  <a:lnTo>
                    <a:pt x="5622" y="8434"/>
                  </a:lnTo>
                  <a:lnTo>
                    <a:pt x="7658" y="8434"/>
                  </a:lnTo>
                  <a:lnTo>
                    <a:pt x="7852" y="8385"/>
                  </a:lnTo>
                  <a:lnTo>
                    <a:pt x="8046" y="8288"/>
                  </a:lnTo>
                  <a:lnTo>
                    <a:pt x="8143" y="8094"/>
                  </a:lnTo>
                  <a:lnTo>
                    <a:pt x="8191" y="7900"/>
                  </a:lnTo>
                  <a:lnTo>
                    <a:pt x="8191" y="7416"/>
                  </a:lnTo>
                  <a:lnTo>
                    <a:pt x="10227" y="7416"/>
                  </a:lnTo>
                  <a:lnTo>
                    <a:pt x="10227" y="7900"/>
                  </a:lnTo>
                  <a:lnTo>
                    <a:pt x="10275" y="8094"/>
                  </a:lnTo>
                  <a:lnTo>
                    <a:pt x="10372" y="8288"/>
                  </a:lnTo>
                  <a:lnTo>
                    <a:pt x="10517" y="8385"/>
                  </a:lnTo>
                  <a:lnTo>
                    <a:pt x="10711" y="8434"/>
                  </a:lnTo>
                  <a:lnTo>
                    <a:pt x="12747" y="8434"/>
                  </a:lnTo>
                  <a:lnTo>
                    <a:pt x="12941" y="8385"/>
                  </a:lnTo>
                  <a:lnTo>
                    <a:pt x="13135" y="8288"/>
                  </a:lnTo>
                  <a:lnTo>
                    <a:pt x="13231" y="8094"/>
                  </a:lnTo>
                  <a:lnTo>
                    <a:pt x="13280" y="7900"/>
                  </a:lnTo>
                  <a:lnTo>
                    <a:pt x="13280" y="5865"/>
                  </a:lnTo>
                  <a:lnTo>
                    <a:pt x="13231" y="5671"/>
                  </a:lnTo>
                  <a:lnTo>
                    <a:pt x="13135" y="5526"/>
                  </a:lnTo>
                  <a:lnTo>
                    <a:pt x="12941" y="5429"/>
                  </a:lnTo>
                  <a:lnTo>
                    <a:pt x="12747" y="5380"/>
                  </a:lnTo>
                  <a:lnTo>
                    <a:pt x="10711" y="5380"/>
                  </a:lnTo>
                  <a:lnTo>
                    <a:pt x="10517" y="5429"/>
                  </a:lnTo>
                  <a:lnTo>
                    <a:pt x="10372" y="5526"/>
                  </a:lnTo>
                  <a:lnTo>
                    <a:pt x="10275" y="5671"/>
                  </a:lnTo>
                  <a:lnTo>
                    <a:pt x="10227" y="5865"/>
                  </a:lnTo>
                  <a:lnTo>
                    <a:pt x="10227" y="6398"/>
                  </a:lnTo>
                  <a:lnTo>
                    <a:pt x="8191" y="6398"/>
                  </a:lnTo>
                  <a:lnTo>
                    <a:pt x="8191" y="5865"/>
                  </a:lnTo>
                  <a:lnTo>
                    <a:pt x="8143" y="5671"/>
                  </a:lnTo>
                  <a:lnTo>
                    <a:pt x="8046" y="5526"/>
                  </a:lnTo>
                  <a:lnTo>
                    <a:pt x="7852" y="5429"/>
                  </a:lnTo>
                  <a:lnTo>
                    <a:pt x="7658" y="5380"/>
                  </a:lnTo>
                  <a:lnTo>
                    <a:pt x="7173" y="5380"/>
                  </a:lnTo>
                  <a:lnTo>
                    <a:pt x="7173" y="3054"/>
                  </a:lnTo>
                  <a:lnTo>
                    <a:pt x="9597" y="3054"/>
                  </a:lnTo>
                  <a:lnTo>
                    <a:pt x="9790" y="3005"/>
                  </a:lnTo>
                  <a:lnTo>
                    <a:pt x="9984" y="2909"/>
                  </a:lnTo>
                  <a:lnTo>
                    <a:pt x="10081" y="2715"/>
                  </a:lnTo>
                  <a:lnTo>
                    <a:pt x="10130" y="2521"/>
                  </a:lnTo>
                  <a:lnTo>
                    <a:pt x="10130" y="485"/>
                  </a:lnTo>
                  <a:lnTo>
                    <a:pt x="10081" y="291"/>
                  </a:lnTo>
                  <a:lnTo>
                    <a:pt x="9984" y="146"/>
                  </a:lnTo>
                  <a:lnTo>
                    <a:pt x="9790" y="49"/>
                  </a:lnTo>
                  <a:lnTo>
                    <a:pt x="95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1" name="Google Shape;1911;p57"/>
          <p:cNvGrpSpPr/>
          <p:nvPr/>
        </p:nvGrpSpPr>
        <p:grpSpPr>
          <a:xfrm>
            <a:off x="2809499" y="2636216"/>
            <a:ext cx="392155" cy="391048"/>
            <a:chOff x="2619044" y="2636227"/>
            <a:chExt cx="392155" cy="391048"/>
          </a:xfrm>
        </p:grpSpPr>
        <p:sp>
          <p:nvSpPr>
            <p:cNvPr id="1912" name="Google Shape;1912;p57"/>
            <p:cNvSpPr/>
            <p:nvPr/>
          </p:nvSpPr>
          <p:spPr>
            <a:xfrm>
              <a:off x="2711048" y="2818044"/>
              <a:ext cx="208146" cy="209231"/>
            </a:xfrm>
            <a:custGeom>
              <a:rect b="b" l="l" r="r" t="t"/>
              <a:pathLst>
                <a:path extrusionOk="0" h="9258" w="9210">
                  <a:moveTo>
                    <a:pt x="5138" y="1018"/>
                  </a:moveTo>
                  <a:lnTo>
                    <a:pt x="5138" y="1648"/>
                  </a:lnTo>
                  <a:lnTo>
                    <a:pt x="5138" y="1793"/>
                  </a:lnTo>
                  <a:lnTo>
                    <a:pt x="5235" y="1939"/>
                  </a:lnTo>
                  <a:lnTo>
                    <a:pt x="5332" y="2036"/>
                  </a:lnTo>
                  <a:lnTo>
                    <a:pt x="5477" y="2133"/>
                  </a:lnTo>
                  <a:lnTo>
                    <a:pt x="5962" y="2327"/>
                  </a:lnTo>
                  <a:lnTo>
                    <a:pt x="6350" y="2617"/>
                  </a:lnTo>
                  <a:lnTo>
                    <a:pt x="6495" y="2714"/>
                  </a:lnTo>
                  <a:lnTo>
                    <a:pt x="6641" y="2763"/>
                  </a:lnTo>
                  <a:lnTo>
                    <a:pt x="6834" y="2763"/>
                  </a:lnTo>
                  <a:lnTo>
                    <a:pt x="6980" y="2666"/>
                  </a:lnTo>
                  <a:lnTo>
                    <a:pt x="7513" y="2375"/>
                  </a:lnTo>
                  <a:lnTo>
                    <a:pt x="7998" y="3247"/>
                  </a:lnTo>
                  <a:lnTo>
                    <a:pt x="7464" y="3587"/>
                  </a:lnTo>
                  <a:lnTo>
                    <a:pt x="7368" y="3684"/>
                  </a:lnTo>
                  <a:lnTo>
                    <a:pt x="7271" y="3781"/>
                  </a:lnTo>
                  <a:lnTo>
                    <a:pt x="7222" y="3926"/>
                  </a:lnTo>
                  <a:lnTo>
                    <a:pt x="7222" y="4120"/>
                  </a:lnTo>
                  <a:lnTo>
                    <a:pt x="7271" y="4653"/>
                  </a:lnTo>
                  <a:lnTo>
                    <a:pt x="7222" y="5138"/>
                  </a:lnTo>
                  <a:lnTo>
                    <a:pt x="7222" y="5331"/>
                  </a:lnTo>
                  <a:lnTo>
                    <a:pt x="7271" y="5477"/>
                  </a:lnTo>
                  <a:lnTo>
                    <a:pt x="7368" y="5574"/>
                  </a:lnTo>
                  <a:lnTo>
                    <a:pt x="7464" y="5671"/>
                  </a:lnTo>
                  <a:lnTo>
                    <a:pt x="7998" y="6010"/>
                  </a:lnTo>
                  <a:lnTo>
                    <a:pt x="7513" y="6882"/>
                  </a:lnTo>
                  <a:lnTo>
                    <a:pt x="6980" y="6591"/>
                  </a:lnTo>
                  <a:lnTo>
                    <a:pt x="6834" y="6495"/>
                  </a:lnTo>
                  <a:lnTo>
                    <a:pt x="6641" y="6495"/>
                  </a:lnTo>
                  <a:lnTo>
                    <a:pt x="6495" y="6543"/>
                  </a:lnTo>
                  <a:lnTo>
                    <a:pt x="6350" y="6640"/>
                  </a:lnTo>
                  <a:lnTo>
                    <a:pt x="5962" y="6931"/>
                  </a:lnTo>
                  <a:lnTo>
                    <a:pt x="5477" y="7173"/>
                  </a:lnTo>
                  <a:lnTo>
                    <a:pt x="5332" y="7222"/>
                  </a:lnTo>
                  <a:lnTo>
                    <a:pt x="5235" y="7318"/>
                  </a:lnTo>
                  <a:lnTo>
                    <a:pt x="5138" y="7464"/>
                  </a:lnTo>
                  <a:lnTo>
                    <a:pt x="5138" y="7609"/>
                  </a:lnTo>
                  <a:lnTo>
                    <a:pt x="5138" y="8288"/>
                  </a:lnTo>
                  <a:lnTo>
                    <a:pt x="4120" y="8288"/>
                  </a:lnTo>
                  <a:lnTo>
                    <a:pt x="4120" y="7609"/>
                  </a:lnTo>
                  <a:lnTo>
                    <a:pt x="4072" y="7464"/>
                  </a:lnTo>
                  <a:lnTo>
                    <a:pt x="4023" y="7318"/>
                  </a:lnTo>
                  <a:lnTo>
                    <a:pt x="3927" y="7222"/>
                  </a:lnTo>
                  <a:lnTo>
                    <a:pt x="3781" y="7173"/>
                  </a:lnTo>
                  <a:lnTo>
                    <a:pt x="3296" y="6931"/>
                  </a:lnTo>
                  <a:lnTo>
                    <a:pt x="2860" y="6640"/>
                  </a:lnTo>
                  <a:lnTo>
                    <a:pt x="2715" y="6543"/>
                  </a:lnTo>
                  <a:lnTo>
                    <a:pt x="2570" y="6495"/>
                  </a:lnTo>
                  <a:lnTo>
                    <a:pt x="2424" y="6495"/>
                  </a:lnTo>
                  <a:lnTo>
                    <a:pt x="2279" y="6591"/>
                  </a:lnTo>
                  <a:lnTo>
                    <a:pt x="1746" y="6882"/>
                  </a:lnTo>
                  <a:lnTo>
                    <a:pt x="1212" y="6010"/>
                  </a:lnTo>
                  <a:lnTo>
                    <a:pt x="1746" y="5671"/>
                  </a:lnTo>
                  <a:lnTo>
                    <a:pt x="1891" y="5574"/>
                  </a:lnTo>
                  <a:lnTo>
                    <a:pt x="1988" y="5477"/>
                  </a:lnTo>
                  <a:lnTo>
                    <a:pt x="2036" y="5331"/>
                  </a:lnTo>
                  <a:lnTo>
                    <a:pt x="1988" y="5138"/>
                  </a:lnTo>
                  <a:lnTo>
                    <a:pt x="1939" y="4653"/>
                  </a:lnTo>
                  <a:lnTo>
                    <a:pt x="1988" y="4120"/>
                  </a:lnTo>
                  <a:lnTo>
                    <a:pt x="2036" y="3926"/>
                  </a:lnTo>
                  <a:lnTo>
                    <a:pt x="1988" y="3781"/>
                  </a:lnTo>
                  <a:lnTo>
                    <a:pt x="1891" y="3684"/>
                  </a:lnTo>
                  <a:lnTo>
                    <a:pt x="1746" y="3587"/>
                  </a:lnTo>
                  <a:lnTo>
                    <a:pt x="1212" y="3247"/>
                  </a:lnTo>
                  <a:lnTo>
                    <a:pt x="1746" y="2375"/>
                  </a:lnTo>
                  <a:lnTo>
                    <a:pt x="2279" y="2666"/>
                  </a:lnTo>
                  <a:lnTo>
                    <a:pt x="2424" y="2763"/>
                  </a:lnTo>
                  <a:lnTo>
                    <a:pt x="2570" y="2763"/>
                  </a:lnTo>
                  <a:lnTo>
                    <a:pt x="2715" y="2714"/>
                  </a:lnTo>
                  <a:lnTo>
                    <a:pt x="2860" y="2617"/>
                  </a:lnTo>
                  <a:lnTo>
                    <a:pt x="3296" y="2327"/>
                  </a:lnTo>
                  <a:lnTo>
                    <a:pt x="3781" y="2133"/>
                  </a:lnTo>
                  <a:lnTo>
                    <a:pt x="3927" y="2036"/>
                  </a:lnTo>
                  <a:lnTo>
                    <a:pt x="4023" y="1939"/>
                  </a:lnTo>
                  <a:lnTo>
                    <a:pt x="4072" y="1793"/>
                  </a:lnTo>
                  <a:lnTo>
                    <a:pt x="4120" y="1648"/>
                  </a:lnTo>
                  <a:lnTo>
                    <a:pt x="4120" y="1018"/>
                  </a:lnTo>
                  <a:close/>
                  <a:moveTo>
                    <a:pt x="3393" y="0"/>
                  </a:moveTo>
                  <a:lnTo>
                    <a:pt x="3248" y="146"/>
                  </a:lnTo>
                  <a:lnTo>
                    <a:pt x="3151" y="291"/>
                  </a:lnTo>
                  <a:lnTo>
                    <a:pt x="3103" y="485"/>
                  </a:lnTo>
                  <a:lnTo>
                    <a:pt x="3103" y="1260"/>
                  </a:lnTo>
                  <a:lnTo>
                    <a:pt x="2763" y="1454"/>
                  </a:lnTo>
                  <a:lnTo>
                    <a:pt x="2473" y="1648"/>
                  </a:lnTo>
                  <a:lnTo>
                    <a:pt x="1794" y="1260"/>
                  </a:lnTo>
                  <a:lnTo>
                    <a:pt x="1600" y="1163"/>
                  </a:lnTo>
                  <a:lnTo>
                    <a:pt x="1406" y="1212"/>
                  </a:lnTo>
                  <a:lnTo>
                    <a:pt x="1212" y="1260"/>
                  </a:lnTo>
                  <a:lnTo>
                    <a:pt x="1116" y="1406"/>
                  </a:lnTo>
                  <a:lnTo>
                    <a:pt x="98" y="3199"/>
                  </a:lnTo>
                  <a:lnTo>
                    <a:pt x="1" y="3393"/>
                  </a:lnTo>
                  <a:lnTo>
                    <a:pt x="49" y="3587"/>
                  </a:lnTo>
                  <a:lnTo>
                    <a:pt x="98" y="3732"/>
                  </a:lnTo>
                  <a:lnTo>
                    <a:pt x="243" y="3877"/>
                  </a:lnTo>
                  <a:lnTo>
                    <a:pt x="970" y="4265"/>
                  </a:lnTo>
                  <a:lnTo>
                    <a:pt x="922" y="4653"/>
                  </a:lnTo>
                  <a:lnTo>
                    <a:pt x="970" y="4992"/>
                  </a:lnTo>
                  <a:lnTo>
                    <a:pt x="243" y="5380"/>
                  </a:lnTo>
                  <a:lnTo>
                    <a:pt x="98" y="5525"/>
                  </a:lnTo>
                  <a:lnTo>
                    <a:pt x="49" y="5671"/>
                  </a:lnTo>
                  <a:lnTo>
                    <a:pt x="1" y="5865"/>
                  </a:lnTo>
                  <a:lnTo>
                    <a:pt x="98" y="6058"/>
                  </a:lnTo>
                  <a:lnTo>
                    <a:pt x="1116" y="7852"/>
                  </a:lnTo>
                  <a:lnTo>
                    <a:pt x="1212" y="7997"/>
                  </a:lnTo>
                  <a:lnTo>
                    <a:pt x="1406" y="8094"/>
                  </a:lnTo>
                  <a:lnTo>
                    <a:pt x="1600" y="8094"/>
                  </a:lnTo>
                  <a:lnTo>
                    <a:pt x="1794" y="7997"/>
                  </a:lnTo>
                  <a:lnTo>
                    <a:pt x="2473" y="7609"/>
                  </a:lnTo>
                  <a:lnTo>
                    <a:pt x="2763" y="7803"/>
                  </a:lnTo>
                  <a:lnTo>
                    <a:pt x="3103" y="7997"/>
                  </a:lnTo>
                  <a:lnTo>
                    <a:pt x="3103" y="8772"/>
                  </a:lnTo>
                  <a:lnTo>
                    <a:pt x="3151" y="8966"/>
                  </a:lnTo>
                  <a:lnTo>
                    <a:pt x="3248" y="9112"/>
                  </a:lnTo>
                  <a:lnTo>
                    <a:pt x="3393" y="9257"/>
                  </a:lnTo>
                  <a:lnTo>
                    <a:pt x="5817" y="9257"/>
                  </a:lnTo>
                  <a:lnTo>
                    <a:pt x="6011" y="9112"/>
                  </a:lnTo>
                  <a:lnTo>
                    <a:pt x="6107" y="8966"/>
                  </a:lnTo>
                  <a:lnTo>
                    <a:pt x="6156" y="8772"/>
                  </a:lnTo>
                  <a:lnTo>
                    <a:pt x="6156" y="7997"/>
                  </a:lnTo>
                  <a:lnTo>
                    <a:pt x="6447" y="7803"/>
                  </a:lnTo>
                  <a:lnTo>
                    <a:pt x="6738" y="7609"/>
                  </a:lnTo>
                  <a:lnTo>
                    <a:pt x="7464" y="7997"/>
                  </a:lnTo>
                  <a:lnTo>
                    <a:pt x="7610" y="8094"/>
                  </a:lnTo>
                  <a:lnTo>
                    <a:pt x="7804" y="8094"/>
                  </a:lnTo>
                  <a:lnTo>
                    <a:pt x="7998" y="7997"/>
                  </a:lnTo>
                  <a:lnTo>
                    <a:pt x="8143" y="7852"/>
                  </a:lnTo>
                  <a:lnTo>
                    <a:pt x="9161" y="6058"/>
                  </a:lnTo>
                  <a:lnTo>
                    <a:pt x="9209" y="5865"/>
                  </a:lnTo>
                  <a:lnTo>
                    <a:pt x="9209" y="5671"/>
                  </a:lnTo>
                  <a:lnTo>
                    <a:pt x="9112" y="5525"/>
                  </a:lnTo>
                  <a:lnTo>
                    <a:pt x="8967" y="5380"/>
                  </a:lnTo>
                  <a:lnTo>
                    <a:pt x="8288" y="4992"/>
                  </a:lnTo>
                  <a:lnTo>
                    <a:pt x="8288" y="4653"/>
                  </a:lnTo>
                  <a:lnTo>
                    <a:pt x="8288" y="4265"/>
                  </a:lnTo>
                  <a:lnTo>
                    <a:pt x="8967" y="3877"/>
                  </a:lnTo>
                  <a:lnTo>
                    <a:pt x="9112" y="3732"/>
                  </a:lnTo>
                  <a:lnTo>
                    <a:pt x="9209" y="3587"/>
                  </a:lnTo>
                  <a:lnTo>
                    <a:pt x="9209" y="3393"/>
                  </a:lnTo>
                  <a:lnTo>
                    <a:pt x="9161" y="3199"/>
                  </a:lnTo>
                  <a:lnTo>
                    <a:pt x="8143" y="1406"/>
                  </a:lnTo>
                  <a:lnTo>
                    <a:pt x="7998" y="1260"/>
                  </a:lnTo>
                  <a:lnTo>
                    <a:pt x="7804" y="1212"/>
                  </a:lnTo>
                  <a:lnTo>
                    <a:pt x="7610" y="1163"/>
                  </a:lnTo>
                  <a:lnTo>
                    <a:pt x="7464" y="1260"/>
                  </a:lnTo>
                  <a:lnTo>
                    <a:pt x="6738" y="1648"/>
                  </a:lnTo>
                  <a:lnTo>
                    <a:pt x="6447" y="1454"/>
                  </a:lnTo>
                  <a:lnTo>
                    <a:pt x="6156" y="1260"/>
                  </a:lnTo>
                  <a:lnTo>
                    <a:pt x="6156" y="485"/>
                  </a:lnTo>
                  <a:lnTo>
                    <a:pt x="6107" y="291"/>
                  </a:lnTo>
                  <a:lnTo>
                    <a:pt x="6011" y="146"/>
                  </a:lnTo>
                  <a:lnTo>
                    <a:pt x="58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57"/>
            <p:cNvSpPr/>
            <p:nvPr/>
          </p:nvSpPr>
          <p:spPr>
            <a:xfrm>
              <a:off x="2781153" y="2888149"/>
              <a:ext cx="69020" cy="69020"/>
            </a:xfrm>
            <a:custGeom>
              <a:rect b="b" l="l" r="r" t="t"/>
              <a:pathLst>
                <a:path extrusionOk="0" h="3054" w="3054">
                  <a:moveTo>
                    <a:pt x="1503" y="1018"/>
                  </a:moveTo>
                  <a:lnTo>
                    <a:pt x="1697" y="1066"/>
                  </a:lnTo>
                  <a:lnTo>
                    <a:pt x="1891" y="1163"/>
                  </a:lnTo>
                  <a:lnTo>
                    <a:pt x="1988" y="1309"/>
                  </a:lnTo>
                  <a:lnTo>
                    <a:pt x="2036" y="1551"/>
                  </a:lnTo>
                  <a:lnTo>
                    <a:pt x="1988" y="1745"/>
                  </a:lnTo>
                  <a:lnTo>
                    <a:pt x="1891" y="1890"/>
                  </a:lnTo>
                  <a:lnTo>
                    <a:pt x="1697" y="1987"/>
                  </a:lnTo>
                  <a:lnTo>
                    <a:pt x="1503" y="2036"/>
                  </a:lnTo>
                  <a:lnTo>
                    <a:pt x="1309" y="1987"/>
                  </a:lnTo>
                  <a:lnTo>
                    <a:pt x="1164" y="1890"/>
                  </a:lnTo>
                  <a:lnTo>
                    <a:pt x="1067" y="1745"/>
                  </a:lnTo>
                  <a:lnTo>
                    <a:pt x="1018" y="1551"/>
                  </a:lnTo>
                  <a:lnTo>
                    <a:pt x="1067" y="1309"/>
                  </a:lnTo>
                  <a:lnTo>
                    <a:pt x="1164" y="1163"/>
                  </a:lnTo>
                  <a:lnTo>
                    <a:pt x="1309" y="1066"/>
                  </a:lnTo>
                  <a:lnTo>
                    <a:pt x="1503" y="1018"/>
                  </a:lnTo>
                  <a:close/>
                  <a:moveTo>
                    <a:pt x="1503" y="0"/>
                  </a:moveTo>
                  <a:lnTo>
                    <a:pt x="1212" y="48"/>
                  </a:lnTo>
                  <a:lnTo>
                    <a:pt x="921" y="145"/>
                  </a:lnTo>
                  <a:lnTo>
                    <a:pt x="679" y="242"/>
                  </a:lnTo>
                  <a:lnTo>
                    <a:pt x="437" y="436"/>
                  </a:lnTo>
                  <a:lnTo>
                    <a:pt x="243" y="679"/>
                  </a:lnTo>
                  <a:lnTo>
                    <a:pt x="98" y="921"/>
                  </a:lnTo>
                  <a:lnTo>
                    <a:pt x="1" y="1212"/>
                  </a:lnTo>
                  <a:lnTo>
                    <a:pt x="1" y="1551"/>
                  </a:lnTo>
                  <a:lnTo>
                    <a:pt x="1" y="1842"/>
                  </a:lnTo>
                  <a:lnTo>
                    <a:pt x="98" y="2132"/>
                  </a:lnTo>
                  <a:lnTo>
                    <a:pt x="243" y="2375"/>
                  </a:lnTo>
                  <a:lnTo>
                    <a:pt x="437" y="2617"/>
                  </a:lnTo>
                  <a:lnTo>
                    <a:pt x="679" y="2811"/>
                  </a:lnTo>
                  <a:lnTo>
                    <a:pt x="921" y="2956"/>
                  </a:lnTo>
                  <a:lnTo>
                    <a:pt x="1212" y="3005"/>
                  </a:lnTo>
                  <a:lnTo>
                    <a:pt x="1503" y="3053"/>
                  </a:lnTo>
                  <a:lnTo>
                    <a:pt x="1842" y="3005"/>
                  </a:lnTo>
                  <a:lnTo>
                    <a:pt x="2085" y="2956"/>
                  </a:lnTo>
                  <a:lnTo>
                    <a:pt x="2375" y="2811"/>
                  </a:lnTo>
                  <a:lnTo>
                    <a:pt x="2569" y="2617"/>
                  </a:lnTo>
                  <a:lnTo>
                    <a:pt x="2763" y="2375"/>
                  </a:lnTo>
                  <a:lnTo>
                    <a:pt x="2909" y="2132"/>
                  </a:lnTo>
                  <a:lnTo>
                    <a:pt x="3005" y="1842"/>
                  </a:lnTo>
                  <a:lnTo>
                    <a:pt x="3054" y="1551"/>
                  </a:lnTo>
                  <a:lnTo>
                    <a:pt x="3005" y="1212"/>
                  </a:lnTo>
                  <a:lnTo>
                    <a:pt x="2909" y="921"/>
                  </a:lnTo>
                  <a:lnTo>
                    <a:pt x="2763" y="679"/>
                  </a:lnTo>
                  <a:lnTo>
                    <a:pt x="2569" y="436"/>
                  </a:lnTo>
                  <a:lnTo>
                    <a:pt x="2375" y="242"/>
                  </a:lnTo>
                  <a:lnTo>
                    <a:pt x="2085" y="145"/>
                  </a:lnTo>
                  <a:lnTo>
                    <a:pt x="1842" y="48"/>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57"/>
            <p:cNvSpPr/>
            <p:nvPr/>
          </p:nvSpPr>
          <p:spPr>
            <a:xfrm>
              <a:off x="2619044" y="2636227"/>
              <a:ext cx="168709" cy="155556"/>
            </a:xfrm>
            <a:custGeom>
              <a:rect b="b" l="l" r="r" t="t"/>
              <a:pathLst>
                <a:path extrusionOk="0" h="6883" w="7465">
                  <a:moveTo>
                    <a:pt x="6447" y="1018"/>
                  </a:moveTo>
                  <a:lnTo>
                    <a:pt x="6447" y="4071"/>
                  </a:lnTo>
                  <a:lnTo>
                    <a:pt x="2521" y="4071"/>
                  </a:lnTo>
                  <a:lnTo>
                    <a:pt x="2376" y="4168"/>
                  </a:lnTo>
                  <a:lnTo>
                    <a:pt x="1019" y="5283"/>
                  </a:lnTo>
                  <a:lnTo>
                    <a:pt x="1019" y="1018"/>
                  </a:lnTo>
                  <a:close/>
                  <a:moveTo>
                    <a:pt x="534" y="0"/>
                  </a:moveTo>
                  <a:lnTo>
                    <a:pt x="340" y="49"/>
                  </a:lnTo>
                  <a:lnTo>
                    <a:pt x="146" y="146"/>
                  </a:lnTo>
                  <a:lnTo>
                    <a:pt x="49" y="291"/>
                  </a:lnTo>
                  <a:lnTo>
                    <a:pt x="1" y="485"/>
                  </a:lnTo>
                  <a:lnTo>
                    <a:pt x="1" y="6397"/>
                  </a:lnTo>
                  <a:lnTo>
                    <a:pt x="49" y="6543"/>
                  </a:lnTo>
                  <a:lnTo>
                    <a:pt x="98" y="6688"/>
                  </a:lnTo>
                  <a:lnTo>
                    <a:pt x="195" y="6785"/>
                  </a:lnTo>
                  <a:lnTo>
                    <a:pt x="292" y="6834"/>
                  </a:lnTo>
                  <a:lnTo>
                    <a:pt x="437" y="6882"/>
                  </a:lnTo>
                  <a:lnTo>
                    <a:pt x="728" y="6882"/>
                  </a:lnTo>
                  <a:lnTo>
                    <a:pt x="873" y="6785"/>
                  </a:lnTo>
                  <a:lnTo>
                    <a:pt x="2909" y="5040"/>
                  </a:lnTo>
                  <a:lnTo>
                    <a:pt x="7174" y="5040"/>
                  </a:lnTo>
                  <a:lnTo>
                    <a:pt x="7319" y="4895"/>
                  </a:lnTo>
                  <a:lnTo>
                    <a:pt x="7416" y="4750"/>
                  </a:lnTo>
                  <a:lnTo>
                    <a:pt x="7464" y="4556"/>
                  </a:lnTo>
                  <a:lnTo>
                    <a:pt x="7464" y="485"/>
                  </a:lnTo>
                  <a:lnTo>
                    <a:pt x="7416" y="291"/>
                  </a:lnTo>
                  <a:lnTo>
                    <a:pt x="7319" y="146"/>
                  </a:lnTo>
                  <a:lnTo>
                    <a:pt x="7174" y="49"/>
                  </a:lnTo>
                  <a:lnTo>
                    <a:pt x="6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57"/>
            <p:cNvSpPr/>
            <p:nvPr/>
          </p:nvSpPr>
          <p:spPr>
            <a:xfrm>
              <a:off x="2667249" y="2682218"/>
              <a:ext cx="73405" cy="23029"/>
            </a:xfrm>
            <a:custGeom>
              <a:rect b="b" l="l" r="r" t="t"/>
              <a:pathLst>
                <a:path extrusionOk="0" h="1019" w="3248">
                  <a:moveTo>
                    <a:pt x="291" y="1"/>
                  </a:moveTo>
                  <a:lnTo>
                    <a:pt x="146" y="146"/>
                  </a:lnTo>
                  <a:lnTo>
                    <a:pt x="49" y="291"/>
                  </a:lnTo>
                  <a:lnTo>
                    <a:pt x="0" y="485"/>
                  </a:lnTo>
                  <a:lnTo>
                    <a:pt x="49" y="679"/>
                  </a:lnTo>
                  <a:lnTo>
                    <a:pt x="146" y="873"/>
                  </a:lnTo>
                  <a:lnTo>
                    <a:pt x="291" y="970"/>
                  </a:lnTo>
                  <a:lnTo>
                    <a:pt x="485" y="1018"/>
                  </a:lnTo>
                  <a:lnTo>
                    <a:pt x="2763" y="1018"/>
                  </a:lnTo>
                  <a:lnTo>
                    <a:pt x="2957" y="970"/>
                  </a:lnTo>
                  <a:lnTo>
                    <a:pt x="3102" y="873"/>
                  </a:lnTo>
                  <a:lnTo>
                    <a:pt x="3199" y="679"/>
                  </a:lnTo>
                  <a:lnTo>
                    <a:pt x="3247" y="485"/>
                  </a:lnTo>
                  <a:lnTo>
                    <a:pt x="3199" y="291"/>
                  </a:lnTo>
                  <a:lnTo>
                    <a:pt x="3102"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57"/>
            <p:cNvSpPr/>
            <p:nvPr/>
          </p:nvSpPr>
          <p:spPr>
            <a:xfrm>
              <a:off x="2842490" y="2674557"/>
              <a:ext cx="168709" cy="155556"/>
            </a:xfrm>
            <a:custGeom>
              <a:rect b="b" l="l" r="r" t="t"/>
              <a:pathLst>
                <a:path extrusionOk="0" h="6883" w="7465">
                  <a:moveTo>
                    <a:pt x="6447" y="1018"/>
                  </a:moveTo>
                  <a:lnTo>
                    <a:pt x="6447" y="5283"/>
                  </a:lnTo>
                  <a:lnTo>
                    <a:pt x="5138" y="4168"/>
                  </a:lnTo>
                  <a:lnTo>
                    <a:pt x="4944" y="4071"/>
                  </a:lnTo>
                  <a:lnTo>
                    <a:pt x="4799" y="4023"/>
                  </a:lnTo>
                  <a:lnTo>
                    <a:pt x="1018" y="4023"/>
                  </a:lnTo>
                  <a:lnTo>
                    <a:pt x="1018" y="1018"/>
                  </a:lnTo>
                  <a:close/>
                  <a:moveTo>
                    <a:pt x="340" y="0"/>
                  </a:moveTo>
                  <a:lnTo>
                    <a:pt x="146" y="146"/>
                  </a:lnTo>
                  <a:lnTo>
                    <a:pt x="49" y="291"/>
                  </a:lnTo>
                  <a:lnTo>
                    <a:pt x="1" y="485"/>
                  </a:lnTo>
                  <a:lnTo>
                    <a:pt x="1" y="4556"/>
                  </a:lnTo>
                  <a:lnTo>
                    <a:pt x="49" y="4750"/>
                  </a:lnTo>
                  <a:lnTo>
                    <a:pt x="146" y="4895"/>
                  </a:lnTo>
                  <a:lnTo>
                    <a:pt x="340" y="5041"/>
                  </a:lnTo>
                  <a:lnTo>
                    <a:pt x="4605" y="5041"/>
                  </a:lnTo>
                  <a:lnTo>
                    <a:pt x="6640" y="6785"/>
                  </a:lnTo>
                  <a:lnTo>
                    <a:pt x="6786" y="6882"/>
                  </a:lnTo>
                  <a:lnTo>
                    <a:pt x="6980" y="6882"/>
                  </a:lnTo>
                  <a:lnTo>
                    <a:pt x="7174" y="6834"/>
                  </a:lnTo>
                  <a:lnTo>
                    <a:pt x="7319" y="6785"/>
                  </a:lnTo>
                  <a:lnTo>
                    <a:pt x="7367" y="6640"/>
                  </a:lnTo>
                  <a:lnTo>
                    <a:pt x="7464" y="6543"/>
                  </a:lnTo>
                  <a:lnTo>
                    <a:pt x="7464" y="6398"/>
                  </a:lnTo>
                  <a:lnTo>
                    <a:pt x="7464" y="485"/>
                  </a:lnTo>
                  <a:lnTo>
                    <a:pt x="7416" y="291"/>
                  </a:lnTo>
                  <a:lnTo>
                    <a:pt x="7319" y="146"/>
                  </a:lnTo>
                  <a:lnTo>
                    <a:pt x="717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57"/>
            <p:cNvSpPr/>
            <p:nvPr/>
          </p:nvSpPr>
          <p:spPr>
            <a:xfrm>
              <a:off x="2889588" y="2720548"/>
              <a:ext cx="74512" cy="23029"/>
            </a:xfrm>
            <a:custGeom>
              <a:rect b="b" l="l" r="r" t="t"/>
              <a:pathLst>
                <a:path extrusionOk="0" h="1019" w="3297">
                  <a:moveTo>
                    <a:pt x="340" y="1"/>
                  </a:moveTo>
                  <a:lnTo>
                    <a:pt x="146" y="146"/>
                  </a:lnTo>
                  <a:lnTo>
                    <a:pt x="49" y="292"/>
                  </a:lnTo>
                  <a:lnTo>
                    <a:pt x="1" y="486"/>
                  </a:lnTo>
                  <a:lnTo>
                    <a:pt x="49" y="679"/>
                  </a:lnTo>
                  <a:lnTo>
                    <a:pt x="146" y="825"/>
                  </a:lnTo>
                  <a:lnTo>
                    <a:pt x="340" y="970"/>
                  </a:lnTo>
                  <a:lnTo>
                    <a:pt x="534" y="1019"/>
                  </a:lnTo>
                  <a:lnTo>
                    <a:pt x="2763" y="1019"/>
                  </a:lnTo>
                  <a:lnTo>
                    <a:pt x="2957" y="970"/>
                  </a:lnTo>
                  <a:lnTo>
                    <a:pt x="3151" y="825"/>
                  </a:lnTo>
                  <a:lnTo>
                    <a:pt x="3248" y="679"/>
                  </a:lnTo>
                  <a:lnTo>
                    <a:pt x="3296" y="486"/>
                  </a:lnTo>
                  <a:lnTo>
                    <a:pt x="3248" y="292"/>
                  </a:lnTo>
                  <a:lnTo>
                    <a:pt x="3151"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8" name="Google Shape;1918;p57"/>
          <p:cNvGrpSpPr/>
          <p:nvPr/>
        </p:nvGrpSpPr>
        <p:grpSpPr>
          <a:xfrm>
            <a:off x="3444963" y="2636216"/>
            <a:ext cx="391048" cy="391048"/>
            <a:chOff x="3288275" y="2636227"/>
            <a:chExt cx="391048" cy="391048"/>
          </a:xfrm>
        </p:grpSpPr>
        <p:sp>
          <p:nvSpPr>
            <p:cNvPr id="1919" name="Google Shape;1919;p57"/>
            <p:cNvSpPr/>
            <p:nvPr/>
          </p:nvSpPr>
          <p:spPr>
            <a:xfrm>
              <a:off x="3334288" y="2681133"/>
              <a:ext cx="152279" cy="69020"/>
            </a:xfrm>
            <a:custGeom>
              <a:rect b="b" l="l" r="r" t="t"/>
              <a:pathLst>
                <a:path extrusionOk="0" h="3054" w="6738">
                  <a:moveTo>
                    <a:pt x="5719" y="1018"/>
                  </a:moveTo>
                  <a:lnTo>
                    <a:pt x="5719" y="2036"/>
                  </a:lnTo>
                  <a:lnTo>
                    <a:pt x="1018" y="2036"/>
                  </a:lnTo>
                  <a:lnTo>
                    <a:pt x="1018" y="1018"/>
                  </a:lnTo>
                  <a:close/>
                  <a:moveTo>
                    <a:pt x="485" y="0"/>
                  </a:moveTo>
                  <a:lnTo>
                    <a:pt x="291" y="49"/>
                  </a:lnTo>
                  <a:lnTo>
                    <a:pt x="146" y="194"/>
                  </a:lnTo>
                  <a:lnTo>
                    <a:pt x="0" y="339"/>
                  </a:lnTo>
                  <a:lnTo>
                    <a:pt x="0" y="533"/>
                  </a:lnTo>
                  <a:lnTo>
                    <a:pt x="0" y="2569"/>
                  </a:lnTo>
                  <a:lnTo>
                    <a:pt x="0" y="2763"/>
                  </a:lnTo>
                  <a:lnTo>
                    <a:pt x="146" y="2908"/>
                  </a:lnTo>
                  <a:lnTo>
                    <a:pt x="291" y="3053"/>
                  </a:lnTo>
                  <a:lnTo>
                    <a:pt x="6446" y="3053"/>
                  </a:lnTo>
                  <a:lnTo>
                    <a:pt x="6592" y="2908"/>
                  </a:lnTo>
                  <a:lnTo>
                    <a:pt x="6689" y="2763"/>
                  </a:lnTo>
                  <a:lnTo>
                    <a:pt x="6737" y="2569"/>
                  </a:lnTo>
                  <a:lnTo>
                    <a:pt x="6737" y="533"/>
                  </a:lnTo>
                  <a:lnTo>
                    <a:pt x="6689" y="339"/>
                  </a:lnTo>
                  <a:lnTo>
                    <a:pt x="6592" y="194"/>
                  </a:lnTo>
                  <a:lnTo>
                    <a:pt x="6446" y="49"/>
                  </a:lnTo>
                  <a:lnTo>
                    <a:pt x="62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57"/>
            <p:cNvSpPr/>
            <p:nvPr/>
          </p:nvSpPr>
          <p:spPr>
            <a:xfrm>
              <a:off x="3334288" y="2773138"/>
              <a:ext cx="102988" cy="23007"/>
            </a:xfrm>
            <a:custGeom>
              <a:rect b="b" l="l" r="r" t="t"/>
              <a:pathLst>
                <a:path extrusionOk="0" h="1018" w="4557">
                  <a:moveTo>
                    <a:pt x="485" y="0"/>
                  </a:moveTo>
                  <a:lnTo>
                    <a:pt x="291" y="49"/>
                  </a:lnTo>
                  <a:lnTo>
                    <a:pt x="146" y="146"/>
                  </a:lnTo>
                  <a:lnTo>
                    <a:pt x="0" y="339"/>
                  </a:lnTo>
                  <a:lnTo>
                    <a:pt x="0" y="533"/>
                  </a:lnTo>
                  <a:lnTo>
                    <a:pt x="0" y="727"/>
                  </a:lnTo>
                  <a:lnTo>
                    <a:pt x="146" y="873"/>
                  </a:lnTo>
                  <a:lnTo>
                    <a:pt x="291" y="970"/>
                  </a:lnTo>
                  <a:lnTo>
                    <a:pt x="485" y="1018"/>
                  </a:lnTo>
                  <a:lnTo>
                    <a:pt x="4023" y="1018"/>
                  </a:lnTo>
                  <a:lnTo>
                    <a:pt x="4217" y="970"/>
                  </a:lnTo>
                  <a:lnTo>
                    <a:pt x="4411" y="873"/>
                  </a:lnTo>
                  <a:lnTo>
                    <a:pt x="4508" y="727"/>
                  </a:lnTo>
                  <a:lnTo>
                    <a:pt x="4556" y="533"/>
                  </a:lnTo>
                  <a:lnTo>
                    <a:pt x="4508" y="339"/>
                  </a:lnTo>
                  <a:lnTo>
                    <a:pt x="4411" y="146"/>
                  </a:lnTo>
                  <a:lnTo>
                    <a:pt x="4217" y="49"/>
                  </a:lnTo>
                  <a:lnTo>
                    <a:pt x="40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57"/>
            <p:cNvSpPr/>
            <p:nvPr/>
          </p:nvSpPr>
          <p:spPr>
            <a:xfrm>
              <a:off x="3334288" y="2819129"/>
              <a:ext cx="75597" cy="23029"/>
            </a:xfrm>
            <a:custGeom>
              <a:rect b="b" l="l" r="r" t="t"/>
              <a:pathLst>
                <a:path extrusionOk="0" h="1019" w="3345">
                  <a:moveTo>
                    <a:pt x="485" y="1"/>
                  </a:moveTo>
                  <a:lnTo>
                    <a:pt x="291" y="49"/>
                  </a:lnTo>
                  <a:lnTo>
                    <a:pt x="146" y="146"/>
                  </a:lnTo>
                  <a:lnTo>
                    <a:pt x="0" y="340"/>
                  </a:lnTo>
                  <a:lnTo>
                    <a:pt x="0" y="534"/>
                  </a:lnTo>
                  <a:lnTo>
                    <a:pt x="0" y="728"/>
                  </a:lnTo>
                  <a:lnTo>
                    <a:pt x="146" y="873"/>
                  </a:lnTo>
                  <a:lnTo>
                    <a:pt x="291" y="970"/>
                  </a:lnTo>
                  <a:lnTo>
                    <a:pt x="485" y="1018"/>
                  </a:lnTo>
                  <a:lnTo>
                    <a:pt x="2860" y="1018"/>
                  </a:lnTo>
                  <a:lnTo>
                    <a:pt x="3054" y="970"/>
                  </a:lnTo>
                  <a:lnTo>
                    <a:pt x="3199" y="873"/>
                  </a:lnTo>
                  <a:lnTo>
                    <a:pt x="3345" y="728"/>
                  </a:lnTo>
                  <a:lnTo>
                    <a:pt x="3345" y="534"/>
                  </a:lnTo>
                  <a:lnTo>
                    <a:pt x="3345" y="340"/>
                  </a:lnTo>
                  <a:lnTo>
                    <a:pt x="3199" y="146"/>
                  </a:lnTo>
                  <a:lnTo>
                    <a:pt x="3054" y="49"/>
                  </a:lnTo>
                  <a:lnTo>
                    <a:pt x="28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57"/>
            <p:cNvSpPr/>
            <p:nvPr/>
          </p:nvSpPr>
          <p:spPr>
            <a:xfrm>
              <a:off x="3288275" y="2636227"/>
              <a:ext cx="391048" cy="391048"/>
            </a:xfrm>
            <a:custGeom>
              <a:rect b="b" l="l" r="r" t="t"/>
              <a:pathLst>
                <a:path extrusionOk="0" h="17303" w="17303">
                  <a:moveTo>
                    <a:pt x="13862" y="969"/>
                  </a:moveTo>
                  <a:lnTo>
                    <a:pt x="13862" y="7706"/>
                  </a:lnTo>
                  <a:lnTo>
                    <a:pt x="13571" y="7415"/>
                  </a:lnTo>
                  <a:lnTo>
                    <a:pt x="13280" y="7076"/>
                  </a:lnTo>
                  <a:lnTo>
                    <a:pt x="12893" y="6834"/>
                  </a:lnTo>
                  <a:lnTo>
                    <a:pt x="12553" y="6591"/>
                  </a:lnTo>
                  <a:lnTo>
                    <a:pt x="12166" y="6446"/>
                  </a:lnTo>
                  <a:lnTo>
                    <a:pt x="11729" y="6301"/>
                  </a:lnTo>
                  <a:lnTo>
                    <a:pt x="11342" y="6204"/>
                  </a:lnTo>
                  <a:lnTo>
                    <a:pt x="10906" y="6155"/>
                  </a:lnTo>
                  <a:lnTo>
                    <a:pt x="10518" y="6107"/>
                  </a:lnTo>
                  <a:lnTo>
                    <a:pt x="10082" y="6155"/>
                  </a:lnTo>
                  <a:lnTo>
                    <a:pt x="9645" y="6204"/>
                  </a:lnTo>
                  <a:lnTo>
                    <a:pt x="9258" y="6301"/>
                  </a:lnTo>
                  <a:lnTo>
                    <a:pt x="8822" y="6446"/>
                  </a:lnTo>
                  <a:lnTo>
                    <a:pt x="8434" y="6591"/>
                  </a:lnTo>
                  <a:lnTo>
                    <a:pt x="8095" y="6834"/>
                  </a:lnTo>
                  <a:lnTo>
                    <a:pt x="7707" y="7076"/>
                  </a:lnTo>
                  <a:lnTo>
                    <a:pt x="7416" y="7415"/>
                  </a:lnTo>
                  <a:lnTo>
                    <a:pt x="7125" y="7706"/>
                  </a:lnTo>
                  <a:lnTo>
                    <a:pt x="6883" y="7997"/>
                  </a:lnTo>
                  <a:lnTo>
                    <a:pt x="6689" y="8336"/>
                  </a:lnTo>
                  <a:lnTo>
                    <a:pt x="6495" y="8675"/>
                  </a:lnTo>
                  <a:lnTo>
                    <a:pt x="6350" y="9063"/>
                  </a:lnTo>
                  <a:lnTo>
                    <a:pt x="6253" y="9402"/>
                  </a:lnTo>
                  <a:lnTo>
                    <a:pt x="6156" y="9790"/>
                  </a:lnTo>
                  <a:lnTo>
                    <a:pt x="6108" y="10178"/>
                  </a:lnTo>
                  <a:lnTo>
                    <a:pt x="1019" y="10178"/>
                  </a:lnTo>
                  <a:lnTo>
                    <a:pt x="1019" y="969"/>
                  </a:lnTo>
                  <a:close/>
                  <a:moveTo>
                    <a:pt x="10809" y="7124"/>
                  </a:moveTo>
                  <a:lnTo>
                    <a:pt x="11148" y="7173"/>
                  </a:lnTo>
                  <a:lnTo>
                    <a:pt x="11439" y="7270"/>
                  </a:lnTo>
                  <a:lnTo>
                    <a:pt x="11778" y="7367"/>
                  </a:lnTo>
                  <a:lnTo>
                    <a:pt x="12069" y="7512"/>
                  </a:lnTo>
                  <a:lnTo>
                    <a:pt x="12360" y="7658"/>
                  </a:lnTo>
                  <a:lnTo>
                    <a:pt x="12602" y="7900"/>
                  </a:lnTo>
                  <a:lnTo>
                    <a:pt x="12893" y="8094"/>
                  </a:lnTo>
                  <a:lnTo>
                    <a:pt x="13087" y="8385"/>
                  </a:lnTo>
                  <a:lnTo>
                    <a:pt x="13280" y="8627"/>
                  </a:lnTo>
                  <a:lnTo>
                    <a:pt x="13474" y="8918"/>
                  </a:lnTo>
                  <a:lnTo>
                    <a:pt x="13620" y="9208"/>
                  </a:lnTo>
                  <a:lnTo>
                    <a:pt x="13717" y="9548"/>
                  </a:lnTo>
                  <a:lnTo>
                    <a:pt x="13813" y="9838"/>
                  </a:lnTo>
                  <a:lnTo>
                    <a:pt x="13862" y="10178"/>
                  </a:lnTo>
                  <a:lnTo>
                    <a:pt x="13862" y="10469"/>
                  </a:lnTo>
                  <a:lnTo>
                    <a:pt x="13862" y="10808"/>
                  </a:lnTo>
                  <a:lnTo>
                    <a:pt x="13813" y="11147"/>
                  </a:lnTo>
                  <a:lnTo>
                    <a:pt x="13717" y="11438"/>
                  </a:lnTo>
                  <a:lnTo>
                    <a:pt x="13620" y="11777"/>
                  </a:lnTo>
                  <a:lnTo>
                    <a:pt x="13474" y="12068"/>
                  </a:lnTo>
                  <a:lnTo>
                    <a:pt x="13280" y="12359"/>
                  </a:lnTo>
                  <a:lnTo>
                    <a:pt x="13087" y="12601"/>
                  </a:lnTo>
                  <a:lnTo>
                    <a:pt x="12893" y="12843"/>
                  </a:lnTo>
                  <a:lnTo>
                    <a:pt x="12602" y="13086"/>
                  </a:lnTo>
                  <a:lnTo>
                    <a:pt x="12360" y="13279"/>
                  </a:lnTo>
                  <a:lnTo>
                    <a:pt x="12069" y="13473"/>
                  </a:lnTo>
                  <a:lnTo>
                    <a:pt x="11778" y="13619"/>
                  </a:lnTo>
                  <a:lnTo>
                    <a:pt x="11439" y="13716"/>
                  </a:lnTo>
                  <a:lnTo>
                    <a:pt x="11148" y="13813"/>
                  </a:lnTo>
                  <a:lnTo>
                    <a:pt x="10809" y="13813"/>
                  </a:lnTo>
                  <a:lnTo>
                    <a:pt x="10518" y="13861"/>
                  </a:lnTo>
                  <a:lnTo>
                    <a:pt x="10179" y="13813"/>
                  </a:lnTo>
                  <a:lnTo>
                    <a:pt x="9839" y="13813"/>
                  </a:lnTo>
                  <a:lnTo>
                    <a:pt x="9549" y="13716"/>
                  </a:lnTo>
                  <a:lnTo>
                    <a:pt x="9209" y="13619"/>
                  </a:lnTo>
                  <a:lnTo>
                    <a:pt x="8919" y="13473"/>
                  </a:lnTo>
                  <a:lnTo>
                    <a:pt x="8628" y="13279"/>
                  </a:lnTo>
                  <a:lnTo>
                    <a:pt x="8385" y="13086"/>
                  </a:lnTo>
                  <a:lnTo>
                    <a:pt x="8095" y="12843"/>
                  </a:lnTo>
                  <a:lnTo>
                    <a:pt x="7901" y="12601"/>
                  </a:lnTo>
                  <a:lnTo>
                    <a:pt x="7707" y="12359"/>
                  </a:lnTo>
                  <a:lnTo>
                    <a:pt x="7513" y="12068"/>
                  </a:lnTo>
                  <a:lnTo>
                    <a:pt x="7368" y="11777"/>
                  </a:lnTo>
                  <a:lnTo>
                    <a:pt x="7271" y="11438"/>
                  </a:lnTo>
                  <a:lnTo>
                    <a:pt x="7174" y="11147"/>
                  </a:lnTo>
                  <a:lnTo>
                    <a:pt x="7125" y="10808"/>
                  </a:lnTo>
                  <a:lnTo>
                    <a:pt x="7125" y="10469"/>
                  </a:lnTo>
                  <a:lnTo>
                    <a:pt x="7125" y="10178"/>
                  </a:lnTo>
                  <a:lnTo>
                    <a:pt x="7174" y="9838"/>
                  </a:lnTo>
                  <a:lnTo>
                    <a:pt x="7271" y="9548"/>
                  </a:lnTo>
                  <a:lnTo>
                    <a:pt x="7368" y="9208"/>
                  </a:lnTo>
                  <a:lnTo>
                    <a:pt x="7513" y="8918"/>
                  </a:lnTo>
                  <a:lnTo>
                    <a:pt x="7707" y="8627"/>
                  </a:lnTo>
                  <a:lnTo>
                    <a:pt x="7901" y="8385"/>
                  </a:lnTo>
                  <a:lnTo>
                    <a:pt x="8095" y="8094"/>
                  </a:lnTo>
                  <a:lnTo>
                    <a:pt x="8385" y="7900"/>
                  </a:lnTo>
                  <a:lnTo>
                    <a:pt x="8628" y="7658"/>
                  </a:lnTo>
                  <a:lnTo>
                    <a:pt x="8919" y="7512"/>
                  </a:lnTo>
                  <a:lnTo>
                    <a:pt x="9209" y="7367"/>
                  </a:lnTo>
                  <a:lnTo>
                    <a:pt x="9549" y="7270"/>
                  </a:lnTo>
                  <a:lnTo>
                    <a:pt x="9839" y="7173"/>
                  </a:lnTo>
                  <a:lnTo>
                    <a:pt x="10179" y="7124"/>
                  </a:lnTo>
                  <a:close/>
                  <a:moveTo>
                    <a:pt x="13910" y="13183"/>
                  </a:moveTo>
                  <a:lnTo>
                    <a:pt x="16140" y="15412"/>
                  </a:lnTo>
                  <a:lnTo>
                    <a:pt x="16285" y="15606"/>
                  </a:lnTo>
                  <a:lnTo>
                    <a:pt x="16285" y="15800"/>
                  </a:lnTo>
                  <a:lnTo>
                    <a:pt x="16285" y="15993"/>
                  </a:lnTo>
                  <a:lnTo>
                    <a:pt x="16140" y="16139"/>
                  </a:lnTo>
                  <a:lnTo>
                    <a:pt x="15994" y="16284"/>
                  </a:lnTo>
                  <a:lnTo>
                    <a:pt x="15607" y="16284"/>
                  </a:lnTo>
                  <a:lnTo>
                    <a:pt x="15461" y="16139"/>
                  </a:lnTo>
                  <a:lnTo>
                    <a:pt x="13232" y="13910"/>
                  </a:lnTo>
                  <a:lnTo>
                    <a:pt x="13571" y="13570"/>
                  </a:lnTo>
                  <a:lnTo>
                    <a:pt x="13910" y="13183"/>
                  </a:lnTo>
                  <a:close/>
                  <a:moveTo>
                    <a:pt x="292" y="0"/>
                  </a:moveTo>
                  <a:lnTo>
                    <a:pt x="146" y="146"/>
                  </a:lnTo>
                  <a:lnTo>
                    <a:pt x="1" y="291"/>
                  </a:lnTo>
                  <a:lnTo>
                    <a:pt x="1" y="485"/>
                  </a:lnTo>
                  <a:lnTo>
                    <a:pt x="1" y="10662"/>
                  </a:lnTo>
                  <a:lnTo>
                    <a:pt x="1" y="10856"/>
                  </a:lnTo>
                  <a:lnTo>
                    <a:pt x="146" y="11050"/>
                  </a:lnTo>
                  <a:lnTo>
                    <a:pt x="292" y="11147"/>
                  </a:lnTo>
                  <a:lnTo>
                    <a:pt x="486" y="11195"/>
                  </a:lnTo>
                  <a:lnTo>
                    <a:pt x="6156" y="11195"/>
                  </a:lnTo>
                  <a:lnTo>
                    <a:pt x="6350" y="11826"/>
                  </a:lnTo>
                  <a:lnTo>
                    <a:pt x="6592" y="12456"/>
                  </a:lnTo>
                  <a:lnTo>
                    <a:pt x="6931" y="13037"/>
                  </a:lnTo>
                  <a:lnTo>
                    <a:pt x="7416" y="13570"/>
                  </a:lnTo>
                  <a:lnTo>
                    <a:pt x="7707" y="13910"/>
                  </a:lnTo>
                  <a:lnTo>
                    <a:pt x="8095" y="14152"/>
                  </a:lnTo>
                  <a:lnTo>
                    <a:pt x="8434" y="14346"/>
                  </a:lnTo>
                  <a:lnTo>
                    <a:pt x="8822" y="14540"/>
                  </a:lnTo>
                  <a:lnTo>
                    <a:pt x="9258" y="14685"/>
                  </a:lnTo>
                  <a:lnTo>
                    <a:pt x="9645" y="14782"/>
                  </a:lnTo>
                  <a:lnTo>
                    <a:pt x="10082" y="14830"/>
                  </a:lnTo>
                  <a:lnTo>
                    <a:pt x="10518" y="14879"/>
                  </a:lnTo>
                  <a:lnTo>
                    <a:pt x="10954" y="14830"/>
                  </a:lnTo>
                  <a:lnTo>
                    <a:pt x="11439" y="14782"/>
                  </a:lnTo>
                  <a:lnTo>
                    <a:pt x="11875" y="14636"/>
                  </a:lnTo>
                  <a:lnTo>
                    <a:pt x="12311" y="14491"/>
                  </a:lnTo>
                  <a:lnTo>
                    <a:pt x="14734" y="16866"/>
                  </a:lnTo>
                  <a:lnTo>
                    <a:pt x="14977" y="17060"/>
                  </a:lnTo>
                  <a:lnTo>
                    <a:pt x="15219" y="17205"/>
                  </a:lnTo>
                  <a:lnTo>
                    <a:pt x="15510" y="17302"/>
                  </a:lnTo>
                  <a:lnTo>
                    <a:pt x="16091" y="17302"/>
                  </a:lnTo>
                  <a:lnTo>
                    <a:pt x="16382" y="17205"/>
                  </a:lnTo>
                  <a:lnTo>
                    <a:pt x="16624" y="17060"/>
                  </a:lnTo>
                  <a:lnTo>
                    <a:pt x="16867" y="16866"/>
                  </a:lnTo>
                  <a:lnTo>
                    <a:pt x="17061" y="16624"/>
                  </a:lnTo>
                  <a:lnTo>
                    <a:pt x="17206" y="16381"/>
                  </a:lnTo>
                  <a:lnTo>
                    <a:pt x="17303" y="16090"/>
                  </a:lnTo>
                  <a:lnTo>
                    <a:pt x="17303" y="15800"/>
                  </a:lnTo>
                  <a:lnTo>
                    <a:pt x="17303" y="15509"/>
                  </a:lnTo>
                  <a:lnTo>
                    <a:pt x="17206" y="15218"/>
                  </a:lnTo>
                  <a:lnTo>
                    <a:pt x="17061" y="14976"/>
                  </a:lnTo>
                  <a:lnTo>
                    <a:pt x="16867" y="14733"/>
                  </a:lnTo>
                  <a:lnTo>
                    <a:pt x="14492" y="12310"/>
                  </a:lnTo>
                  <a:lnTo>
                    <a:pt x="14637" y="11874"/>
                  </a:lnTo>
                  <a:lnTo>
                    <a:pt x="14783" y="11389"/>
                  </a:lnTo>
                  <a:lnTo>
                    <a:pt x="14831" y="10953"/>
                  </a:lnTo>
                  <a:lnTo>
                    <a:pt x="14880" y="10469"/>
                  </a:lnTo>
                  <a:lnTo>
                    <a:pt x="14880" y="485"/>
                  </a:lnTo>
                  <a:lnTo>
                    <a:pt x="14831" y="291"/>
                  </a:lnTo>
                  <a:lnTo>
                    <a:pt x="14734" y="146"/>
                  </a:lnTo>
                  <a:lnTo>
                    <a:pt x="145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57"/>
            <p:cNvSpPr/>
            <p:nvPr/>
          </p:nvSpPr>
          <p:spPr>
            <a:xfrm>
              <a:off x="3470114" y="2861843"/>
              <a:ext cx="23007" cy="23029"/>
            </a:xfrm>
            <a:custGeom>
              <a:rect b="b" l="l" r="r" t="t"/>
              <a:pathLst>
                <a:path extrusionOk="0" h="1019" w="1018">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69" y="679"/>
                  </a:lnTo>
                  <a:lnTo>
                    <a:pt x="1018" y="486"/>
                  </a:lnTo>
                  <a:lnTo>
                    <a:pt x="969" y="292"/>
                  </a:lnTo>
                  <a:lnTo>
                    <a:pt x="873" y="146"/>
                  </a:lnTo>
                  <a:lnTo>
                    <a:pt x="727"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57"/>
            <p:cNvSpPr/>
            <p:nvPr/>
          </p:nvSpPr>
          <p:spPr>
            <a:xfrm>
              <a:off x="3513913" y="2861843"/>
              <a:ext cx="23029" cy="23029"/>
            </a:xfrm>
            <a:custGeom>
              <a:rect b="b" l="l" r="r" t="t"/>
              <a:pathLst>
                <a:path extrusionOk="0" h="1019" w="1019">
                  <a:moveTo>
                    <a:pt x="485" y="1"/>
                  </a:moveTo>
                  <a:lnTo>
                    <a:pt x="292" y="49"/>
                  </a:lnTo>
                  <a:lnTo>
                    <a:pt x="146" y="146"/>
                  </a:lnTo>
                  <a:lnTo>
                    <a:pt x="49" y="292"/>
                  </a:lnTo>
                  <a:lnTo>
                    <a:pt x="1" y="486"/>
                  </a:lnTo>
                  <a:lnTo>
                    <a:pt x="49" y="679"/>
                  </a:lnTo>
                  <a:lnTo>
                    <a:pt x="146" y="873"/>
                  </a:lnTo>
                  <a:lnTo>
                    <a:pt x="292" y="970"/>
                  </a:lnTo>
                  <a:lnTo>
                    <a:pt x="485" y="1019"/>
                  </a:lnTo>
                  <a:lnTo>
                    <a:pt x="679" y="970"/>
                  </a:lnTo>
                  <a:lnTo>
                    <a:pt x="873" y="873"/>
                  </a:lnTo>
                  <a:lnTo>
                    <a:pt x="970" y="679"/>
                  </a:lnTo>
                  <a:lnTo>
                    <a:pt x="1019" y="486"/>
                  </a:lnTo>
                  <a:lnTo>
                    <a:pt x="970" y="292"/>
                  </a:lnTo>
                  <a:lnTo>
                    <a:pt x="873"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57"/>
            <p:cNvSpPr/>
            <p:nvPr/>
          </p:nvSpPr>
          <p:spPr>
            <a:xfrm>
              <a:off x="3557735" y="2861843"/>
              <a:ext cx="23029" cy="23029"/>
            </a:xfrm>
            <a:custGeom>
              <a:rect b="b" l="l" r="r" t="t"/>
              <a:pathLst>
                <a:path extrusionOk="0" h="1019" w="1019">
                  <a:moveTo>
                    <a:pt x="533" y="1"/>
                  </a:moveTo>
                  <a:lnTo>
                    <a:pt x="340" y="49"/>
                  </a:lnTo>
                  <a:lnTo>
                    <a:pt x="146" y="146"/>
                  </a:lnTo>
                  <a:lnTo>
                    <a:pt x="49" y="292"/>
                  </a:lnTo>
                  <a:lnTo>
                    <a:pt x="0" y="486"/>
                  </a:lnTo>
                  <a:lnTo>
                    <a:pt x="49" y="679"/>
                  </a:lnTo>
                  <a:lnTo>
                    <a:pt x="146" y="873"/>
                  </a:lnTo>
                  <a:lnTo>
                    <a:pt x="340" y="970"/>
                  </a:lnTo>
                  <a:lnTo>
                    <a:pt x="533" y="1019"/>
                  </a:lnTo>
                  <a:lnTo>
                    <a:pt x="727" y="970"/>
                  </a:lnTo>
                  <a:lnTo>
                    <a:pt x="873" y="873"/>
                  </a:lnTo>
                  <a:lnTo>
                    <a:pt x="970" y="679"/>
                  </a:lnTo>
                  <a:lnTo>
                    <a:pt x="1018" y="486"/>
                  </a:lnTo>
                  <a:lnTo>
                    <a:pt x="970" y="292"/>
                  </a:lnTo>
                  <a:lnTo>
                    <a:pt x="873"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57"/>
            <p:cNvSpPr/>
            <p:nvPr/>
          </p:nvSpPr>
          <p:spPr>
            <a:xfrm>
              <a:off x="3509529" y="2681133"/>
              <a:ext cx="23029" cy="23007"/>
            </a:xfrm>
            <a:custGeom>
              <a:rect b="b" l="l" r="r" t="t"/>
              <a:pathLst>
                <a:path extrusionOk="0" h="1018" w="1019">
                  <a:moveTo>
                    <a:pt x="534" y="0"/>
                  </a:moveTo>
                  <a:lnTo>
                    <a:pt x="340" y="49"/>
                  </a:lnTo>
                  <a:lnTo>
                    <a:pt x="146" y="194"/>
                  </a:lnTo>
                  <a:lnTo>
                    <a:pt x="49" y="339"/>
                  </a:lnTo>
                  <a:lnTo>
                    <a:pt x="1" y="533"/>
                  </a:lnTo>
                  <a:lnTo>
                    <a:pt x="49" y="727"/>
                  </a:lnTo>
                  <a:lnTo>
                    <a:pt x="146" y="873"/>
                  </a:lnTo>
                  <a:lnTo>
                    <a:pt x="340" y="1018"/>
                  </a:lnTo>
                  <a:lnTo>
                    <a:pt x="728" y="1018"/>
                  </a:lnTo>
                  <a:lnTo>
                    <a:pt x="873" y="873"/>
                  </a:lnTo>
                  <a:lnTo>
                    <a:pt x="970" y="727"/>
                  </a:lnTo>
                  <a:lnTo>
                    <a:pt x="1019" y="533"/>
                  </a:lnTo>
                  <a:lnTo>
                    <a:pt x="970" y="339"/>
                  </a:lnTo>
                  <a:lnTo>
                    <a:pt x="873" y="194"/>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57"/>
            <p:cNvSpPr/>
            <p:nvPr/>
          </p:nvSpPr>
          <p:spPr>
            <a:xfrm>
              <a:off x="3555542" y="2681133"/>
              <a:ext cx="23029" cy="23007"/>
            </a:xfrm>
            <a:custGeom>
              <a:rect b="b" l="l" r="r" t="t"/>
              <a:pathLst>
                <a:path extrusionOk="0" h="1018" w="1019">
                  <a:moveTo>
                    <a:pt x="534" y="0"/>
                  </a:moveTo>
                  <a:lnTo>
                    <a:pt x="340" y="49"/>
                  </a:lnTo>
                  <a:lnTo>
                    <a:pt x="146" y="194"/>
                  </a:lnTo>
                  <a:lnTo>
                    <a:pt x="49" y="339"/>
                  </a:lnTo>
                  <a:lnTo>
                    <a:pt x="0" y="533"/>
                  </a:lnTo>
                  <a:lnTo>
                    <a:pt x="49" y="727"/>
                  </a:lnTo>
                  <a:lnTo>
                    <a:pt x="146" y="873"/>
                  </a:lnTo>
                  <a:lnTo>
                    <a:pt x="340" y="1018"/>
                  </a:lnTo>
                  <a:lnTo>
                    <a:pt x="727" y="1018"/>
                  </a:lnTo>
                  <a:lnTo>
                    <a:pt x="873" y="873"/>
                  </a:lnTo>
                  <a:lnTo>
                    <a:pt x="970" y="727"/>
                  </a:lnTo>
                  <a:lnTo>
                    <a:pt x="1018" y="533"/>
                  </a:lnTo>
                  <a:lnTo>
                    <a:pt x="970" y="339"/>
                  </a:lnTo>
                  <a:lnTo>
                    <a:pt x="873" y="194"/>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8" name="Google Shape;1928;p57"/>
          <p:cNvGrpSpPr/>
          <p:nvPr/>
        </p:nvGrpSpPr>
        <p:grpSpPr>
          <a:xfrm>
            <a:off x="4079855" y="2636216"/>
            <a:ext cx="391048" cy="391048"/>
            <a:chOff x="3968467" y="2636227"/>
            <a:chExt cx="391048" cy="391048"/>
          </a:xfrm>
        </p:grpSpPr>
        <p:sp>
          <p:nvSpPr>
            <p:cNvPr id="1929" name="Google Shape;1929;p57"/>
            <p:cNvSpPr/>
            <p:nvPr/>
          </p:nvSpPr>
          <p:spPr>
            <a:xfrm>
              <a:off x="3968467" y="2636227"/>
              <a:ext cx="113949" cy="391048"/>
            </a:xfrm>
            <a:custGeom>
              <a:rect b="b" l="l" r="r" t="t"/>
              <a:pathLst>
                <a:path extrusionOk="0" h="17303" w="5042">
                  <a:moveTo>
                    <a:pt x="3539" y="969"/>
                  </a:moveTo>
                  <a:lnTo>
                    <a:pt x="3733" y="1018"/>
                  </a:lnTo>
                  <a:lnTo>
                    <a:pt x="3878" y="1115"/>
                  </a:lnTo>
                  <a:lnTo>
                    <a:pt x="4023" y="1309"/>
                  </a:lnTo>
                  <a:lnTo>
                    <a:pt x="4023" y="1503"/>
                  </a:lnTo>
                  <a:lnTo>
                    <a:pt x="4023" y="2326"/>
                  </a:lnTo>
                  <a:lnTo>
                    <a:pt x="1019" y="2326"/>
                  </a:lnTo>
                  <a:lnTo>
                    <a:pt x="1019" y="1503"/>
                  </a:lnTo>
                  <a:lnTo>
                    <a:pt x="1019" y="1309"/>
                  </a:lnTo>
                  <a:lnTo>
                    <a:pt x="1115" y="1115"/>
                  </a:lnTo>
                  <a:lnTo>
                    <a:pt x="1309" y="1018"/>
                  </a:lnTo>
                  <a:lnTo>
                    <a:pt x="1503" y="969"/>
                  </a:lnTo>
                  <a:close/>
                  <a:moveTo>
                    <a:pt x="2036" y="3344"/>
                  </a:moveTo>
                  <a:lnTo>
                    <a:pt x="2036" y="12552"/>
                  </a:lnTo>
                  <a:lnTo>
                    <a:pt x="1019" y="12552"/>
                  </a:lnTo>
                  <a:lnTo>
                    <a:pt x="1019" y="3344"/>
                  </a:lnTo>
                  <a:close/>
                  <a:moveTo>
                    <a:pt x="4023" y="3344"/>
                  </a:moveTo>
                  <a:lnTo>
                    <a:pt x="4023" y="12552"/>
                  </a:lnTo>
                  <a:lnTo>
                    <a:pt x="3054" y="12552"/>
                  </a:lnTo>
                  <a:lnTo>
                    <a:pt x="3054" y="3344"/>
                  </a:lnTo>
                  <a:close/>
                  <a:moveTo>
                    <a:pt x="3684" y="13570"/>
                  </a:moveTo>
                  <a:lnTo>
                    <a:pt x="2569" y="15751"/>
                  </a:lnTo>
                  <a:lnTo>
                    <a:pt x="1358" y="13570"/>
                  </a:lnTo>
                  <a:close/>
                  <a:moveTo>
                    <a:pt x="1164" y="0"/>
                  </a:moveTo>
                  <a:lnTo>
                    <a:pt x="922" y="97"/>
                  </a:lnTo>
                  <a:lnTo>
                    <a:pt x="631" y="242"/>
                  </a:lnTo>
                  <a:lnTo>
                    <a:pt x="437" y="436"/>
                  </a:lnTo>
                  <a:lnTo>
                    <a:pt x="243" y="630"/>
                  </a:lnTo>
                  <a:lnTo>
                    <a:pt x="98" y="872"/>
                  </a:lnTo>
                  <a:lnTo>
                    <a:pt x="1" y="1163"/>
                  </a:lnTo>
                  <a:lnTo>
                    <a:pt x="1" y="1503"/>
                  </a:lnTo>
                  <a:lnTo>
                    <a:pt x="1" y="13086"/>
                  </a:lnTo>
                  <a:lnTo>
                    <a:pt x="1" y="13231"/>
                  </a:lnTo>
                  <a:lnTo>
                    <a:pt x="49" y="13328"/>
                  </a:lnTo>
                  <a:lnTo>
                    <a:pt x="2133" y="17060"/>
                  </a:lnTo>
                  <a:lnTo>
                    <a:pt x="2182" y="17157"/>
                  </a:lnTo>
                  <a:lnTo>
                    <a:pt x="2279" y="17254"/>
                  </a:lnTo>
                  <a:lnTo>
                    <a:pt x="2424" y="17302"/>
                  </a:lnTo>
                  <a:lnTo>
                    <a:pt x="2715" y="17302"/>
                  </a:lnTo>
                  <a:lnTo>
                    <a:pt x="2812" y="17254"/>
                  </a:lnTo>
                  <a:lnTo>
                    <a:pt x="2909" y="17157"/>
                  </a:lnTo>
                  <a:lnTo>
                    <a:pt x="3006" y="17060"/>
                  </a:lnTo>
                  <a:lnTo>
                    <a:pt x="4993" y="13328"/>
                  </a:lnTo>
                  <a:lnTo>
                    <a:pt x="5041" y="13231"/>
                  </a:lnTo>
                  <a:lnTo>
                    <a:pt x="5041" y="13086"/>
                  </a:lnTo>
                  <a:lnTo>
                    <a:pt x="5041" y="1503"/>
                  </a:lnTo>
                  <a:lnTo>
                    <a:pt x="5041" y="1163"/>
                  </a:lnTo>
                  <a:lnTo>
                    <a:pt x="4944" y="872"/>
                  </a:lnTo>
                  <a:lnTo>
                    <a:pt x="4799" y="630"/>
                  </a:lnTo>
                  <a:lnTo>
                    <a:pt x="4605" y="436"/>
                  </a:lnTo>
                  <a:lnTo>
                    <a:pt x="4411" y="242"/>
                  </a:lnTo>
                  <a:lnTo>
                    <a:pt x="4120" y="97"/>
                  </a:lnTo>
                  <a:lnTo>
                    <a:pt x="38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57"/>
            <p:cNvSpPr/>
            <p:nvPr/>
          </p:nvSpPr>
          <p:spPr>
            <a:xfrm>
              <a:off x="4105378" y="2636227"/>
              <a:ext cx="254137" cy="391048"/>
            </a:xfrm>
            <a:custGeom>
              <a:rect b="b" l="l" r="r" t="t"/>
              <a:pathLst>
                <a:path extrusionOk="0" h="17303" w="11245">
                  <a:moveTo>
                    <a:pt x="2957" y="14346"/>
                  </a:moveTo>
                  <a:lnTo>
                    <a:pt x="2957" y="15606"/>
                  </a:lnTo>
                  <a:lnTo>
                    <a:pt x="1746" y="14346"/>
                  </a:lnTo>
                  <a:close/>
                  <a:moveTo>
                    <a:pt x="10227" y="969"/>
                  </a:moveTo>
                  <a:lnTo>
                    <a:pt x="10227" y="16284"/>
                  </a:lnTo>
                  <a:lnTo>
                    <a:pt x="3975" y="16284"/>
                  </a:lnTo>
                  <a:lnTo>
                    <a:pt x="3975" y="13861"/>
                  </a:lnTo>
                  <a:lnTo>
                    <a:pt x="3975" y="13667"/>
                  </a:lnTo>
                  <a:lnTo>
                    <a:pt x="3830" y="13473"/>
                  </a:lnTo>
                  <a:lnTo>
                    <a:pt x="3684" y="13376"/>
                  </a:lnTo>
                  <a:lnTo>
                    <a:pt x="3490" y="13328"/>
                  </a:lnTo>
                  <a:lnTo>
                    <a:pt x="1019" y="13328"/>
                  </a:lnTo>
                  <a:lnTo>
                    <a:pt x="1019" y="969"/>
                  </a:lnTo>
                  <a:close/>
                  <a:moveTo>
                    <a:pt x="340" y="0"/>
                  </a:moveTo>
                  <a:lnTo>
                    <a:pt x="146" y="146"/>
                  </a:lnTo>
                  <a:lnTo>
                    <a:pt x="49" y="291"/>
                  </a:lnTo>
                  <a:lnTo>
                    <a:pt x="1" y="485"/>
                  </a:lnTo>
                  <a:lnTo>
                    <a:pt x="1" y="13861"/>
                  </a:lnTo>
                  <a:lnTo>
                    <a:pt x="49" y="14055"/>
                  </a:lnTo>
                  <a:lnTo>
                    <a:pt x="146" y="14200"/>
                  </a:lnTo>
                  <a:lnTo>
                    <a:pt x="3151" y="17157"/>
                  </a:lnTo>
                  <a:lnTo>
                    <a:pt x="3297" y="17302"/>
                  </a:lnTo>
                  <a:lnTo>
                    <a:pt x="10954" y="17302"/>
                  </a:lnTo>
                  <a:lnTo>
                    <a:pt x="11099" y="17157"/>
                  </a:lnTo>
                  <a:lnTo>
                    <a:pt x="11245" y="17011"/>
                  </a:lnTo>
                  <a:lnTo>
                    <a:pt x="11245" y="16817"/>
                  </a:lnTo>
                  <a:lnTo>
                    <a:pt x="11245" y="485"/>
                  </a:lnTo>
                  <a:lnTo>
                    <a:pt x="11245" y="291"/>
                  </a:lnTo>
                  <a:lnTo>
                    <a:pt x="11099" y="146"/>
                  </a:lnTo>
                  <a:lnTo>
                    <a:pt x="1095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57"/>
            <p:cNvSpPr/>
            <p:nvPr/>
          </p:nvSpPr>
          <p:spPr>
            <a:xfrm>
              <a:off x="4151391" y="2845413"/>
              <a:ext cx="162132" cy="69043"/>
            </a:xfrm>
            <a:custGeom>
              <a:rect b="b" l="l" r="r" t="t"/>
              <a:pathLst>
                <a:path extrusionOk="0" h="3055" w="7174">
                  <a:moveTo>
                    <a:pt x="6155" y="1019"/>
                  </a:moveTo>
                  <a:lnTo>
                    <a:pt x="6155" y="2036"/>
                  </a:lnTo>
                  <a:lnTo>
                    <a:pt x="1018" y="2036"/>
                  </a:lnTo>
                  <a:lnTo>
                    <a:pt x="1018" y="1019"/>
                  </a:lnTo>
                  <a:close/>
                  <a:moveTo>
                    <a:pt x="340" y="1"/>
                  </a:moveTo>
                  <a:lnTo>
                    <a:pt x="146" y="146"/>
                  </a:lnTo>
                  <a:lnTo>
                    <a:pt x="49" y="292"/>
                  </a:lnTo>
                  <a:lnTo>
                    <a:pt x="0" y="486"/>
                  </a:lnTo>
                  <a:lnTo>
                    <a:pt x="0" y="2521"/>
                  </a:lnTo>
                  <a:lnTo>
                    <a:pt x="49" y="2715"/>
                  </a:lnTo>
                  <a:lnTo>
                    <a:pt x="146" y="2860"/>
                  </a:lnTo>
                  <a:lnTo>
                    <a:pt x="340" y="3006"/>
                  </a:lnTo>
                  <a:lnTo>
                    <a:pt x="534" y="3054"/>
                  </a:lnTo>
                  <a:lnTo>
                    <a:pt x="6689" y="3054"/>
                  </a:lnTo>
                  <a:lnTo>
                    <a:pt x="6882" y="3006"/>
                  </a:lnTo>
                  <a:lnTo>
                    <a:pt x="7028" y="2860"/>
                  </a:lnTo>
                  <a:lnTo>
                    <a:pt x="7173" y="2715"/>
                  </a:lnTo>
                  <a:lnTo>
                    <a:pt x="7173" y="2521"/>
                  </a:lnTo>
                  <a:lnTo>
                    <a:pt x="7173" y="486"/>
                  </a:lnTo>
                  <a:lnTo>
                    <a:pt x="7173" y="292"/>
                  </a:lnTo>
                  <a:lnTo>
                    <a:pt x="7028" y="146"/>
                  </a:lnTo>
                  <a:lnTo>
                    <a:pt x="68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57"/>
            <p:cNvSpPr/>
            <p:nvPr/>
          </p:nvSpPr>
          <p:spPr>
            <a:xfrm>
              <a:off x="4244481" y="2781884"/>
              <a:ext cx="69043" cy="23029"/>
            </a:xfrm>
            <a:custGeom>
              <a:rect b="b" l="l" r="r" t="t"/>
              <a:pathLst>
                <a:path extrusionOk="0" h="1019" w="3055">
                  <a:moveTo>
                    <a:pt x="486" y="1"/>
                  </a:moveTo>
                  <a:lnTo>
                    <a:pt x="292" y="49"/>
                  </a:lnTo>
                  <a:lnTo>
                    <a:pt x="146" y="146"/>
                  </a:lnTo>
                  <a:lnTo>
                    <a:pt x="49" y="292"/>
                  </a:lnTo>
                  <a:lnTo>
                    <a:pt x="1" y="486"/>
                  </a:lnTo>
                  <a:lnTo>
                    <a:pt x="49" y="728"/>
                  </a:lnTo>
                  <a:lnTo>
                    <a:pt x="146" y="873"/>
                  </a:lnTo>
                  <a:lnTo>
                    <a:pt x="292" y="970"/>
                  </a:lnTo>
                  <a:lnTo>
                    <a:pt x="486" y="1019"/>
                  </a:lnTo>
                  <a:lnTo>
                    <a:pt x="2570" y="1019"/>
                  </a:lnTo>
                  <a:lnTo>
                    <a:pt x="2763" y="970"/>
                  </a:lnTo>
                  <a:lnTo>
                    <a:pt x="2909" y="873"/>
                  </a:lnTo>
                  <a:lnTo>
                    <a:pt x="3054" y="728"/>
                  </a:lnTo>
                  <a:lnTo>
                    <a:pt x="3054" y="486"/>
                  </a:lnTo>
                  <a:lnTo>
                    <a:pt x="3054" y="292"/>
                  </a:lnTo>
                  <a:lnTo>
                    <a:pt x="2909" y="146"/>
                  </a:lnTo>
                  <a:lnTo>
                    <a:pt x="2763" y="49"/>
                  </a:lnTo>
                  <a:lnTo>
                    <a:pt x="25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57"/>
            <p:cNvSpPr/>
            <p:nvPr/>
          </p:nvSpPr>
          <p:spPr>
            <a:xfrm>
              <a:off x="4244481" y="2731509"/>
              <a:ext cx="69043" cy="23029"/>
            </a:xfrm>
            <a:custGeom>
              <a:rect b="b" l="l" r="r" t="t"/>
              <a:pathLst>
                <a:path extrusionOk="0" h="1019" w="3055">
                  <a:moveTo>
                    <a:pt x="486" y="1"/>
                  </a:moveTo>
                  <a:lnTo>
                    <a:pt x="292" y="49"/>
                  </a:lnTo>
                  <a:lnTo>
                    <a:pt x="146" y="146"/>
                  </a:lnTo>
                  <a:lnTo>
                    <a:pt x="49" y="340"/>
                  </a:lnTo>
                  <a:lnTo>
                    <a:pt x="1" y="534"/>
                  </a:lnTo>
                  <a:lnTo>
                    <a:pt x="49" y="728"/>
                  </a:lnTo>
                  <a:lnTo>
                    <a:pt x="146" y="873"/>
                  </a:lnTo>
                  <a:lnTo>
                    <a:pt x="292" y="970"/>
                  </a:lnTo>
                  <a:lnTo>
                    <a:pt x="486" y="1018"/>
                  </a:lnTo>
                  <a:lnTo>
                    <a:pt x="2570" y="1018"/>
                  </a:lnTo>
                  <a:lnTo>
                    <a:pt x="2763" y="970"/>
                  </a:lnTo>
                  <a:lnTo>
                    <a:pt x="2909" y="873"/>
                  </a:lnTo>
                  <a:lnTo>
                    <a:pt x="3054" y="728"/>
                  </a:lnTo>
                  <a:lnTo>
                    <a:pt x="3054" y="534"/>
                  </a:lnTo>
                  <a:lnTo>
                    <a:pt x="3054" y="340"/>
                  </a:lnTo>
                  <a:lnTo>
                    <a:pt x="2909" y="146"/>
                  </a:lnTo>
                  <a:lnTo>
                    <a:pt x="2763" y="49"/>
                  </a:lnTo>
                  <a:lnTo>
                    <a:pt x="25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57"/>
            <p:cNvSpPr/>
            <p:nvPr/>
          </p:nvSpPr>
          <p:spPr>
            <a:xfrm>
              <a:off x="4244481" y="2681133"/>
              <a:ext cx="69043" cy="23007"/>
            </a:xfrm>
            <a:custGeom>
              <a:rect b="b" l="l" r="r" t="t"/>
              <a:pathLst>
                <a:path extrusionOk="0" h="1018" w="3055">
                  <a:moveTo>
                    <a:pt x="486" y="0"/>
                  </a:moveTo>
                  <a:lnTo>
                    <a:pt x="292" y="49"/>
                  </a:lnTo>
                  <a:lnTo>
                    <a:pt x="146" y="194"/>
                  </a:lnTo>
                  <a:lnTo>
                    <a:pt x="49" y="339"/>
                  </a:lnTo>
                  <a:lnTo>
                    <a:pt x="1" y="533"/>
                  </a:lnTo>
                  <a:lnTo>
                    <a:pt x="49" y="727"/>
                  </a:lnTo>
                  <a:lnTo>
                    <a:pt x="146" y="873"/>
                  </a:lnTo>
                  <a:lnTo>
                    <a:pt x="292" y="1018"/>
                  </a:lnTo>
                  <a:lnTo>
                    <a:pt x="2763" y="1018"/>
                  </a:lnTo>
                  <a:lnTo>
                    <a:pt x="2909" y="873"/>
                  </a:lnTo>
                  <a:lnTo>
                    <a:pt x="3054" y="727"/>
                  </a:lnTo>
                  <a:lnTo>
                    <a:pt x="3054" y="533"/>
                  </a:lnTo>
                  <a:lnTo>
                    <a:pt x="3054" y="339"/>
                  </a:lnTo>
                  <a:lnTo>
                    <a:pt x="2909" y="194"/>
                  </a:lnTo>
                  <a:lnTo>
                    <a:pt x="2763" y="49"/>
                  </a:lnTo>
                  <a:lnTo>
                    <a:pt x="25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57"/>
            <p:cNvSpPr/>
            <p:nvPr/>
          </p:nvSpPr>
          <p:spPr>
            <a:xfrm>
              <a:off x="4151391" y="2681133"/>
              <a:ext cx="73405" cy="54782"/>
            </a:xfrm>
            <a:custGeom>
              <a:rect b="b" l="l" r="r" t="t"/>
              <a:pathLst>
                <a:path extrusionOk="0" h="2424" w="3248">
                  <a:moveTo>
                    <a:pt x="2714" y="0"/>
                  </a:moveTo>
                  <a:lnTo>
                    <a:pt x="2521" y="49"/>
                  </a:lnTo>
                  <a:lnTo>
                    <a:pt x="2375" y="194"/>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3"/>
                  </a:lnTo>
                  <a:lnTo>
                    <a:pt x="1503" y="2375"/>
                  </a:lnTo>
                  <a:lnTo>
                    <a:pt x="1697" y="2278"/>
                  </a:lnTo>
                  <a:lnTo>
                    <a:pt x="3102" y="873"/>
                  </a:lnTo>
                  <a:lnTo>
                    <a:pt x="3199" y="727"/>
                  </a:lnTo>
                  <a:lnTo>
                    <a:pt x="3248" y="533"/>
                  </a:lnTo>
                  <a:lnTo>
                    <a:pt x="3199" y="339"/>
                  </a:lnTo>
                  <a:lnTo>
                    <a:pt x="3102" y="194"/>
                  </a:lnTo>
                  <a:lnTo>
                    <a:pt x="2908" y="49"/>
                  </a:lnTo>
                  <a:lnTo>
                    <a:pt x="2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57"/>
            <p:cNvSpPr/>
            <p:nvPr/>
          </p:nvSpPr>
          <p:spPr>
            <a:xfrm>
              <a:off x="4151391" y="2750131"/>
              <a:ext cx="73405" cy="54782"/>
            </a:xfrm>
            <a:custGeom>
              <a:rect b="b" l="l" r="r" t="t"/>
              <a:pathLst>
                <a:path extrusionOk="0" h="2424" w="3248">
                  <a:moveTo>
                    <a:pt x="2714" y="0"/>
                  </a:moveTo>
                  <a:lnTo>
                    <a:pt x="2521" y="49"/>
                  </a:lnTo>
                  <a:lnTo>
                    <a:pt x="2375" y="146"/>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4"/>
                  </a:lnTo>
                  <a:lnTo>
                    <a:pt x="1503" y="2375"/>
                  </a:lnTo>
                  <a:lnTo>
                    <a:pt x="1697" y="2278"/>
                  </a:lnTo>
                  <a:lnTo>
                    <a:pt x="3102" y="873"/>
                  </a:lnTo>
                  <a:lnTo>
                    <a:pt x="3199" y="727"/>
                  </a:lnTo>
                  <a:lnTo>
                    <a:pt x="3248" y="534"/>
                  </a:lnTo>
                  <a:lnTo>
                    <a:pt x="3199" y="340"/>
                  </a:lnTo>
                  <a:lnTo>
                    <a:pt x="3102" y="146"/>
                  </a:lnTo>
                  <a:lnTo>
                    <a:pt x="2908" y="49"/>
                  </a:lnTo>
                  <a:lnTo>
                    <a:pt x="2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7" name="Google Shape;1937;p57"/>
          <p:cNvSpPr/>
          <p:nvPr/>
        </p:nvSpPr>
        <p:spPr>
          <a:xfrm>
            <a:off x="4714201" y="2635662"/>
            <a:ext cx="391048" cy="392155"/>
          </a:xfrm>
          <a:custGeom>
            <a:rect b="b" l="l" r="r" t="t"/>
            <a:pathLst>
              <a:path extrusionOk="0" h="17352" w="17303">
                <a:moveTo>
                  <a:pt x="9161" y="5089"/>
                </a:moveTo>
                <a:lnTo>
                  <a:pt x="9161" y="6107"/>
                </a:lnTo>
                <a:lnTo>
                  <a:pt x="8143" y="6107"/>
                </a:lnTo>
                <a:lnTo>
                  <a:pt x="8143" y="5089"/>
                </a:lnTo>
                <a:close/>
                <a:moveTo>
                  <a:pt x="15849" y="7125"/>
                </a:moveTo>
                <a:lnTo>
                  <a:pt x="16043" y="7173"/>
                </a:lnTo>
                <a:lnTo>
                  <a:pt x="16188" y="7270"/>
                </a:lnTo>
                <a:lnTo>
                  <a:pt x="16285" y="7416"/>
                </a:lnTo>
                <a:lnTo>
                  <a:pt x="16333" y="7610"/>
                </a:lnTo>
                <a:lnTo>
                  <a:pt x="16333" y="8143"/>
                </a:lnTo>
                <a:lnTo>
                  <a:pt x="1018" y="8143"/>
                </a:lnTo>
                <a:lnTo>
                  <a:pt x="1018" y="7610"/>
                </a:lnTo>
                <a:lnTo>
                  <a:pt x="1018" y="7416"/>
                </a:lnTo>
                <a:lnTo>
                  <a:pt x="1115" y="7270"/>
                </a:lnTo>
                <a:lnTo>
                  <a:pt x="1261" y="7173"/>
                </a:lnTo>
                <a:lnTo>
                  <a:pt x="1455" y="7125"/>
                </a:lnTo>
                <a:close/>
                <a:moveTo>
                  <a:pt x="2036" y="9160"/>
                </a:moveTo>
                <a:lnTo>
                  <a:pt x="2036" y="10178"/>
                </a:lnTo>
                <a:lnTo>
                  <a:pt x="1018" y="10178"/>
                </a:lnTo>
                <a:lnTo>
                  <a:pt x="1018" y="9160"/>
                </a:lnTo>
                <a:close/>
                <a:moveTo>
                  <a:pt x="4072" y="9160"/>
                </a:moveTo>
                <a:lnTo>
                  <a:pt x="4072" y="10178"/>
                </a:lnTo>
                <a:lnTo>
                  <a:pt x="3054" y="10178"/>
                </a:lnTo>
                <a:lnTo>
                  <a:pt x="3054" y="9160"/>
                </a:lnTo>
                <a:close/>
                <a:moveTo>
                  <a:pt x="6107" y="9160"/>
                </a:moveTo>
                <a:lnTo>
                  <a:pt x="6107" y="10178"/>
                </a:lnTo>
                <a:lnTo>
                  <a:pt x="5089" y="10178"/>
                </a:lnTo>
                <a:lnTo>
                  <a:pt x="5089" y="9160"/>
                </a:lnTo>
                <a:close/>
                <a:moveTo>
                  <a:pt x="8143" y="9160"/>
                </a:moveTo>
                <a:lnTo>
                  <a:pt x="8143" y="10178"/>
                </a:lnTo>
                <a:lnTo>
                  <a:pt x="7125" y="10178"/>
                </a:lnTo>
                <a:lnTo>
                  <a:pt x="7125" y="9160"/>
                </a:lnTo>
                <a:close/>
                <a:moveTo>
                  <a:pt x="10178" y="9160"/>
                </a:moveTo>
                <a:lnTo>
                  <a:pt x="10178" y="10178"/>
                </a:lnTo>
                <a:lnTo>
                  <a:pt x="9161" y="10178"/>
                </a:lnTo>
                <a:lnTo>
                  <a:pt x="9161" y="9160"/>
                </a:lnTo>
                <a:close/>
                <a:moveTo>
                  <a:pt x="12214" y="9160"/>
                </a:moveTo>
                <a:lnTo>
                  <a:pt x="12214" y="10178"/>
                </a:lnTo>
                <a:lnTo>
                  <a:pt x="11196" y="10178"/>
                </a:lnTo>
                <a:lnTo>
                  <a:pt x="11196" y="9160"/>
                </a:lnTo>
                <a:close/>
                <a:moveTo>
                  <a:pt x="14249" y="9160"/>
                </a:moveTo>
                <a:lnTo>
                  <a:pt x="14249" y="10178"/>
                </a:lnTo>
                <a:lnTo>
                  <a:pt x="13232" y="10178"/>
                </a:lnTo>
                <a:lnTo>
                  <a:pt x="13232" y="9160"/>
                </a:lnTo>
                <a:close/>
                <a:moveTo>
                  <a:pt x="16333" y="9160"/>
                </a:moveTo>
                <a:lnTo>
                  <a:pt x="16333" y="10178"/>
                </a:lnTo>
                <a:lnTo>
                  <a:pt x="15267" y="10178"/>
                </a:lnTo>
                <a:lnTo>
                  <a:pt x="15267" y="9160"/>
                </a:lnTo>
                <a:close/>
                <a:moveTo>
                  <a:pt x="2036" y="11196"/>
                </a:moveTo>
                <a:lnTo>
                  <a:pt x="2036" y="12214"/>
                </a:lnTo>
                <a:lnTo>
                  <a:pt x="1018" y="12214"/>
                </a:lnTo>
                <a:lnTo>
                  <a:pt x="1018" y="11196"/>
                </a:lnTo>
                <a:close/>
                <a:moveTo>
                  <a:pt x="4072" y="11196"/>
                </a:moveTo>
                <a:lnTo>
                  <a:pt x="4072" y="12214"/>
                </a:lnTo>
                <a:lnTo>
                  <a:pt x="3054" y="12214"/>
                </a:lnTo>
                <a:lnTo>
                  <a:pt x="3054" y="11196"/>
                </a:lnTo>
                <a:close/>
                <a:moveTo>
                  <a:pt x="6107" y="11196"/>
                </a:moveTo>
                <a:lnTo>
                  <a:pt x="6107" y="12214"/>
                </a:lnTo>
                <a:lnTo>
                  <a:pt x="5089" y="12214"/>
                </a:lnTo>
                <a:lnTo>
                  <a:pt x="5089" y="11196"/>
                </a:lnTo>
                <a:close/>
                <a:moveTo>
                  <a:pt x="8143" y="11196"/>
                </a:moveTo>
                <a:lnTo>
                  <a:pt x="8143" y="12214"/>
                </a:lnTo>
                <a:lnTo>
                  <a:pt x="7125" y="12214"/>
                </a:lnTo>
                <a:lnTo>
                  <a:pt x="7125" y="11196"/>
                </a:lnTo>
                <a:close/>
                <a:moveTo>
                  <a:pt x="10178" y="11196"/>
                </a:moveTo>
                <a:lnTo>
                  <a:pt x="10178" y="12214"/>
                </a:lnTo>
                <a:lnTo>
                  <a:pt x="9161" y="12214"/>
                </a:lnTo>
                <a:lnTo>
                  <a:pt x="9161" y="11196"/>
                </a:lnTo>
                <a:close/>
                <a:moveTo>
                  <a:pt x="12214" y="11196"/>
                </a:moveTo>
                <a:lnTo>
                  <a:pt x="12214" y="12214"/>
                </a:lnTo>
                <a:lnTo>
                  <a:pt x="11196" y="12214"/>
                </a:lnTo>
                <a:lnTo>
                  <a:pt x="11196" y="11196"/>
                </a:lnTo>
                <a:close/>
                <a:moveTo>
                  <a:pt x="14249" y="11196"/>
                </a:moveTo>
                <a:lnTo>
                  <a:pt x="14249" y="12214"/>
                </a:lnTo>
                <a:lnTo>
                  <a:pt x="13232" y="12214"/>
                </a:lnTo>
                <a:lnTo>
                  <a:pt x="13232" y="11196"/>
                </a:lnTo>
                <a:close/>
                <a:moveTo>
                  <a:pt x="4072" y="13232"/>
                </a:moveTo>
                <a:lnTo>
                  <a:pt x="4072" y="14298"/>
                </a:lnTo>
                <a:lnTo>
                  <a:pt x="1018" y="14298"/>
                </a:lnTo>
                <a:lnTo>
                  <a:pt x="1018" y="13232"/>
                </a:lnTo>
                <a:close/>
                <a:moveTo>
                  <a:pt x="6107" y="13232"/>
                </a:moveTo>
                <a:lnTo>
                  <a:pt x="6107" y="14298"/>
                </a:lnTo>
                <a:lnTo>
                  <a:pt x="5089" y="14298"/>
                </a:lnTo>
                <a:lnTo>
                  <a:pt x="5089" y="13232"/>
                </a:lnTo>
                <a:close/>
                <a:moveTo>
                  <a:pt x="8143" y="13232"/>
                </a:moveTo>
                <a:lnTo>
                  <a:pt x="8143" y="14298"/>
                </a:lnTo>
                <a:lnTo>
                  <a:pt x="7125" y="14298"/>
                </a:lnTo>
                <a:lnTo>
                  <a:pt x="7125" y="13232"/>
                </a:lnTo>
                <a:close/>
                <a:moveTo>
                  <a:pt x="10178" y="13232"/>
                </a:moveTo>
                <a:lnTo>
                  <a:pt x="10178" y="14298"/>
                </a:lnTo>
                <a:lnTo>
                  <a:pt x="9161" y="14298"/>
                </a:lnTo>
                <a:lnTo>
                  <a:pt x="9161" y="13232"/>
                </a:lnTo>
                <a:close/>
                <a:moveTo>
                  <a:pt x="12214" y="13232"/>
                </a:moveTo>
                <a:lnTo>
                  <a:pt x="12214" y="14298"/>
                </a:lnTo>
                <a:lnTo>
                  <a:pt x="11196" y="14298"/>
                </a:lnTo>
                <a:lnTo>
                  <a:pt x="11196" y="13232"/>
                </a:lnTo>
                <a:close/>
                <a:moveTo>
                  <a:pt x="16333" y="11196"/>
                </a:moveTo>
                <a:lnTo>
                  <a:pt x="16333" y="14298"/>
                </a:lnTo>
                <a:lnTo>
                  <a:pt x="13232" y="14298"/>
                </a:lnTo>
                <a:lnTo>
                  <a:pt x="13232" y="13232"/>
                </a:lnTo>
                <a:lnTo>
                  <a:pt x="14976" y="13232"/>
                </a:lnTo>
                <a:lnTo>
                  <a:pt x="15122" y="13086"/>
                </a:lnTo>
                <a:lnTo>
                  <a:pt x="15267" y="12941"/>
                </a:lnTo>
                <a:lnTo>
                  <a:pt x="15267" y="12747"/>
                </a:lnTo>
                <a:lnTo>
                  <a:pt x="15267" y="11196"/>
                </a:lnTo>
                <a:close/>
                <a:moveTo>
                  <a:pt x="4072" y="15316"/>
                </a:moveTo>
                <a:lnTo>
                  <a:pt x="4072" y="16333"/>
                </a:lnTo>
                <a:lnTo>
                  <a:pt x="1455" y="16333"/>
                </a:lnTo>
                <a:lnTo>
                  <a:pt x="1261" y="16285"/>
                </a:lnTo>
                <a:lnTo>
                  <a:pt x="1115" y="16188"/>
                </a:lnTo>
                <a:lnTo>
                  <a:pt x="1018" y="16042"/>
                </a:lnTo>
                <a:lnTo>
                  <a:pt x="1018" y="15897"/>
                </a:lnTo>
                <a:lnTo>
                  <a:pt x="1018" y="15316"/>
                </a:lnTo>
                <a:close/>
                <a:moveTo>
                  <a:pt x="12214" y="15316"/>
                </a:moveTo>
                <a:lnTo>
                  <a:pt x="12214" y="16333"/>
                </a:lnTo>
                <a:lnTo>
                  <a:pt x="5089" y="16333"/>
                </a:lnTo>
                <a:lnTo>
                  <a:pt x="5089" y="15316"/>
                </a:lnTo>
                <a:close/>
                <a:moveTo>
                  <a:pt x="16333" y="15316"/>
                </a:moveTo>
                <a:lnTo>
                  <a:pt x="16333" y="15849"/>
                </a:lnTo>
                <a:lnTo>
                  <a:pt x="16285" y="16042"/>
                </a:lnTo>
                <a:lnTo>
                  <a:pt x="16188" y="16188"/>
                </a:lnTo>
                <a:lnTo>
                  <a:pt x="16043" y="16285"/>
                </a:lnTo>
                <a:lnTo>
                  <a:pt x="15849" y="16333"/>
                </a:lnTo>
                <a:lnTo>
                  <a:pt x="13232" y="16333"/>
                </a:lnTo>
                <a:lnTo>
                  <a:pt x="13232" y="15316"/>
                </a:lnTo>
                <a:close/>
                <a:moveTo>
                  <a:pt x="2521" y="1"/>
                </a:moveTo>
                <a:lnTo>
                  <a:pt x="2327" y="49"/>
                </a:lnTo>
                <a:lnTo>
                  <a:pt x="2182" y="146"/>
                </a:lnTo>
                <a:lnTo>
                  <a:pt x="2036" y="340"/>
                </a:lnTo>
                <a:lnTo>
                  <a:pt x="2036" y="534"/>
                </a:lnTo>
                <a:lnTo>
                  <a:pt x="2036" y="728"/>
                </a:lnTo>
                <a:lnTo>
                  <a:pt x="2182" y="873"/>
                </a:lnTo>
                <a:lnTo>
                  <a:pt x="2327" y="970"/>
                </a:lnTo>
                <a:lnTo>
                  <a:pt x="2521" y="1018"/>
                </a:lnTo>
                <a:lnTo>
                  <a:pt x="13862" y="1018"/>
                </a:lnTo>
                <a:lnTo>
                  <a:pt x="14056" y="1067"/>
                </a:lnTo>
                <a:lnTo>
                  <a:pt x="14201" y="1164"/>
                </a:lnTo>
                <a:lnTo>
                  <a:pt x="14298" y="1358"/>
                </a:lnTo>
                <a:lnTo>
                  <a:pt x="14346" y="1552"/>
                </a:lnTo>
                <a:lnTo>
                  <a:pt x="14298" y="1745"/>
                </a:lnTo>
                <a:lnTo>
                  <a:pt x="14201" y="1891"/>
                </a:lnTo>
                <a:lnTo>
                  <a:pt x="14056" y="1988"/>
                </a:lnTo>
                <a:lnTo>
                  <a:pt x="13862" y="2036"/>
                </a:lnTo>
                <a:lnTo>
                  <a:pt x="9694" y="2036"/>
                </a:lnTo>
                <a:lnTo>
                  <a:pt x="9354" y="2085"/>
                </a:lnTo>
                <a:lnTo>
                  <a:pt x="9064" y="2182"/>
                </a:lnTo>
                <a:lnTo>
                  <a:pt x="8821" y="2327"/>
                </a:lnTo>
                <a:lnTo>
                  <a:pt x="8579" y="2521"/>
                </a:lnTo>
                <a:lnTo>
                  <a:pt x="8385" y="2715"/>
                </a:lnTo>
                <a:lnTo>
                  <a:pt x="8288" y="3005"/>
                </a:lnTo>
                <a:lnTo>
                  <a:pt x="8191" y="3248"/>
                </a:lnTo>
                <a:lnTo>
                  <a:pt x="8143" y="3587"/>
                </a:lnTo>
                <a:lnTo>
                  <a:pt x="8143" y="4072"/>
                </a:lnTo>
                <a:lnTo>
                  <a:pt x="7658" y="4072"/>
                </a:lnTo>
                <a:lnTo>
                  <a:pt x="7464" y="4120"/>
                </a:lnTo>
                <a:lnTo>
                  <a:pt x="7270" y="4217"/>
                </a:lnTo>
                <a:lnTo>
                  <a:pt x="7173" y="4411"/>
                </a:lnTo>
                <a:lnTo>
                  <a:pt x="7125" y="4605"/>
                </a:lnTo>
                <a:lnTo>
                  <a:pt x="7125" y="6107"/>
                </a:lnTo>
                <a:lnTo>
                  <a:pt x="1455" y="6107"/>
                </a:lnTo>
                <a:lnTo>
                  <a:pt x="1164" y="6156"/>
                </a:lnTo>
                <a:lnTo>
                  <a:pt x="873" y="6253"/>
                </a:lnTo>
                <a:lnTo>
                  <a:pt x="631" y="6350"/>
                </a:lnTo>
                <a:lnTo>
                  <a:pt x="437" y="6543"/>
                </a:lnTo>
                <a:lnTo>
                  <a:pt x="243" y="6786"/>
                </a:lnTo>
                <a:lnTo>
                  <a:pt x="98" y="7028"/>
                </a:lnTo>
                <a:lnTo>
                  <a:pt x="1" y="7270"/>
                </a:lnTo>
                <a:lnTo>
                  <a:pt x="1" y="7610"/>
                </a:lnTo>
                <a:lnTo>
                  <a:pt x="1" y="15897"/>
                </a:lnTo>
                <a:lnTo>
                  <a:pt x="1" y="16188"/>
                </a:lnTo>
                <a:lnTo>
                  <a:pt x="98" y="16430"/>
                </a:lnTo>
                <a:lnTo>
                  <a:pt x="243" y="16673"/>
                </a:lnTo>
                <a:lnTo>
                  <a:pt x="388" y="16915"/>
                </a:lnTo>
                <a:lnTo>
                  <a:pt x="631" y="17060"/>
                </a:lnTo>
                <a:lnTo>
                  <a:pt x="873" y="17206"/>
                </a:lnTo>
                <a:lnTo>
                  <a:pt x="1164" y="17303"/>
                </a:lnTo>
                <a:lnTo>
                  <a:pt x="1455" y="17351"/>
                </a:lnTo>
                <a:lnTo>
                  <a:pt x="15849" y="17351"/>
                </a:lnTo>
                <a:lnTo>
                  <a:pt x="16140" y="17303"/>
                </a:lnTo>
                <a:lnTo>
                  <a:pt x="16430" y="17206"/>
                </a:lnTo>
                <a:lnTo>
                  <a:pt x="16673" y="17060"/>
                </a:lnTo>
                <a:lnTo>
                  <a:pt x="16915" y="16915"/>
                </a:lnTo>
                <a:lnTo>
                  <a:pt x="17060" y="16673"/>
                </a:lnTo>
                <a:lnTo>
                  <a:pt x="17206" y="16430"/>
                </a:lnTo>
                <a:lnTo>
                  <a:pt x="17303" y="16139"/>
                </a:lnTo>
                <a:lnTo>
                  <a:pt x="17303" y="15849"/>
                </a:lnTo>
                <a:lnTo>
                  <a:pt x="17303" y="7610"/>
                </a:lnTo>
                <a:lnTo>
                  <a:pt x="17303" y="7270"/>
                </a:lnTo>
                <a:lnTo>
                  <a:pt x="17206" y="7028"/>
                </a:lnTo>
                <a:lnTo>
                  <a:pt x="17060" y="6786"/>
                </a:lnTo>
                <a:lnTo>
                  <a:pt x="16915" y="6543"/>
                </a:lnTo>
                <a:lnTo>
                  <a:pt x="16673" y="6350"/>
                </a:lnTo>
                <a:lnTo>
                  <a:pt x="16430" y="6253"/>
                </a:lnTo>
                <a:lnTo>
                  <a:pt x="16140" y="6156"/>
                </a:lnTo>
                <a:lnTo>
                  <a:pt x="15849" y="6107"/>
                </a:lnTo>
                <a:lnTo>
                  <a:pt x="10178" y="6107"/>
                </a:lnTo>
                <a:lnTo>
                  <a:pt x="10178" y="4605"/>
                </a:lnTo>
                <a:lnTo>
                  <a:pt x="10130" y="4411"/>
                </a:lnTo>
                <a:lnTo>
                  <a:pt x="10033" y="4217"/>
                </a:lnTo>
                <a:lnTo>
                  <a:pt x="9888" y="4120"/>
                </a:lnTo>
                <a:lnTo>
                  <a:pt x="9694" y="4072"/>
                </a:lnTo>
                <a:lnTo>
                  <a:pt x="9161" y="4072"/>
                </a:lnTo>
                <a:lnTo>
                  <a:pt x="9161" y="3587"/>
                </a:lnTo>
                <a:lnTo>
                  <a:pt x="9209" y="3393"/>
                </a:lnTo>
                <a:lnTo>
                  <a:pt x="9306" y="3199"/>
                </a:lnTo>
                <a:lnTo>
                  <a:pt x="9451" y="3102"/>
                </a:lnTo>
                <a:lnTo>
                  <a:pt x="9694" y="3054"/>
                </a:lnTo>
                <a:lnTo>
                  <a:pt x="14152" y="3054"/>
                </a:lnTo>
                <a:lnTo>
                  <a:pt x="14443" y="2957"/>
                </a:lnTo>
                <a:lnTo>
                  <a:pt x="14686" y="2812"/>
                </a:lnTo>
                <a:lnTo>
                  <a:pt x="14928" y="2618"/>
                </a:lnTo>
                <a:lnTo>
                  <a:pt x="15122" y="2375"/>
                </a:lnTo>
                <a:lnTo>
                  <a:pt x="15267" y="2133"/>
                </a:lnTo>
                <a:lnTo>
                  <a:pt x="15316" y="1842"/>
                </a:lnTo>
                <a:lnTo>
                  <a:pt x="15364" y="1552"/>
                </a:lnTo>
                <a:lnTo>
                  <a:pt x="15316" y="1212"/>
                </a:lnTo>
                <a:lnTo>
                  <a:pt x="15267" y="970"/>
                </a:lnTo>
                <a:lnTo>
                  <a:pt x="15122" y="679"/>
                </a:lnTo>
                <a:lnTo>
                  <a:pt x="14928" y="485"/>
                </a:lnTo>
                <a:lnTo>
                  <a:pt x="14686" y="291"/>
                </a:lnTo>
                <a:lnTo>
                  <a:pt x="14443" y="146"/>
                </a:lnTo>
                <a:lnTo>
                  <a:pt x="14152" y="49"/>
                </a:lnTo>
                <a:lnTo>
                  <a:pt x="138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8" name="Google Shape;1938;p57"/>
          <p:cNvGrpSpPr/>
          <p:nvPr/>
        </p:nvGrpSpPr>
        <p:grpSpPr>
          <a:xfrm>
            <a:off x="5347976" y="2635662"/>
            <a:ext cx="392133" cy="392155"/>
            <a:chOff x="5323382" y="2635120"/>
            <a:chExt cx="392133" cy="392155"/>
          </a:xfrm>
        </p:grpSpPr>
        <p:sp>
          <p:nvSpPr>
            <p:cNvPr id="1939" name="Google Shape;1939;p57"/>
            <p:cNvSpPr/>
            <p:nvPr/>
          </p:nvSpPr>
          <p:spPr>
            <a:xfrm>
              <a:off x="5323382" y="2635120"/>
              <a:ext cx="392133" cy="392155"/>
            </a:xfrm>
            <a:custGeom>
              <a:rect b="b" l="l" r="r" t="t"/>
              <a:pathLst>
                <a:path extrusionOk="0" h="17352" w="17351">
                  <a:moveTo>
                    <a:pt x="8869" y="4169"/>
                  </a:moveTo>
                  <a:lnTo>
                    <a:pt x="9015" y="4314"/>
                  </a:lnTo>
                  <a:lnTo>
                    <a:pt x="9160" y="4459"/>
                  </a:lnTo>
                  <a:lnTo>
                    <a:pt x="9160" y="4653"/>
                  </a:lnTo>
                  <a:lnTo>
                    <a:pt x="9160" y="4847"/>
                  </a:lnTo>
                  <a:lnTo>
                    <a:pt x="9015" y="5041"/>
                  </a:lnTo>
                  <a:lnTo>
                    <a:pt x="8869" y="5138"/>
                  </a:lnTo>
                  <a:lnTo>
                    <a:pt x="8675" y="5186"/>
                  </a:lnTo>
                  <a:lnTo>
                    <a:pt x="8481" y="5138"/>
                  </a:lnTo>
                  <a:lnTo>
                    <a:pt x="8336" y="5041"/>
                  </a:lnTo>
                  <a:lnTo>
                    <a:pt x="8191" y="4847"/>
                  </a:lnTo>
                  <a:lnTo>
                    <a:pt x="8142" y="4653"/>
                  </a:lnTo>
                  <a:lnTo>
                    <a:pt x="8191" y="4459"/>
                  </a:lnTo>
                  <a:lnTo>
                    <a:pt x="8336" y="4314"/>
                  </a:lnTo>
                  <a:lnTo>
                    <a:pt x="8481" y="4169"/>
                  </a:lnTo>
                  <a:close/>
                  <a:moveTo>
                    <a:pt x="9160" y="1018"/>
                  </a:moveTo>
                  <a:lnTo>
                    <a:pt x="9160" y="1648"/>
                  </a:lnTo>
                  <a:lnTo>
                    <a:pt x="9208" y="1794"/>
                  </a:lnTo>
                  <a:lnTo>
                    <a:pt x="9257" y="1939"/>
                  </a:lnTo>
                  <a:lnTo>
                    <a:pt x="9402" y="2085"/>
                  </a:lnTo>
                  <a:lnTo>
                    <a:pt x="9548" y="2133"/>
                  </a:lnTo>
                  <a:lnTo>
                    <a:pt x="9984" y="2375"/>
                  </a:lnTo>
                  <a:lnTo>
                    <a:pt x="10420" y="2666"/>
                  </a:lnTo>
                  <a:lnTo>
                    <a:pt x="10565" y="2763"/>
                  </a:lnTo>
                  <a:lnTo>
                    <a:pt x="10856" y="2763"/>
                  </a:lnTo>
                  <a:lnTo>
                    <a:pt x="11002" y="2715"/>
                  </a:lnTo>
                  <a:lnTo>
                    <a:pt x="11583" y="2424"/>
                  </a:lnTo>
                  <a:lnTo>
                    <a:pt x="12068" y="3296"/>
                  </a:lnTo>
                  <a:lnTo>
                    <a:pt x="11535" y="3587"/>
                  </a:lnTo>
                  <a:lnTo>
                    <a:pt x="11389" y="3684"/>
                  </a:lnTo>
                  <a:lnTo>
                    <a:pt x="11341" y="3829"/>
                  </a:lnTo>
                  <a:lnTo>
                    <a:pt x="11292" y="3975"/>
                  </a:lnTo>
                  <a:lnTo>
                    <a:pt x="11292" y="4120"/>
                  </a:lnTo>
                  <a:lnTo>
                    <a:pt x="11341" y="4653"/>
                  </a:lnTo>
                  <a:lnTo>
                    <a:pt x="11292" y="5186"/>
                  </a:lnTo>
                  <a:lnTo>
                    <a:pt x="10129" y="5186"/>
                  </a:lnTo>
                  <a:lnTo>
                    <a:pt x="10178" y="4944"/>
                  </a:lnTo>
                  <a:lnTo>
                    <a:pt x="10178" y="4653"/>
                  </a:lnTo>
                  <a:lnTo>
                    <a:pt x="10178" y="4362"/>
                  </a:lnTo>
                  <a:lnTo>
                    <a:pt x="10081" y="4072"/>
                  </a:lnTo>
                  <a:lnTo>
                    <a:pt x="9935" y="3829"/>
                  </a:lnTo>
                  <a:lnTo>
                    <a:pt x="9742" y="3587"/>
                  </a:lnTo>
                  <a:lnTo>
                    <a:pt x="9548" y="3393"/>
                  </a:lnTo>
                  <a:lnTo>
                    <a:pt x="9257" y="3248"/>
                  </a:lnTo>
                  <a:lnTo>
                    <a:pt x="8966" y="3151"/>
                  </a:lnTo>
                  <a:lnTo>
                    <a:pt x="8384" y="3151"/>
                  </a:lnTo>
                  <a:lnTo>
                    <a:pt x="8094" y="3248"/>
                  </a:lnTo>
                  <a:lnTo>
                    <a:pt x="7803" y="3393"/>
                  </a:lnTo>
                  <a:lnTo>
                    <a:pt x="7609" y="3587"/>
                  </a:lnTo>
                  <a:lnTo>
                    <a:pt x="7415" y="3829"/>
                  </a:lnTo>
                  <a:lnTo>
                    <a:pt x="7270" y="4072"/>
                  </a:lnTo>
                  <a:lnTo>
                    <a:pt x="7173" y="4362"/>
                  </a:lnTo>
                  <a:lnTo>
                    <a:pt x="7173" y="4653"/>
                  </a:lnTo>
                  <a:lnTo>
                    <a:pt x="7173" y="4944"/>
                  </a:lnTo>
                  <a:lnTo>
                    <a:pt x="7221" y="5186"/>
                  </a:lnTo>
                  <a:lnTo>
                    <a:pt x="6058" y="5186"/>
                  </a:lnTo>
                  <a:lnTo>
                    <a:pt x="6010" y="4653"/>
                  </a:lnTo>
                  <a:lnTo>
                    <a:pt x="6058" y="4120"/>
                  </a:lnTo>
                  <a:lnTo>
                    <a:pt x="6058" y="3975"/>
                  </a:lnTo>
                  <a:lnTo>
                    <a:pt x="6010" y="3829"/>
                  </a:lnTo>
                  <a:lnTo>
                    <a:pt x="5961" y="3684"/>
                  </a:lnTo>
                  <a:lnTo>
                    <a:pt x="5816" y="3587"/>
                  </a:lnTo>
                  <a:lnTo>
                    <a:pt x="5283" y="3296"/>
                  </a:lnTo>
                  <a:lnTo>
                    <a:pt x="5767" y="2424"/>
                  </a:lnTo>
                  <a:lnTo>
                    <a:pt x="6349" y="2715"/>
                  </a:lnTo>
                  <a:lnTo>
                    <a:pt x="6494" y="2763"/>
                  </a:lnTo>
                  <a:lnTo>
                    <a:pt x="6785" y="2763"/>
                  </a:lnTo>
                  <a:lnTo>
                    <a:pt x="6931" y="2666"/>
                  </a:lnTo>
                  <a:lnTo>
                    <a:pt x="7367" y="2375"/>
                  </a:lnTo>
                  <a:lnTo>
                    <a:pt x="7803" y="2133"/>
                  </a:lnTo>
                  <a:lnTo>
                    <a:pt x="7948" y="2085"/>
                  </a:lnTo>
                  <a:lnTo>
                    <a:pt x="8094" y="1939"/>
                  </a:lnTo>
                  <a:lnTo>
                    <a:pt x="8142" y="1794"/>
                  </a:lnTo>
                  <a:lnTo>
                    <a:pt x="8142" y="1648"/>
                  </a:lnTo>
                  <a:lnTo>
                    <a:pt x="8142" y="1018"/>
                  </a:lnTo>
                  <a:close/>
                  <a:moveTo>
                    <a:pt x="14297" y="14346"/>
                  </a:moveTo>
                  <a:lnTo>
                    <a:pt x="14297" y="16333"/>
                  </a:lnTo>
                  <a:lnTo>
                    <a:pt x="3053" y="16333"/>
                  </a:lnTo>
                  <a:lnTo>
                    <a:pt x="3053" y="14346"/>
                  </a:lnTo>
                  <a:close/>
                  <a:moveTo>
                    <a:pt x="15654" y="6204"/>
                  </a:moveTo>
                  <a:lnTo>
                    <a:pt x="15897" y="6253"/>
                  </a:lnTo>
                  <a:lnTo>
                    <a:pt x="16139" y="6398"/>
                  </a:lnTo>
                  <a:lnTo>
                    <a:pt x="16284" y="6592"/>
                  </a:lnTo>
                  <a:lnTo>
                    <a:pt x="16333" y="6883"/>
                  </a:lnTo>
                  <a:lnTo>
                    <a:pt x="16333" y="16333"/>
                  </a:lnTo>
                  <a:lnTo>
                    <a:pt x="15315" y="16333"/>
                  </a:lnTo>
                  <a:lnTo>
                    <a:pt x="15315" y="13813"/>
                  </a:lnTo>
                  <a:lnTo>
                    <a:pt x="15267" y="13619"/>
                  </a:lnTo>
                  <a:lnTo>
                    <a:pt x="15170" y="13474"/>
                  </a:lnTo>
                  <a:lnTo>
                    <a:pt x="15024" y="13377"/>
                  </a:lnTo>
                  <a:lnTo>
                    <a:pt x="14830" y="13328"/>
                  </a:lnTo>
                  <a:lnTo>
                    <a:pt x="2520" y="13328"/>
                  </a:lnTo>
                  <a:lnTo>
                    <a:pt x="2326" y="13377"/>
                  </a:lnTo>
                  <a:lnTo>
                    <a:pt x="2181" y="13474"/>
                  </a:lnTo>
                  <a:lnTo>
                    <a:pt x="2084" y="13619"/>
                  </a:lnTo>
                  <a:lnTo>
                    <a:pt x="2036" y="13813"/>
                  </a:lnTo>
                  <a:lnTo>
                    <a:pt x="2036" y="16333"/>
                  </a:lnTo>
                  <a:lnTo>
                    <a:pt x="1018" y="16333"/>
                  </a:lnTo>
                  <a:lnTo>
                    <a:pt x="1018" y="6883"/>
                  </a:lnTo>
                  <a:lnTo>
                    <a:pt x="1066" y="6592"/>
                  </a:lnTo>
                  <a:lnTo>
                    <a:pt x="1212" y="6398"/>
                  </a:lnTo>
                  <a:lnTo>
                    <a:pt x="1454" y="6253"/>
                  </a:lnTo>
                  <a:lnTo>
                    <a:pt x="1696" y="6204"/>
                  </a:lnTo>
                  <a:close/>
                  <a:moveTo>
                    <a:pt x="7658" y="1"/>
                  </a:moveTo>
                  <a:lnTo>
                    <a:pt x="7464" y="49"/>
                  </a:lnTo>
                  <a:lnTo>
                    <a:pt x="7318" y="146"/>
                  </a:lnTo>
                  <a:lnTo>
                    <a:pt x="7173" y="340"/>
                  </a:lnTo>
                  <a:lnTo>
                    <a:pt x="7173" y="534"/>
                  </a:lnTo>
                  <a:lnTo>
                    <a:pt x="7173" y="1309"/>
                  </a:lnTo>
                  <a:lnTo>
                    <a:pt x="6834" y="1455"/>
                  </a:lnTo>
                  <a:lnTo>
                    <a:pt x="6543" y="1648"/>
                  </a:lnTo>
                  <a:lnTo>
                    <a:pt x="5864" y="1261"/>
                  </a:lnTo>
                  <a:lnTo>
                    <a:pt x="5670" y="1212"/>
                  </a:lnTo>
                  <a:lnTo>
                    <a:pt x="5477" y="1212"/>
                  </a:lnTo>
                  <a:lnTo>
                    <a:pt x="5283" y="1309"/>
                  </a:lnTo>
                  <a:lnTo>
                    <a:pt x="5137" y="1455"/>
                  </a:lnTo>
                  <a:lnTo>
                    <a:pt x="4120" y="3199"/>
                  </a:lnTo>
                  <a:lnTo>
                    <a:pt x="4071" y="3393"/>
                  </a:lnTo>
                  <a:lnTo>
                    <a:pt x="4071" y="3587"/>
                  </a:lnTo>
                  <a:lnTo>
                    <a:pt x="4168" y="3781"/>
                  </a:lnTo>
                  <a:lnTo>
                    <a:pt x="4313" y="3926"/>
                  </a:lnTo>
                  <a:lnTo>
                    <a:pt x="4992" y="4314"/>
                  </a:lnTo>
                  <a:lnTo>
                    <a:pt x="4992" y="4653"/>
                  </a:lnTo>
                  <a:lnTo>
                    <a:pt x="5040" y="5186"/>
                  </a:lnTo>
                  <a:lnTo>
                    <a:pt x="1357" y="5186"/>
                  </a:lnTo>
                  <a:lnTo>
                    <a:pt x="1018" y="5283"/>
                  </a:lnTo>
                  <a:lnTo>
                    <a:pt x="727" y="5477"/>
                  </a:lnTo>
                  <a:lnTo>
                    <a:pt x="485" y="5671"/>
                  </a:lnTo>
                  <a:lnTo>
                    <a:pt x="291" y="5913"/>
                  </a:lnTo>
                  <a:lnTo>
                    <a:pt x="145" y="6204"/>
                  </a:lnTo>
                  <a:lnTo>
                    <a:pt x="49" y="6543"/>
                  </a:lnTo>
                  <a:lnTo>
                    <a:pt x="0" y="6883"/>
                  </a:lnTo>
                  <a:lnTo>
                    <a:pt x="0" y="16818"/>
                  </a:lnTo>
                  <a:lnTo>
                    <a:pt x="49" y="17060"/>
                  </a:lnTo>
                  <a:lnTo>
                    <a:pt x="145" y="17206"/>
                  </a:lnTo>
                  <a:lnTo>
                    <a:pt x="291" y="17303"/>
                  </a:lnTo>
                  <a:lnTo>
                    <a:pt x="533" y="17351"/>
                  </a:lnTo>
                  <a:lnTo>
                    <a:pt x="16817" y="17351"/>
                  </a:lnTo>
                  <a:lnTo>
                    <a:pt x="17011" y="17303"/>
                  </a:lnTo>
                  <a:lnTo>
                    <a:pt x="17205" y="17206"/>
                  </a:lnTo>
                  <a:lnTo>
                    <a:pt x="17302" y="17060"/>
                  </a:lnTo>
                  <a:lnTo>
                    <a:pt x="17351" y="16818"/>
                  </a:lnTo>
                  <a:lnTo>
                    <a:pt x="17351" y="6883"/>
                  </a:lnTo>
                  <a:lnTo>
                    <a:pt x="17302" y="6543"/>
                  </a:lnTo>
                  <a:lnTo>
                    <a:pt x="17205" y="6204"/>
                  </a:lnTo>
                  <a:lnTo>
                    <a:pt x="17060" y="5913"/>
                  </a:lnTo>
                  <a:lnTo>
                    <a:pt x="16866" y="5671"/>
                  </a:lnTo>
                  <a:lnTo>
                    <a:pt x="16575" y="5477"/>
                  </a:lnTo>
                  <a:lnTo>
                    <a:pt x="16333" y="5283"/>
                  </a:lnTo>
                  <a:lnTo>
                    <a:pt x="15994" y="5186"/>
                  </a:lnTo>
                  <a:lnTo>
                    <a:pt x="12310" y="5186"/>
                  </a:lnTo>
                  <a:lnTo>
                    <a:pt x="12359" y="4653"/>
                  </a:lnTo>
                  <a:lnTo>
                    <a:pt x="12310" y="4314"/>
                  </a:lnTo>
                  <a:lnTo>
                    <a:pt x="13037" y="3926"/>
                  </a:lnTo>
                  <a:lnTo>
                    <a:pt x="13183" y="3781"/>
                  </a:lnTo>
                  <a:lnTo>
                    <a:pt x="13279" y="3587"/>
                  </a:lnTo>
                  <a:lnTo>
                    <a:pt x="13279" y="3393"/>
                  </a:lnTo>
                  <a:lnTo>
                    <a:pt x="13231" y="3199"/>
                  </a:lnTo>
                  <a:lnTo>
                    <a:pt x="12213" y="1455"/>
                  </a:lnTo>
                  <a:lnTo>
                    <a:pt x="12068" y="1309"/>
                  </a:lnTo>
                  <a:lnTo>
                    <a:pt x="11874" y="1212"/>
                  </a:lnTo>
                  <a:lnTo>
                    <a:pt x="11680" y="1212"/>
                  </a:lnTo>
                  <a:lnTo>
                    <a:pt x="11486" y="1261"/>
                  </a:lnTo>
                  <a:lnTo>
                    <a:pt x="10808" y="1648"/>
                  </a:lnTo>
                  <a:lnTo>
                    <a:pt x="10517" y="1455"/>
                  </a:lnTo>
                  <a:lnTo>
                    <a:pt x="10178" y="1309"/>
                  </a:lnTo>
                  <a:lnTo>
                    <a:pt x="10178" y="534"/>
                  </a:lnTo>
                  <a:lnTo>
                    <a:pt x="10178" y="340"/>
                  </a:lnTo>
                  <a:lnTo>
                    <a:pt x="10032" y="146"/>
                  </a:lnTo>
                  <a:lnTo>
                    <a:pt x="9887" y="49"/>
                  </a:lnTo>
                  <a:lnTo>
                    <a:pt x="96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57"/>
            <p:cNvSpPr/>
            <p:nvPr/>
          </p:nvSpPr>
          <p:spPr>
            <a:xfrm>
              <a:off x="5369373" y="2798314"/>
              <a:ext cx="104073" cy="21945"/>
            </a:xfrm>
            <a:custGeom>
              <a:rect b="b" l="l" r="r" t="t"/>
              <a:pathLst>
                <a:path extrusionOk="0" h="971" w="4605">
                  <a:moveTo>
                    <a:pt x="291" y="1"/>
                  </a:moveTo>
                  <a:lnTo>
                    <a:pt x="146" y="146"/>
                  </a:lnTo>
                  <a:lnTo>
                    <a:pt x="49" y="292"/>
                  </a:lnTo>
                  <a:lnTo>
                    <a:pt x="1" y="486"/>
                  </a:lnTo>
                  <a:lnTo>
                    <a:pt x="49" y="679"/>
                  </a:lnTo>
                  <a:lnTo>
                    <a:pt x="146" y="825"/>
                  </a:lnTo>
                  <a:lnTo>
                    <a:pt x="291" y="970"/>
                  </a:lnTo>
                  <a:lnTo>
                    <a:pt x="4265" y="970"/>
                  </a:lnTo>
                  <a:lnTo>
                    <a:pt x="4459" y="825"/>
                  </a:lnTo>
                  <a:lnTo>
                    <a:pt x="4556" y="679"/>
                  </a:lnTo>
                  <a:lnTo>
                    <a:pt x="4605" y="486"/>
                  </a:lnTo>
                  <a:lnTo>
                    <a:pt x="4556" y="292"/>
                  </a:lnTo>
                  <a:lnTo>
                    <a:pt x="4459" y="146"/>
                  </a:lnTo>
                  <a:lnTo>
                    <a:pt x="42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57"/>
            <p:cNvSpPr/>
            <p:nvPr/>
          </p:nvSpPr>
          <p:spPr>
            <a:xfrm>
              <a:off x="5369373" y="2844328"/>
              <a:ext cx="208123" cy="69020"/>
            </a:xfrm>
            <a:custGeom>
              <a:rect b="b" l="l" r="r" t="t"/>
              <a:pathLst>
                <a:path extrusionOk="0" h="3054" w="9209">
                  <a:moveTo>
                    <a:pt x="8191" y="1018"/>
                  </a:moveTo>
                  <a:lnTo>
                    <a:pt x="8191" y="2036"/>
                  </a:lnTo>
                  <a:lnTo>
                    <a:pt x="1018" y="2036"/>
                  </a:lnTo>
                  <a:lnTo>
                    <a:pt x="1018" y="1018"/>
                  </a:lnTo>
                  <a:close/>
                  <a:moveTo>
                    <a:pt x="485" y="0"/>
                  </a:moveTo>
                  <a:lnTo>
                    <a:pt x="291" y="49"/>
                  </a:lnTo>
                  <a:lnTo>
                    <a:pt x="146" y="146"/>
                  </a:lnTo>
                  <a:lnTo>
                    <a:pt x="49" y="291"/>
                  </a:lnTo>
                  <a:lnTo>
                    <a:pt x="1" y="485"/>
                  </a:lnTo>
                  <a:lnTo>
                    <a:pt x="1" y="2521"/>
                  </a:lnTo>
                  <a:lnTo>
                    <a:pt x="49" y="2714"/>
                  </a:lnTo>
                  <a:lnTo>
                    <a:pt x="146" y="2908"/>
                  </a:lnTo>
                  <a:lnTo>
                    <a:pt x="291" y="3005"/>
                  </a:lnTo>
                  <a:lnTo>
                    <a:pt x="485" y="3054"/>
                  </a:lnTo>
                  <a:lnTo>
                    <a:pt x="8724" y="3054"/>
                  </a:lnTo>
                  <a:lnTo>
                    <a:pt x="8918" y="3005"/>
                  </a:lnTo>
                  <a:lnTo>
                    <a:pt x="9064" y="2908"/>
                  </a:lnTo>
                  <a:lnTo>
                    <a:pt x="9160" y="2714"/>
                  </a:lnTo>
                  <a:lnTo>
                    <a:pt x="9209" y="2521"/>
                  </a:lnTo>
                  <a:lnTo>
                    <a:pt x="9209" y="485"/>
                  </a:lnTo>
                  <a:lnTo>
                    <a:pt x="9160" y="291"/>
                  </a:lnTo>
                  <a:lnTo>
                    <a:pt x="9064" y="146"/>
                  </a:lnTo>
                  <a:lnTo>
                    <a:pt x="8918" y="49"/>
                  </a:lnTo>
                  <a:lnTo>
                    <a:pt x="8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57"/>
            <p:cNvSpPr/>
            <p:nvPr/>
          </p:nvSpPr>
          <p:spPr>
            <a:xfrm>
              <a:off x="5600481" y="2844328"/>
              <a:ext cx="69020" cy="69020"/>
            </a:xfrm>
            <a:custGeom>
              <a:rect b="b" l="l" r="r" t="t"/>
              <a:pathLst>
                <a:path extrusionOk="0" h="3054" w="3054">
                  <a:moveTo>
                    <a:pt x="2036" y="1018"/>
                  </a:moveTo>
                  <a:lnTo>
                    <a:pt x="2036" y="2036"/>
                  </a:lnTo>
                  <a:lnTo>
                    <a:pt x="1018" y="2036"/>
                  </a:lnTo>
                  <a:lnTo>
                    <a:pt x="1018" y="1018"/>
                  </a:lnTo>
                  <a:close/>
                  <a:moveTo>
                    <a:pt x="534" y="0"/>
                  </a:moveTo>
                  <a:lnTo>
                    <a:pt x="340" y="49"/>
                  </a:lnTo>
                  <a:lnTo>
                    <a:pt x="146" y="146"/>
                  </a:lnTo>
                  <a:lnTo>
                    <a:pt x="49" y="291"/>
                  </a:lnTo>
                  <a:lnTo>
                    <a:pt x="1" y="485"/>
                  </a:lnTo>
                  <a:lnTo>
                    <a:pt x="1" y="2521"/>
                  </a:lnTo>
                  <a:lnTo>
                    <a:pt x="49" y="2714"/>
                  </a:lnTo>
                  <a:lnTo>
                    <a:pt x="146" y="2908"/>
                  </a:lnTo>
                  <a:lnTo>
                    <a:pt x="340" y="3005"/>
                  </a:lnTo>
                  <a:lnTo>
                    <a:pt x="534" y="3054"/>
                  </a:lnTo>
                  <a:lnTo>
                    <a:pt x="2569" y="3054"/>
                  </a:lnTo>
                  <a:lnTo>
                    <a:pt x="2763" y="3005"/>
                  </a:lnTo>
                  <a:lnTo>
                    <a:pt x="2909" y="2908"/>
                  </a:lnTo>
                  <a:lnTo>
                    <a:pt x="3006" y="2714"/>
                  </a:lnTo>
                  <a:lnTo>
                    <a:pt x="3054" y="2521"/>
                  </a:lnTo>
                  <a:lnTo>
                    <a:pt x="3054" y="485"/>
                  </a:lnTo>
                  <a:lnTo>
                    <a:pt x="3006" y="291"/>
                  </a:lnTo>
                  <a:lnTo>
                    <a:pt x="2909" y="146"/>
                  </a:lnTo>
                  <a:lnTo>
                    <a:pt x="2763" y="4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57"/>
            <p:cNvSpPr/>
            <p:nvPr/>
          </p:nvSpPr>
          <p:spPr>
            <a:xfrm>
              <a:off x="5600481" y="2797229"/>
              <a:ext cx="23029" cy="23029"/>
            </a:xfrm>
            <a:custGeom>
              <a:rect b="b" l="l" r="r" t="t"/>
              <a:pathLst>
                <a:path extrusionOk="0" h="1019" w="1019">
                  <a:moveTo>
                    <a:pt x="534" y="0"/>
                  </a:moveTo>
                  <a:lnTo>
                    <a:pt x="291" y="49"/>
                  </a:lnTo>
                  <a:lnTo>
                    <a:pt x="146" y="146"/>
                  </a:lnTo>
                  <a:lnTo>
                    <a:pt x="49" y="340"/>
                  </a:lnTo>
                  <a:lnTo>
                    <a:pt x="1" y="534"/>
                  </a:lnTo>
                  <a:lnTo>
                    <a:pt x="49" y="727"/>
                  </a:lnTo>
                  <a:lnTo>
                    <a:pt x="146" y="873"/>
                  </a:lnTo>
                  <a:lnTo>
                    <a:pt x="291" y="970"/>
                  </a:lnTo>
                  <a:lnTo>
                    <a:pt x="534" y="1018"/>
                  </a:lnTo>
                  <a:lnTo>
                    <a:pt x="728" y="970"/>
                  </a:lnTo>
                  <a:lnTo>
                    <a:pt x="873" y="873"/>
                  </a:lnTo>
                  <a:lnTo>
                    <a:pt x="970" y="727"/>
                  </a:lnTo>
                  <a:lnTo>
                    <a:pt x="1018" y="534"/>
                  </a:lnTo>
                  <a:lnTo>
                    <a:pt x="970" y="340"/>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57"/>
            <p:cNvSpPr/>
            <p:nvPr/>
          </p:nvSpPr>
          <p:spPr>
            <a:xfrm>
              <a:off x="5646494" y="2797229"/>
              <a:ext cx="23007" cy="23029"/>
            </a:xfrm>
            <a:custGeom>
              <a:rect b="b" l="l" r="r" t="t"/>
              <a:pathLst>
                <a:path extrusionOk="0" h="1019" w="1018">
                  <a:moveTo>
                    <a:pt x="485" y="0"/>
                  </a:moveTo>
                  <a:lnTo>
                    <a:pt x="291" y="49"/>
                  </a:lnTo>
                  <a:lnTo>
                    <a:pt x="146" y="146"/>
                  </a:lnTo>
                  <a:lnTo>
                    <a:pt x="49" y="340"/>
                  </a:lnTo>
                  <a:lnTo>
                    <a:pt x="0" y="534"/>
                  </a:lnTo>
                  <a:lnTo>
                    <a:pt x="49" y="727"/>
                  </a:lnTo>
                  <a:lnTo>
                    <a:pt x="146" y="873"/>
                  </a:lnTo>
                  <a:lnTo>
                    <a:pt x="291" y="970"/>
                  </a:lnTo>
                  <a:lnTo>
                    <a:pt x="485" y="1018"/>
                  </a:lnTo>
                  <a:lnTo>
                    <a:pt x="727" y="970"/>
                  </a:lnTo>
                  <a:lnTo>
                    <a:pt x="873" y="873"/>
                  </a:lnTo>
                  <a:lnTo>
                    <a:pt x="970" y="727"/>
                  </a:lnTo>
                  <a:lnTo>
                    <a:pt x="1018" y="534"/>
                  </a:lnTo>
                  <a:lnTo>
                    <a:pt x="970" y="340"/>
                  </a:lnTo>
                  <a:lnTo>
                    <a:pt x="873" y="146"/>
                  </a:lnTo>
                  <a:lnTo>
                    <a:pt x="727"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5" name="Google Shape;1945;p57"/>
          <p:cNvGrpSpPr/>
          <p:nvPr/>
        </p:nvGrpSpPr>
        <p:grpSpPr>
          <a:xfrm>
            <a:off x="5974281" y="2635662"/>
            <a:ext cx="392133" cy="392155"/>
            <a:chOff x="6018897" y="2635120"/>
            <a:chExt cx="392133" cy="392155"/>
          </a:xfrm>
        </p:grpSpPr>
        <p:sp>
          <p:nvSpPr>
            <p:cNvPr id="1946" name="Google Shape;1946;p57"/>
            <p:cNvSpPr/>
            <p:nvPr/>
          </p:nvSpPr>
          <p:spPr>
            <a:xfrm>
              <a:off x="6181007" y="2797229"/>
              <a:ext cx="69020" cy="69020"/>
            </a:xfrm>
            <a:custGeom>
              <a:rect b="b" l="l" r="r" t="t"/>
              <a:pathLst>
                <a:path extrusionOk="0" h="3054" w="3054">
                  <a:moveTo>
                    <a:pt x="1503" y="1018"/>
                  </a:moveTo>
                  <a:lnTo>
                    <a:pt x="1696" y="1067"/>
                  </a:lnTo>
                  <a:lnTo>
                    <a:pt x="1890" y="1164"/>
                  </a:lnTo>
                  <a:lnTo>
                    <a:pt x="1987" y="1309"/>
                  </a:lnTo>
                  <a:lnTo>
                    <a:pt x="2036" y="1503"/>
                  </a:lnTo>
                  <a:lnTo>
                    <a:pt x="1987" y="1697"/>
                  </a:lnTo>
                  <a:lnTo>
                    <a:pt x="1890" y="1891"/>
                  </a:lnTo>
                  <a:lnTo>
                    <a:pt x="1696" y="1987"/>
                  </a:lnTo>
                  <a:lnTo>
                    <a:pt x="1503" y="2036"/>
                  </a:lnTo>
                  <a:lnTo>
                    <a:pt x="1309" y="1987"/>
                  </a:lnTo>
                  <a:lnTo>
                    <a:pt x="1163" y="1891"/>
                  </a:lnTo>
                  <a:lnTo>
                    <a:pt x="1066" y="1697"/>
                  </a:lnTo>
                  <a:lnTo>
                    <a:pt x="1018" y="1503"/>
                  </a:lnTo>
                  <a:lnTo>
                    <a:pt x="1066" y="1309"/>
                  </a:lnTo>
                  <a:lnTo>
                    <a:pt x="1163" y="1164"/>
                  </a:lnTo>
                  <a:lnTo>
                    <a:pt x="1309" y="1067"/>
                  </a:lnTo>
                  <a:lnTo>
                    <a:pt x="1503" y="1018"/>
                  </a:lnTo>
                  <a:close/>
                  <a:moveTo>
                    <a:pt x="1212" y="0"/>
                  </a:moveTo>
                  <a:lnTo>
                    <a:pt x="921" y="97"/>
                  </a:lnTo>
                  <a:lnTo>
                    <a:pt x="679" y="243"/>
                  </a:lnTo>
                  <a:lnTo>
                    <a:pt x="436" y="437"/>
                  </a:lnTo>
                  <a:lnTo>
                    <a:pt x="243" y="679"/>
                  </a:lnTo>
                  <a:lnTo>
                    <a:pt x="97" y="921"/>
                  </a:lnTo>
                  <a:lnTo>
                    <a:pt x="49" y="1212"/>
                  </a:lnTo>
                  <a:lnTo>
                    <a:pt x="0" y="1503"/>
                  </a:lnTo>
                  <a:lnTo>
                    <a:pt x="49" y="1842"/>
                  </a:lnTo>
                  <a:lnTo>
                    <a:pt x="97" y="2084"/>
                  </a:lnTo>
                  <a:lnTo>
                    <a:pt x="243" y="2375"/>
                  </a:lnTo>
                  <a:lnTo>
                    <a:pt x="436" y="2569"/>
                  </a:lnTo>
                  <a:lnTo>
                    <a:pt x="679" y="2763"/>
                  </a:lnTo>
                  <a:lnTo>
                    <a:pt x="921" y="2908"/>
                  </a:lnTo>
                  <a:lnTo>
                    <a:pt x="1212" y="3005"/>
                  </a:lnTo>
                  <a:lnTo>
                    <a:pt x="1503" y="3054"/>
                  </a:lnTo>
                  <a:lnTo>
                    <a:pt x="1842" y="3005"/>
                  </a:lnTo>
                  <a:lnTo>
                    <a:pt x="2133" y="2908"/>
                  </a:lnTo>
                  <a:lnTo>
                    <a:pt x="2375" y="2763"/>
                  </a:lnTo>
                  <a:lnTo>
                    <a:pt x="2617" y="2569"/>
                  </a:lnTo>
                  <a:lnTo>
                    <a:pt x="2763" y="2375"/>
                  </a:lnTo>
                  <a:lnTo>
                    <a:pt x="2908" y="2084"/>
                  </a:lnTo>
                  <a:lnTo>
                    <a:pt x="3005" y="1842"/>
                  </a:lnTo>
                  <a:lnTo>
                    <a:pt x="3053" y="1503"/>
                  </a:lnTo>
                  <a:lnTo>
                    <a:pt x="3005" y="1212"/>
                  </a:lnTo>
                  <a:lnTo>
                    <a:pt x="2908" y="921"/>
                  </a:lnTo>
                  <a:lnTo>
                    <a:pt x="2763" y="679"/>
                  </a:lnTo>
                  <a:lnTo>
                    <a:pt x="2617" y="437"/>
                  </a:lnTo>
                  <a:lnTo>
                    <a:pt x="2375" y="243"/>
                  </a:lnTo>
                  <a:lnTo>
                    <a:pt x="2133"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57"/>
            <p:cNvSpPr/>
            <p:nvPr/>
          </p:nvSpPr>
          <p:spPr>
            <a:xfrm>
              <a:off x="6018897" y="2635120"/>
              <a:ext cx="392133" cy="392155"/>
            </a:xfrm>
            <a:custGeom>
              <a:rect b="b" l="l" r="r" t="t"/>
              <a:pathLst>
                <a:path extrusionOk="0" h="17352" w="17351">
                  <a:moveTo>
                    <a:pt x="15848" y="4993"/>
                  </a:moveTo>
                  <a:lnTo>
                    <a:pt x="16042" y="5041"/>
                  </a:lnTo>
                  <a:lnTo>
                    <a:pt x="16188" y="5138"/>
                  </a:lnTo>
                  <a:lnTo>
                    <a:pt x="16285" y="5332"/>
                  </a:lnTo>
                  <a:lnTo>
                    <a:pt x="16333" y="5526"/>
                  </a:lnTo>
                  <a:lnTo>
                    <a:pt x="16285" y="5719"/>
                  </a:lnTo>
                  <a:lnTo>
                    <a:pt x="16188" y="5865"/>
                  </a:lnTo>
                  <a:lnTo>
                    <a:pt x="16042" y="5962"/>
                  </a:lnTo>
                  <a:lnTo>
                    <a:pt x="15848" y="6010"/>
                  </a:lnTo>
                  <a:lnTo>
                    <a:pt x="15655" y="5962"/>
                  </a:lnTo>
                  <a:lnTo>
                    <a:pt x="15461" y="5865"/>
                  </a:lnTo>
                  <a:lnTo>
                    <a:pt x="15364" y="5719"/>
                  </a:lnTo>
                  <a:lnTo>
                    <a:pt x="15315" y="5526"/>
                  </a:lnTo>
                  <a:lnTo>
                    <a:pt x="15364" y="5332"/>
                  </a:lnTo>
                  <a:lnTo>
                    <a:pt x="15461" y="5138"/>
                  </a:lnTo>
                  <a:lnTo>
                    <a:pt x="15655" y="5041"/>
                  </a:lnTo>
                  <a:lnTo>
                    <a:pt x="15848" y="4993"/>
                  </a:lnTo>
                  <a:close/>
                  <a:moveTo>
                    <a:pt x="2278" y="1018"/>
                  </a:moveTo>
                  <a:lnTo>
                    <a:pt x="2714" y="1067"/>
                  </a:lnTo>
                  <a:lnTo>
                    <a:pt x="3199" y="1164"/>
                  </a:lnTo>
                  <a:lnTo>
                    <a:pt x="3732" y="1309"/>
                  </a:lnTo>
                  <a:lnTo>
                    <a:pt x="4314" y="1503"/>
                  </a:lnTo>
                  <a:lnTo>
                    <a:pt x="4944" y="1794"/>
                  </a:lnTo>
                  <a:lnTo>
                    <a:pt x="5622" y="2182"/>
                  </a:lnTo>
                  <a:lnTo>
                    <a:pt x="6349" y="2618"/>
                  </a:lnTo>
                  <a:lnTo>
                    <a:pt x="7125" y="3102"/>
                  </a:lnTo>
                  <a:lnTo>
                    <a:pt x="7852" y="3636"/>
                  </a:lnTo>
                  <a:lnTo>
                    <a:pt x="6737" y="4605"/>
                  </a:lnTo>
                  <a:lnTo>
                    <a:pt x="5671" y="5623"/>
                  </a:lnTo>
                  <a:lnTo>
                    <a:pt x="4605" y="6737"/>
                  </a:lnTo>
                  <a:lnTo>
                    <a:pt x="3635" y="7852"/>
                  </a:lnTo>
                  <a:lnTo>
                    <a:pt x="3102" y="7125"/>
                  </a:lnTo>
                  <a:lnTo>
                    <a:pt x="2617" y="6350"/>
                  </a:lnTo>
                  <a:lnTo>
                    <a:pt x="2181" y="5623"/>
                  </a:lnTo>
                  <a:lnTo>
                    <a:pt x="1794" y="4896"/>
                  </a:lnTo>
                  <a:lnTo>
                    <a:pt x="1503" y="4314"/>
                  </a:lnTo>
                  <a:lnTo>
                    <a:pt x="1309" y="3732"/>
                  </a:lnTo>
                  <a:lnTo>
                    <a:pt x="1164" y="3199"/>
                  </a:lnTo>
                  <a:lnTo>
                    <a:pt x="1067" y="2715"/>
                  </a:lnTo>
                  <a:lnTo>
                    <a:pt x="1018" y="2278"/>
                  </a:lnTo>
                  <a:lnTo>
                    <a:pt x="1067" y="1891"/>
                  </a:lnTo>
                  <a:lnTo>
                    <a:pt x="1164" y="1600"/>
                  </a:lnTo>
                  <a:lnTo>
                    <a:pt x="1357" y="1358"/>
                  </a:lnTo>
                  <a:lnTo>
                    <a:pt x="1600" y="1164"/>
                  </a:lnTo>
                  <a:lnTo>
                    <a:pt x="1890" y="1067"/>
                  </a:lnTo>
                  <a:lnTo>
                    <a:pt x="2278" y="1018"/>
                  </a:lnTo>
                  <a:close/>
                  <a:moveTo>
                    <a:pt x="15073" y="1018"/>
                  </a:moveTo>
                  <a:lnTo>
                    <a:pt x="15364" y="1067"/>
                  </a:lnTo>
                  <a:lnTo>
                    <a:pt x="15655" y="1115"/>
                  </a:lnTo>
                  <a:lnTo>
                    <a:pt x="15848" y="1212"/>
                  </a:lnTo>
                  <a:lnTo>
                    <a:pt x="16042" y="1358"/>
                  </a:lnTo>
                  <a:lnTo>
                    <a:pt x="16188" y="1552"/>
                  </a:lnTo>
                  <a:lnTo>
                    <a:pt x="16285" y="1745"/>
                  </a:lnTo>
                  <a:lnTo>
                    <a:pt x="16333" y="2036"/>
                  </a:lnTo>
                  <a:lnTo>
                    <a:pt x="16333" y="2375"/>
                  </a:lnTo>
                  <a:lnTo>
                    <a:pt x="16333" y="2715"/>
                  </a:lnTo>
                  <a:lnTo>
                    <a:pt x="16236" y="3102"/>
                  </a:lnTo>
                  <a:lnTo>
                    <a:pt x="16139" y="3539"/>
                  </a:lnTo>
                  <a:lnTo>
                    <a:pt x="15994" y="3975"/>
                  </a:lnTo>
                  <a:lnTo>
                    <a:pt x="15848" y="3975"/>
                  </a:lnTo>
                  <a:lnTo>
                    <a:pt x="15558" y="4023"/>
                  </a:lnTo>
                  <a:lnTo>
                    <a:pt x="15267" y="4120"/>
                  </a:lnTo>
                  <a:lnTo>
                    <a:pt x="14976" y="4266"/>
                  </a:lnTo>
                  <a:lnTo>
                    <a:pt x="14782" y="4411"/>
                  </a:lnTo>
                  <a:lnTo>
                    <a:pt x="14588" y="4653"/>
                  </a:lnTo>
                  <a:lnTo>
                    <a:pt x="14443" y="4896"/>
                  </a:lnTo>
                  <a:lnTo>
                    <a:pt x="14346" y="5186"/>
                  </a:lnTo>
                  <a:lnTo>
                    <a:pt x="14298" y="5526"/>
                  </a:lnTo>
                  <a:lnTo>
                    <a:pt x="14346" y="5768"/>
                  </a:lnTo>
                  <a:lnTo>
                    <a:pt x="14394" y="6059"/>
                  </a:lnTo>
                  <a:lnTo>
                    <a:pt x="14540" y="6301"/>
                  </a:lnTo>
                  <a:lnTo>
                    <a:pt x="14685" y="6495"/>
                  </a:lnTo>
                  <a:lnTo>
                    <a:pt x="14249" y="7173"/>
                  </a:lnTo>
                  <a:lnTo>
                    <a:pt x="13764" y="7852"/>
                  </a:lnTo>
                  <a:lnTo>
                    <a:pt x="12795" y="6737"/>
                  </a:lnTo>
                  <a:lnTo>
                    <a:pt x="11729" y="5623"/>
                  </a:lnTo>
                  <a:lnTo>
                    <a:pt x="10614" y="4605"/>
                  </a:lnTo>
                  <a:lnTo>
                    <a:pt x="9500" y="3636"/>
                  </a:lnTo>
                  <a:lnTo>
                    <a:pt x="10566" y="2860"/>
                  </a:lnTo>
                  <a:lnTo>
                    <a:pt x="11632" y="2230"/>
                  </a:lnTo>
                  <a:lnTo>
                    <a:pt x="12601" y="1745"/>
                  </a:lnTo>
                  <a:lnTo>
                    <a:pt x="13522" y="1358"/>
                  </a:lnTo>
                  <a:lnTo>
                    <a:pt x="13958" y="1212"/>
                  </a:lnTo>
                  <a:lnTo>
                    <a:pt x="14394" y="1115"/>
                  </a:lnTo>
                  <a:lnTo>
                    <a:pt x="14734" y="1067"/>
                  </a:lnTo>
                  <a:lnTo>
                    <a:pt x="15073" y="1018"/>
                  </a:lnTo>
                  <a:close/>
                  <a:moveTo>
                    <a:pt x="1745" y="11341"/>
                  </a:moveTo>
                  <a:lnTo>
                    <a:pt x="1890" y="11487"/>
                  </a:lnTo>
                  <a:lnTo>
                    <a:pt x="2036" y="11632"/>
                  </a:lnTo>
                  <a:lnTo>
                    <a:pt x="2036" y="11826"/>
                  </a:lnTo>
                  <a:lnTo>
                    <a:pt x="2036" y="12020"/>
                  </a:lnTo>
                  <a:lnTo>
                    <a:pt x="1890" y="12214"/>
                  </a:lnTo>
                  <a:lnTo>
                    <a:pt x="1745" y="12311"/>
                  </a:lnTo>
                  <a:lnTo>
                    <a:pt x="1551" y="12359"/>
                  </a:lnTo>
                  <a:lnTo>
                    <a:pt x="1357" y="12311"/>
                  </a:lnTo>
                  <a:lnTo>
                    <a:pt x="1212" y="12214"/>
                  </a:lnTo>
                  <a:lnTo>
                    <a:pt x="1067" y="12020"/>
                  </a:lnTo>
                  <a:lnTo>
                    <a:pt x="1018" y="11826"/>
                  </a:lnTo>
                  <a:lnTo>
                    <a:pt x="1067" y="11632"/>
                  </a:lnTo>
                  <a:lnTo>
                    <a:pt x="1212" y="11487"/>
                  </a:lnTo>
                  <a:lnTo>
                    <a:pt x="1357" y="11341"/>
                  </a:lnTo>
                  <a:close/>
                  <a:moveTo>
                    <a:pt x="8676" y="4266"/>
                  </a:moveTo>
                  <a:lnTo>
                    <a:pt x="9887" y="5235"/>
                  </a:lnTo>
                  <a:lnTo>
                    <a:pt x="11002" y="6350"/>
                  </a:lnTo>
                  <a:lnTo>
                    <a:pt x="12117" y="7513"/>
                  </a:lnTo>
                  <a:lnTo>
                    <a:pt x="13134" y="8676"/>
                  </a:lnTo>
                  <a:lnTo>
                    <a:pt x="12117" y="9839"/>
                  </a:lnTo>
                  <a:lnTo>
                    <a:pt x="11002" y="11002"/>
                  </a:lnTo>
                  <a:lnTo>
                    <a:pt x="9887" y="12117"/>
                  </a:lnTo>
                  <a:lnTo>
                    <a:pt x="8676" y="13135"/>
                  </a:lnTo>
                  <a:lnTo>
                    <a:pt x="7512" y="12117"/>
                  </a:lnTo>
                  <a:lnTo>
                    <a:pt x="6349" y="11002"/>
                  </a:lnTo>
                  <a:lnTo>
                    <a:pt x="5283" y="9839"/>
                  </a:lnTo>
                  <a:lnTo>
                    <a:pt x="4265" y="8676"/>
                  </a:lnTo>
                  <a:lnTo>
                    <a:pt x="5283" y="7513"/>
                  </a:lnTo>
                  <a:lnTo>
                    <a:pt x="6349" y="6350"/>
                  </a:lnTo>
                  <a:lnTo>
                    <a:pt x="7512" y="5283"/>
                  </a:lnTo>
                  <a:lnTo>
                    <a:pt x="8676" y="4266"/>
                  </a:lnTo>
                  <a:close/>
                  <a:moveTo>
                    <a:pt x="3635" y="9500"/>
                  </a:moveTo>
                  <a:lnTo>
                    <a:pt x="4605" y="10614"/>
                  </a:lnTo>
                  <a:lnTo>
                    <a:pt x="5671" y="11729"/>
                  </a:lnTo>
                  <a:lnTo>
                    <a:pt x="6737" y="12795"/>
                  </a:lnTo>
                  <a:lnTo>
                    <a:pt x="7852" y="13765"/>
                  </a:lnTo>
                  <a:lnTo>
                    <a:pt x="6785" y="14492"/>
                  </a:lnTo>
                  <a:lnTo>
                    <a:pt x="5768" y="15122"/>
                  </a:lnTo>
                  <a:lnTo>
                    <a:pt x="4750" y="15655"/>
                  </a:lnTo>
                  <a:lnTo>
                    <a:pt x="3829" y="16042"/>
                  </a:lnTo>
                  <a:lnTo>
                    <a:pt x="3393" y="16188"/>
                  </a:lnTo>
                  <a:lnTo>
                    <a:pt x="3005" y="16285"/>
                  </a:lnTo>
                  <a:lnTo>
                    <a:pt x="2617" y="16333"/>
                  </a:lnTo>
                  <a:lnTo>
                    <a:pt x="1987" y="16333"/>
                  </a:lnTo>
                  <a:lnTo>
                    <a:pt x="1745" y="16285"/>
                  </a:lnTo>
                  <a:lnTo>
                    <a:pt x="1503" y="16188"/>
                  </a:lnTo>
                  <a:lnTo>
                    <a:pt x="1357" y="16042"/>
                  </a:lnTo>
                  <a:lnTo>
                    <a:pt x="1212" y="15849"/>
                  </a:lnTo>
                  <a:lnTo>
                    <a:pt x="1115" y="15606"/>
                  </a:lnTo>
                  <a:lnTo>
                    <a:pt x="1067" y="15316"/>
                  </a:lnTo>
                  <a:lnTo>
                    <a:pt x="1018" y="15025"/>
                  </a:lnTo>
                  <a:lnTo>
                    <a:pt x="1067" y="14637"/>
                  </a:lnTo>
                  <a:lnTo>
                    <a:pt x="1164" y="14249"/>
                  </a:lnTo>
                  <a:lnTo>
                    <a:pt x="1260" y="13813"/>
                  </a:lnTo>
                  <a:lnTo>
                    <a:pt x="1406" y="13328"/>
                  </a:lnTo>
                  <a:lnTo>
                    <a:pt x="1551" y="13377"/>
                  </a:lnTo>
                  <a:lnTo>
                    <a:pt x="1842" y="13328"/>
                  </a:lnTo>
                  <a:lnTo>
                    <a:pt x="2133" y="13232"/>
                  </a:lnTo>
                  <a:lnTo>
                    <a:pt x="2424" y="13086"/>
                  </a:lnTo>
                  <a:lnTo>
                    <a:pt x="2617" y="12892"/>
                  </a:lnTo>
                  <a:lnTo>
                    <a:pt x="2811" y="12698"/>
                  </a:lnTo>
                  <a:lnTo>
                    <a:pt x="2957" y="12408"/>
                  </a:lnTo>
                  <a:lnTo>
                    <a:pt x="3054" y="12117"/>
                  </a:lnTo>
                  <a:lnTo>
                    <a:pt x="3054" y="11826"/>
                  </a:lnTo>
                  <a:lnTo>
                    <a:pt x="3054" y="11535"/>
                  </a:lnTo>
                  <a:lnTo>
                    <a:pt x="2957" y="11293"/>
                  </a:lnTo>
                  <a:lnTo>
                    <a:pt x="2860" y="11051"/>
                  </a:lnTo>
                  <a:lnTo>
                    <a:pt x="2714" y="10857"/>
                  </a:lnTo>
                  <a:lnTo>
                    <a:pt x="3151" y="10178"/>
                  </a:lnTo>
                  <a:lnTo>
                    <a:pt x="3635" y="9500"/>
                  </a:lnTo>
                  <a:close/>
                  <a:moveTo>
                    <a:pt x="13764" y="9500"/>
                  </a:moveTo>
                  <a:lnTo>
                    <a:pt x="14298" y="10275"/>
                  </a:lnTo>
                  <a:lnTo>
                    <a:pt x="14782" y="11002"/>
                  </a:lnTo>
                  <a:lnTo>
                    <a:pt x="15218" y="11729"/>
                  </a:lnTo>
                  <a:lnTo>
                    <a:pt x="15606" y="12456"/>
                  </a:lnTo>
                  <a:lnTo>
                    <a:pt x="15848" y="13086"/>
                  </a:lnTo>
                  <a:lnTo>
                    <a:pt x="16091" y="13668"/>
                  </a:lnTo>
                  <a:lnTo>
                    <a:pt x="16236" y="14201"/>
                  </a:lnTo>
                  <a:lnTo>
                    <a:pt x="16333" y="14685"/>
                  </a:lnTo>
                  <a:lnTo>
                    <a:pt x="16333" y="15122"/>
                  </a:lnTo>
                  <a:lnTo>
                    <a:pt x="16333" y="15461"/>
                  </a:lnTo>
                  <a:lnTo>
                    <a:pt x="16188" y="15800"/>
                  </a:lnTo>
                  <a:lnTo>
                    <a:pt x="16042" y="16042"/>
                  </a:lnTo>
                  <a:lnTo>
                    <a:pt x="15800" y="16188"/>
                  </a:lnTo>
                  <a:lnTo>
                    <a:pt x="15509" y="16285"/>
                  </a:lnTo>
                  <a:lnTo>
                    <a:pt x="15121" y="16333"/>
                  </a:lnTo>
                  <a:lnTo>
                    <a:pt x="14685" y="16333"/>
                  </a:lnTo>
                  <a:lnTo>
                    <a:pt x="14201" y="16236"/>
                  </a:lnTo>
                  <a:lnTo>
                    <a:pt x="13668" y="16091"/>
                  </a:lnTo>
                  <a:lnTo>
                    <a:pt x="13086" y="15849"/>
                  </a:lnTo>
                  <a:lnTo>
                    <a:pt x="12456" y="15558"/>
                  </a:lnTo>
                  <a:lnTo>
                    <a:pt x="11729" y="15219"/>
                  </a:lnTo>
                  <a:lnTo>
                    <a:pt x="11002" y="14782"/>
                  </a:lnTo>
                  <a:lnTo>
                    <a:pt x="10275" y="14298"/>
                  </a:lnTo>
                  <a:lnTo>
                    <a:pt x="9500" y="13765"/>
                  </a:lnTo>
                  <a:lnTo>
                    <a:pt x="10663" y="12795"/>
                  </a:lnTo>
                  <a:lnTo>
                    <a:pt x="11729" y="11729"/>
                  </a:lnTo>
                  <a:lnTo>
                    <a:pt x="12795" y="10614"/>
                  </a:lnTo>
                  <a:lnTo>
                    <a:pt x="13764" y="9500"/>
                  </a:lnTo>
                  <a:close/>
                  <a:moveTo>
                    <a:pt x="2036" y="1"/>
                  </a:moveTo>
                  <a:lnTo>
                    <a:pt x="1794" y="49"/>
                  </a:lnTo>
                  <a:lnTo>
                    <a:pt x="1503" y="98"/>
                  </a:lnTo>
                  <a:lnTo>
                    <a:pt x="1260" y="195"/>
                  </a:lnTo>
                  <a:lnTo>
                    <a:pt x="1018" y="340"/>
                  </a:lnTo>
                  <a:lnTo>
                    <a:pt x="824" y="437"/>
                  </a:lnTo>
                  <a:lnTo>
                    <a:pt x="630" y="631"/>
                  </a:lnTo>
                  <a:lnTo>
                    <a:pt x="485" y="825"/>
                  </a:lnTo>
                  <a:lnTo>
                    <a:pt x="340" y="1018"/>
                  </a:lnTo>
                  <a:lnTo>
                    <a:pt x="194" y="1261"/>
                  </a:lnTo>
                  <a:lnTo>
                    <a:pt x="146" y="1503"/>
                  </a:lnTo>
                  <a:lnTo>
                    <a:pt x="49" y="1745"/>
                  </a:lnTo>
                  <a:lnTo>
                    <a:pt x="49" y="2036"/>
                  </a:lnTo>
                  <a:lnTo>
                    <a:pt x="49" y="2666"/>
                  </a:lnTo>
                  <a:lnTo>
                    <a:pt x="146" y="3296"/>
                  </a:lnTo>
                  <a:lnTo>
                    <a:pt x="291" y="3926"/>
                  </a:lnTo>
                  <a:lnTo>
                    <a:pt x="582" y="4605"/>
                  </a:lnTo>
                  <a:lnTo>
                    <a:pt x="873" y="5380"/>
                  </a:lnTo>
                  <a:lnTo>
                    <a:pt x="1309" y="6156"/>
                  </a:lnTo>
                  <a:lnTo>
                    <a:pt x="1794" y="6980"/>
                  </a:lnTo>
                  <a:lnTo>
                    <a:pt x="2375" y="7852"/>
                  </a:lnTo>
                  <a:lnTo>
                    <a:pt x="2957" y="8676"/>
                  </a:lnTo>
                  <a:lnTo>
                    <a:pt x="2375" y="9500"/>
                  </a:lnTo>
                  <a:lnTo>
                    <a:pt x="1842" y="10324"/>
                  </a:lnTo>
                  <a:lnTo>
                    <a:pt x="1260" y="10324"/>
                  </a:lnTo>
                  <a:lnTo>
                    <a:pt x="970" y="10421"/>
                  </a:lnTo>
                  <a:lnTo>
                    <a:pt x="679" y="10566"/>
                  </a:lnTo>
                  <a:lnTo>
                    <a:pt x="485" y="10760"/>
                  </a:lnTo>
                  <a:lnTo>
                    <a:pt x="291" y="11002"/>
                  </a:lnTo>
                  <a:lnTo>
                    <a:pt x="146" y="11244"/>
                  </a:lnTo>
                  <a:lnTo>
                    <a:pt x="49" y="11535"/>
                  </a:lnTo>
                  <a:lnTo>
                    <a:pt x="0" y="11826"/>
                  </a:lnTo>
                  <a:lnTo>
                    <a:pt x="49" y="12165"/>
                  </a:lnTo>
                  <a:lnTo>
                    <a:pt x="146" y="12456"/>
                  </a:lnTo>
                  <a:lnTo>
                    <a:pt x="291" y="12698"/>
                  </a:lnTo>
                  <a:lnTo>
                    <a:pt x="485" y="12941"/>
                  </a:lnTo>
                  <a:lnTo>
                    <a:pt x="243" y="13716"/>
                  </a:lnTo>
                  <a:lnTo>
                    <a:pt x="97" y="14395"/>
                  </a:lnTo>
                  <a:lnTo>
                    <a:pt x="0" y="14976"/>
                  </a:lnTo>
                  <a:lnTo>
                    <a:pt x="49" y="15461"/>
                  </a:lnTo>
                  <a:lnTo>
                    <a:pt x="146" y="15897"/>
                  </a:lnTo>
                  <a:lnTo>
                    <a:pt x="243" y="16236"/>
                  </a:lnTo>
                  <a:lnTo>
                    <a:pt x="437" y="16527"/>
                  </a:lnTo>
                  <a:lnTo>
                    <a:pt x="630" y="16769"/>
                  </a:lnTo>
                  <a:lnTo>
                    <a:pt x="970" y="17012"/>
                  </a:lnTo>
                  <a:lnTo>
                    <a:pt x="1406" y="17206"/>
                  </a:lnTo>
                  <a:lnTo>
                    <a:pt x="1842" y="17303"/>
                  </a:lnTo>
                  <a:lnTo>
                    <a:pt x="2278" y="17351"/>
                  </a:lnTo>
                  <a:lnTo>
                    <a:pt x="2763" y="17303"/>
                  </a:lnTo>
                  <a:lnTo>
                    <a:pt x="3248" y="17254"/>
                  </a:lnTo>
                  <a:lnTo>
                    <a:pt x="3732" y="17109"/>
                  </a:lnTo>
                  <a:lnTo>
                    <a:pt x="4168" y="16963"/>
                  </a:lnTo>
                  <a:lnTo>
                    <a:pt x="5235" y="16576"/>
                  </a:lnTo>
                  <a:lnTo>
                    <a:pt x="6349" y="15994"/>
                  </a:lnTo>
                  <a:lnTo>
                    <a:pt x="7512" y="15267"/>
                  </a:lnTo>
                  <a:lnTo>
                    <a:pt x="8676" y="14395"/>
                  </a:lnTo>
                  <a:lnTo>
                    <a:pt x="9548" y="15025"/>
                  </a:lnTo>
                  <a:lnTo>
                    <a:pt x="10372" y="15558"/>
                  </a:lnTo>
                  <a:lnTo>
                    <a:pt x="11196" y="16091"/>
                  </a:lnTo>
                  <a:lnTo>
                    <a:pt x="12020" y="16479"/>
                  </a:lnTo>
                  <a:lnTo>
                    <a:pt x="12747" y="16818"/>
                  </a:lnTo>
                  <a:lnTo>
                    <a:pt x="13474" y="17060"/>
                  </a:lnTo>
                  <a:lnTo>
                    <a:pt x="14104" y="17254"/>
                  </a:lnTo>
                  <a:lnTo>
                    <a:pt x="14685" y="17351"/>
                  </a:lnTo>
                  <a:lnTo>
                    <a:pt x="15073" y="17351"/>
                  </a:lnTo>
                  <a:lnTo>
                    <a:pt x="15606" y="17303"/>
                  </a:lnTo>
                  <a:lnTo>
                    <a:pt x="16042" y="17206"/>
                  </a:lnTo>
                  <a:lnTo>
                    <a:pt x="16430" y="17012"/>
                  </a:lnTo>
                  <a:lnTo>
                    <a:pt x="16769" y="16769"/>
                  </a:lnTo>
                  <a:lnTo>
                    <a:pt x="16915" y="16576"/>
                  </a:lnTo>
                  <a:lnTo>
                    <a:pt x="17060" y="16333"/>
                  </a:lnTo>
                  <a:lnTo>
                    <a:pt x="17157" y="16139"/>
                  </a:lnTo>
                  <a:lnTo>
                    <a:pt x="17254" y="15897"/>
                  </a:lnTo>
                  <a:lnTo>
                    <a:pt x="17302" y="15606"/>
                  </a:lnTo>
                  <a:lnTo>
                    <a:pt x="17351" y="15316"/>
                  </a:lnTo>
                  <a:lnTo>
                    <a:pt x="17351" y="14685"/>
                  </a:lnTo>
                  <a:lnTo>
                    <a:pt x="17254" y="14104"/>
                  </a:lnTo>
                  <a:lnTo>
                    <a:pt x="17060" y="13425"/>
                  </a:lnTo>
                  <a:lnTo>
                    <a:pt x="16818" y="12747"/>
                  </a:lnTo>
                  <a:lnTo>
                    <a:pt x="16478" y="12020"/>
                  </a:lnTo>
                  <a:lnTo>
                    <a:pt x="16091" y="11196"/>
                  </a:lnTo>
                  <a:lnTo>
                    <a:pt x="15606" y="10372"/>
                  </a:lnTo>
                  <a:lnTo>
                    <a:pt x="15025" y="9548"/>
                  </a:lnTo>
                  <a:lnTo>
                    <a:pt x="14394" y="8676"/>
                  </a:lnTo>
                  <a:lnTo>
                    <a:pt x="15025" y="7852"/>
                  </a:lnTo>
                  <a:lnTo>
                    <a:pt x="15558" y="7028"/>
                  </a:lnTo>
                  <a:lnTo>
                    <a:pt x="16139" y="7028"/>
                  </a:lnTo>
                  <a:lnTo>
                    <a:pt x="16430" y="6931"/>
                  </a:lnTo>
                  <a:lnTo>
                    <a:pt x="16672" y="6786"/>
                  </a:lnTo>
                  <a:lnTo>
                    <a:pt x="16915" y="6592"/>
                  </a:lnTo>
                  <a:lnTo>
                    <a:pt x="17109" y="6350"/>
                  </a:lnTo>
                  <a:lnTo>
                    <a:pt x="17254" y="6107"/>
                  </a:lnTo>
                  <a:lnTo>
                    <a:pt x="17351" y="5816"/>
                  </a:lnTo>
                  <a:lnTo>
                    <a:pt x="17351" y="5526"/>
                  </a:lnTo>
                  <a:lnTo>
                    <a:pt x="17351" y="5186"/>
                  </a:lnTo>
                  <a:lnTo>
                    <a:pt x="17254" y="4896"/>
                  </a:lnTo>
                  <a:lnTo>
                    <a:pt x="17109" y="4653"/>
                  </a:lnTo>
                  <a:lnTo>
                    <a:pt x="16915" y="4411"/>
                  </a:lnTo>
                  <a:lnTo>
                    <a:pt x="17157" y="3636"/>
                  </a:lnTo>
                  <a:lnTo>
                    <a:pt x="17302" y="3005"/>
                  </a:lnTo>
                  <a:lnTo>
                    <a:pt x="17351" y="2424"/>
                  </a:lnTo>
                  <a:lnTo>
                    <a:pt x="17351" y="1891"/>
                  </a:lnTo>
                  <a:lnTo>
                    <a:pt x="17254" y="1503"/>
                  </a:lnTo>
                  <a:lnTo>
                    <a:pt x="17109" y="1115"/>
                  </a:lnTo>
                  <a:lnTo>
                    <a:pt x="16963" y="873"/>
                  </a:lnTo>
                  <a:lnTo>
                    <a:pt x="16769" y="631"/>
                  </a:lnTo>
                  <a:lnTo>
                    <a:pt x="16575" y="485"/>
                  </a:lnTo>
                  <a:lnTo>
                    <a:pt x="16382" y="340"/>
                  </a:lnTo>
                  <a:lnTo>
                    <a:pt x="15994" y="146"/>
                  </a:lnTo>
                  <a:lnTo>
                    <a:pt x="15509" y="49"/>
                  </a:lnTo>
                  <a:lnTo>
                    <a:pt x="15073" y="1"/>
                  </a:lnTo>
                  <a:lnTo>
                    <a:pt x="14588" y="49"/>
                  </a:lnTo>
                  <a:lnTo>
                    <a:pt x="14104" y="146"/>
                  </a:lnTo>
                  <a:lnTo>
                    <a:pt x="13619" y="243"/>
                  </a:lnTo>
                  <a:lnTo>
                    <a:pt x="13183" y="388"/>
                  </a:lnTo>
                  <a:lnTo>
                    <a:pt x="12165" y="825"/>
                  </a:lnTo>
                  <a:lnTo>
                    <a:pt x="11050" y="1406"/>
                  </a:lnTo>
                  <a:lnTo>
                    <a:pt x="9887" y="2133"/>
                  </a:lnTo>
                  <a:lnTo>
                    <a:pt x="8676" y="2957"/>
                  </a:lnTo>
                  <a:lnTo>
                    <a:pt x="7852" y="2327"/>
                  </a:lnTo>
                  <a:lnTo>
                    <a:pt x="6979" y="1794"/>
                  </a:lnTo>
                  <a:lnTo>
                    <a:pt x="6155" y="1309"/>
                  </a:lnTo>
                  <a:lnTo>
                    <a:pt x="5380" y="873"/>
                  </a:lnTo>
                  <a:lnTo>
                    <a:pt x="4653" y="534"/>
                  </a:lnTo>
                  <a:lnTo>
                    <a:pt x="3926" y="291"/>
                  </a:lnTo>
                  <a:lnTo>
                    <a:pt x="3296" y="146"/>
                  </a:lnTo>
                  <a:lnTo>
                    <a:pt x="2666" y="49"/>
                  </a:lnTo>
                  <a:lnTo>
                    <a:pt x="20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57"/>
            <p:cNvSpPr/>
            <p:nvPr/>
          </p:nvSpPr>
          <p:spPr>
            <a:xfrm>
              <a:off x="6203991" y="2635120"/>
              <a:ext cx="23029" cy="23029"/>
            </a:xfrm>
            <a:custGeom>
              <a:rect b="b" l="l" r="r" t="t"/>
              <a:pathLst>
                <a:path extrusionOk="0" h="1019" w="1019">
                  <a:moveTo>
                    <a:pt x="486" y="1"/>
                  </a:moveTo>
                  <a:lnTo>
                    <a:pt x="292" y="49"/>
                  </a:lnTo>
                  <a:lnTo>
                    <a:pt x="146" y="146"/>
                  </a:lnTo>
                  <a:lnTo>
                    <a:pt x="49" y="340"/>
                  </a:lnTo>
                  <a:lnTo>
                    <a:pt x="1" y="534"/>
                  </a:lnTo>
                  <a:lnTo>
                    <a:pt x="49" y="728"/>
                  </a:lnTo>
                  <a:lnTo>
                    <a:pt x="146" y="873"/>
                  </a:lnTo>
                  <a:lnTo>
                    <a:pt x="292" y="970"/>
                  </a:lnTo>
                  <a:lnTo>
                    <a:pt x="486" y="1018"/>
                  </a:lnTo>
                  <a:lnTo>
                    <a:pt x="679" y="970"/>
                  </a:lnTo>
                  <a:lnTo>
                    <a:pt x="873" y="873"/>
                  </a:lnTo>
                  <a:lnTo>
                    <a:pt x="970" y="728"/>
                  </a:lnTo>
                  <a:lnTo>
                    <a:pt x="1019" y="534"/>
                  </a:lnTo>
                  <a:lnTo>
                    <a:pt x="970" y="340"/>
                  </a:lnTo>
                  <a:lnTo>
                    <a:pt x="873" y="146"/>
                  </a:lnTo>
                  <a:lnTo>
                    <a:pt x="679" y="49"/>
                  </a:lnTo>
                  <a:lnTo>
                    <a:pt x="4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57"/>
            <p:cNvSpPr/>
            <p:nvPr/>
          </p:nvSpPr>
          <p:spPr>
            <a:xfrm>
              <a:off x="6203991" y="3004245"/>
              <a:ext cx="23029" cy="23029"/>
            </a:xfrm>
            <a:custGeom>
              <a:rect b="b" l="l" r="r" t="t"/>
              <a:pathLst>
                <a:path extrusionOk="0" h="1019" w="1019">
                  <a:moveTo>
                    <a:pt x="486" y="0"/>
                  </a:moveTo>
                  <a:lnTo>
                    <a:pt x="292" y="49"/>
                  </a:lnTo>
                  <a:lnTo>
                    <a:pt x="146" y="146"/>
                  </a:lnTo>
                  <a:lnTo>
                    <a:pt x="49" y="340"/>
                  </a:lnTo>
                  <a:lnTo>
                    <a:pt x="1" y="533"/>
                  </a:lnTo>
                  <a:lnTo>
                    <a:pt x="49" y="727"/>
                  </a:lnTo>
                  <a:lnTo>
                    <a:pt x="146" y="873"/>
                  </a:lnTo>
                  <a:lnTo>
                    <a:pt x="292" y="970"/>
                  </a:lnTo>
                  <a:lnTo>
                    <a:pt x="486" y="1018"/>
                  </a:lnTo>
                  <a:lnTo>
                    <a:pt x="679" y="970"/>
                  </a:lnTo>
                  <a:lnTo>
                    <a:pt x="873" y="873"/>
                  </a:lnTo>
                  <a:lnTo>
                    <a:pt x="970" y="727"/>
                  </a:lnTo>
                  <a:lnTo>
                    <a:pt x="1019" y="533"/>
                  </a:lnTo>
                  <a:lnTo>
                    <a:pt x="970" y="340"/>
                  </a:lnTo>
                  <a:lnTo>
                    <a:pt x="873" y="146"/>
                  </a:lnTo>
                  <a:lnTo>
                    <a:pt x="679"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0" name="Google Shape;1950;p57"/>
          <p:cNvGrpSpPr/>
          <p:nvPr/>
        </p:nvGrpSpPr>
        <p:grpSpPr>
          <a:xfrm>
            <a:off x="6593549" y="2635662"/>
            <a:ext cx="392133" cy="392155"/>
            <a:chOff x="6727565" y="2635120"/>
            <a:chExt cx="392133" cy="392155"/>
          </a:xfrm>
        </p:grpSpPr>
        <p:sp>
          <p:nvSpPr>
            <p:cNvPr id="1951" name="Google Shape;1951;p57"/>
            <p:cNvSpPr/>
            <p:nvPr/>
          </p:nvSpPr>
          <p:spPr>
            <a:xfrm>
              <a:off x="6727565" y="2635120"/>
              <a:ext cx="306705" cy="307812"/>
            </a:xfrm>
            <a:custGeom>
              <a:rect b="b" l="l" r="r" t="t"/>
              <a:pathLst>
                <a:path extrusionOk="0" h="13620" w="13571">
                  <a:moveTo>
                    <a:pt x="10614" y="1018"/>
                  </a:moveTo>
                  <a:lnTo>
                    <a:pt x="10808" y="1067"/>
                  </a:lnTo>
                  <a:lnTo>
                    <a:pt x="10953" y="1164"/>
                  </a:lnTo>
                  <a:lnTo>
                    <a:pt x="12407" y="2618"/>
                  </a:lnTo>
                  <a:lnTo>
                    <a:pt x="12553" y="2812"/>
                  </a:lnTo>
                  <a:lnTo>
                    <a:pt x="12553" y="2957"/>
                  </a:lnTo>
                  <a:lnTo>
                    <a:pt x="12553" y="3151"/>
                  </a:lnTo>
                  <a:lnTo>
                    <a:pt x="12407" y="3345"/>
                  </a:lnTo>
                  <a:lnTo>
                    <a:pt x="11826" y="3926"/>
                  </a:lnTo>
                  <a:lnTo>
                    <a:pt x="9645" y="1794"/>
                  </a:lnTo>
                  <a:lnTo>
                    <a:pt x="10275" y="1164"/>
                  </a:lnTo>
                  <a:lnTo>
                    <a:pt x="10420" y="1067"/>
                  </a:lnTo>
                  <a:lnTo>
                    <a:pt x="10614" y="1018"/>
                  </a:lnTo>
                  <a:close/>
                  <a:moveTo>
                    <a:pt x="8918" y="2521"/>
                  </a:moveTo>
                  <a:lnTo>
                    <a:pt x="9693" y="3248"/>
                  </a:lnTo>
                  <a:lnTo>
                    <a:pt x="3150" y="9742"/>
                  </a:lnTo>
                  <a:lnTo>
                    <a:pt x="2424" y="9015"/>
                  </a:lnTo>
                  <a:lnTo>
                    <a:pt x="8918" y="2521"/>
                  </a:lnTo>
                  <a:close/>
                  <a:moveTo>
                    <a:pt x="10372" y="3975"/>
                  </a:moveTo>
                  <a:lnTo>
                    <a:pt x="11099" y="4653"/>
                  </a:lnTo>
                  <a:lnTo>
                    <a:pt x="4556" y="11148"/>
                  </a:lnTo>
                  <a:lnTo>
                    <a:pt x="3877" y="10469"/>
                  </a:lnTo>
                  <a:lnTo>
                    <a:pt x="10372" y="3975"/>
                  </a:lnTo>
                  <a:close/>
                  <a:moveTo>
                    <a:pt x="1939" y="9984"/>
                  </a:moveTo>
                  <a:lnTo>
                    <a:pt x="3635" y="11632"/>
                  </a:lnTo>
                  <a:lnTo>
                    <a:pt x="1260" y="12359"/>
                  </a:lnTo>
                  <a:lnTo>
                    <a:pt x="1260" y="12359"/>
                  </a:lnTo>
                  <a:lnTo>
                    <a:pt x="1939" y="9984"/>
                  </a:lnTo>
                  <a:close/>
                  <a:moveTo>
                    <a:pt x="10614" y="1"/>
                  </a:moveTo>
                  <a:lnTo>
                    <a:pt x="10323" y="49"/>
                  </a:lnTo>
                  <a:lnTo>
                    <a:pt x="10033" y="98"/>
                  </a:lnTo>
                  <a:lnTo>
                    <a:pt x="9790" y="243"/>
                  </a:lnTo>
                  <a:lnTo>
                    <a:pt x="9548" y="437"/>
                  </a:lnTo>
                  <a:lnTo>
                    <a:pt x="8579" y="1406"/>
                  </a:lnTo>
                  <a:lnTo>
                    <a:pt x="1357" y="8676"/>
                  </a:lnTo>
                  <a:lnTo>
                    <a:pt x="1260" y="8773"/>
                  </a:lnTo>
                  <a:lnTo>
                    <a:pt x="1212" y="8870"/>
                  </a:lnTo>
                  <a:lnTo>
                    <a:pt x="49" y="12989"/>
                  </a:lnTo>
                  <a:lnTo>
                    <a:pt x="0" y="13086"/>
                  </a:lnTo>
                  <a:lnTo>
                    <a:pt x="49" y="13232"/>
                  </a:lnTo>
                  <a:lnTo>
                    <a:pt x="97" y="13377"/>
                  </a:lnTo>
                  <a:lnTo>
                    <a:pt x="194" y="13474"/>
                  </a:lnTo>
                  <a:lnTo>
                    <a:pt x="291" y="13571"/>
                  </a:lnTo>
                  <a:lnTo>
                    <a:pt x="388" y="13619"/>
                  </a:lnTo>
                  <a:lnTo>
                    <a:pt x="533" y="13619"/>
                  </a:lnTo>
                  <a:lnTo>
                    <a:pt x="679" y="13571"/>
                  </a:lnTo>
                  <a:lnTo>
                    <a:pt x="4701" y="12359"/>
                  </a:lnTo>
                  <a:lnTo>
                    <a:pt x="4798" y="12359"/>
                  </a:lnTo>
                  <a:lnTo>
                    <a:pt x="4944" y="12262"/>
                  </a:lnTo>
                  <a:lnTo>
                    <a:pt x="13134" y="4023"/>
                  </a:lnTo>
                  <a:lnTo>
                    <a:pt x="13328" y="3781"/>
                  </a:lnTo>
                  <a:lnTo>
                    <a:pt x="13474" y="3539"/>
                  </a:lnTo>
                  <a:lnTo>
                    <a:pt x="13570" y="3248"/>
                  </a:lnTo>
                  <a:lnTo>
                    <a:pt x="13570" y="2957"/>
                  </a:lnTo>
                  <a:lnTo>
                    <a:pt x="13570" y="2715"/>
                  </a:lnTo>
                  <a:lnTo>
                    <a:pt x="13474" y="2424"/>
                  </a:lnTo>
                  <a:lnTo>
                    <a:pt x="13328" y="2133"/>
                  </a:lnTo>
                  <a:lnTo>
                    <a:pt x="13134" y="1939"/>
                  </a:lnTo>
                  <a:lnTo>
                    <a:pt x="11680" y="437"/>
                  </a:lnTo>
                  <a:lnTo>
                    <a:pt x="11438" y="243"/>
                  </a:lnTo>
                  <a:lnTo>
                    <a:pt x="11196" y="98"/>
                  </a:lnTo>
                  <a:lnTo>
                    <a:pt x="10905" y="49"/>
                  </a:lnTo>
                  <a:lnTo>
                    <a:pt x="1061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57"/>
            <p:cNvSpPr/>
            <p:nvPr/>
          </p:nvSpPr>
          <p:spPr>
            <a:xfrm>
              <a:off x="6911575" y="2816937"/>
              <a:ext cx="208123" cy="210338"/>
            </a:xfrm>
            <a:custGeom>
              <a:rect b="b" l="l" r="r" t="t"/>
              <a:pathLst>
                <a:path extrusionOk="0" h="9307" w="9209">
                  <a:moveTo>
                    <a:pt x="5138" y="1019"/>
                  </a:moveTo>
                  <a:lnTo>
                    <a:pt x="5138" y="1649"/>
                  </a:lnTo>
                  <a:lnTo>
                    <a:pt x="5138" y="1794"/>
                  </a:lnTo>
                  <a:lnTo>
                    <a:pt x="5235" y="1939"/>
                  </a:lnTo>
                  <a:lnTo>
                    <a:pt x="5332" y="2036"/>
                  </a:lnTo>
                  <a:lnTo>
                    <a:pt x="5477" y="2133"/>
                  </a:lnTo>
                  <a:lnTo>
                    <a:pt x="5962" y="2327"/>
                  </a:lnTo>
                  <a:lnTo>
                    <a:pt x="6349" y="2666"/>
                  </a:lnTo>
                  <a:lnTo>
                    <a:pt x="6495" y="2763"/>
                  </a:lnTo>
                  <a:lnTo>
                    <a:pt x="6834" y="2763"/>
                  </a:lnTo>
                  <a:lnTo>
                    <a:pt x="6979" y="2715"/>
                  </a:lnTo>
                  <a:lnTo>
                    <a:pt x="7512" y="2376"/>
                  </a:lnTo>
                  <a:lnTo>
                    <a:pt x="7997" y="3296"/>
                  </a:lnTo>
                  <a:lnTo>
                    <a:pt x="7464" y="3587"/>
                  </a:lnTo>
                  <a:lnTo>
                    <a:pt x="7367" y="3684"/>
                  </a:lnTo>
                  <a:lnTo>
                    <a:pt x="7270" y="3830"/>
                  </a:lnTo>
                  <a:lnTo>
                    <a:pt x="7222" y="3975"/>
                  </a:lnTo>
                  <a:lnTo>
                    <a:pt x="7222" y="4120"/>
                  </a:lnTo>
                  <a:lnTo>
                    <a:pt x="7270" y="4653"/>
                  </a:lnTo>
                  <a:lnTo>
                    <a:pt x="7222" y="5187"/>
                  </a:lnTo>
                  <a:lnTo>
                    <a:pt x="7222" y="5332"/>
                  </a:lnTo>
                  <a:lnTo>
                    <a:pt x="7270" y="5477"/>
                  </a:lnTo>
                  <a:lnTo>
                    <a:pt x="7367" y="5623"/>
                  </a:lnTo>
                  <a:lnTo>
                    <a:pt x="7464" y="5720"/>
                  </a:lnTo>
                  <a:lnTo>
                    <a:pt x="7997" y="6010"/>
                  </a:lnTo>
                  <a:lnTo>
                    <a:pt x="7512" y="6931"/>
                  </a:lnTo>
                  <a:lnTo>
                    <a:pt x="6979" y="6592"/>
                  </a:lnTo>
                  <a:lnTo>
                    <a:pt x="6834" y="6544"/>
                  </a:lnTo>
                  <a:lnTo>
                    <a:pt x="6495" y="6544"/>
                  </a:lnTo>
                  <a:lnTo>
                    <a:pt x="6349" y="6640"/>
                  </a:lnTo>
                  <a:lnTo>
                    <a:pt x="5962" y="6980"/>
                  </a:lnTo>
                  <a:lnTo>
                    <a:pt x="5477" y="7174"/>
                  </a:lnTo>
                  <a:lnTo>
                    <a:pt x="5332" y="7271"/>
                  </a:lnTo>
                  <a:lnTo>
                    <a:pt x="5235" y="7367"/>
                  </a:lnTo>
                  <a:lnTo>
                    <a:pt x="5138" y="7513"/>
                  </a:lnTo>
                  <a:lnTo>
                    <a:pt x="5138" y="7658"/>
                  </a:lnTo>
                  <a:lnTo>
                    <a:pt x="5138" y="8288"/>
                  </a:lnTo>
                  <a:lnTo>
                    <a:pt x="4120" y="8288"/>
                  </a:lnTo>
                  <a:lnTo>
                    <a:pt x="4120" y="7658"/>
                  </a:lnTo>
                  <a:lnTo>
                    <a:pt x="4071" y="7513"/>
                  </a:lnTo>
                  <a:lnTo>
                    <a:pt x="4023" y="7367"/>
                  </a:lnTo>
                  <a:lnTo>
                    <a:pt x="3926" y="7271"/>
                  </a:lnTo>
                  <a:lnTo>
                    <a:pt x="3781" y="7174"/>
                  </a:lnTo>
                  <a:lnTo>
                    <a:pt x="3296" y="6980"/>
                  </a:lnTo>
                  <a:lnTo>
                    <a:pt x="2860" y="6640"/>
                  </a:lnTo>
                  <a:lnTo>
                    <a:pt x="2714" y="6544"/>
                  </a:lnTo>
                  <a:lnTo>
                    <a:pt x="2424" y="6544"/>
                  </a:lnTo>
                  <a:lnTo>
                    <a:pt x="2278" y="6592"/>
                  </a:lnTo>
                  <a:lnTo>
                    <a:pt x="1745" y="6931"/>
                  </a:lnTo>
                  <a:lnTo>
                    <a:pt x="1212" y="6010"/>
                  </a:lnTo>
                  <a:lnTo>
                    <a:pt x="1745" y="5720"/>
                  </a:lnTo>
                  <a:lnTo>
                    <a:pt x="1891" y="5623"/>
                  </a:lnTo>
                  <a:lnTo>
                    <a:pt x="1987" y="5477"/>
                  </a:lnTo>
                  <a:lnTo>
                    <a:pt x="2036" y="5332"/>
                  </a:lnTo>
                  <a:lnTo>
                    <a:pt x="1987" y="5187"/>
                  </a:lnTo>
                  <a:lnTo>
                    <a:pt x="1939" y="4653"/>
                  </a:lnTo>
                  <a:lnTo>
                    <a:pt x="1987" y="4120"/>
                  </a:lnTo>
                  <a:lnTo>
                    <a:pt x="2036" y="3975"/>
                  </a:lnTo>
                  <a:lnTo>
                    <a:pt x="1987" y="3830"/>
                  </a:lnTo>
                  <a:lnTo>
                    <a:pt x="1891" y="3684"/>
                  </a:lnTo>
                  <a:lnTo>
                    <a:pt x="1745" y="3587"/>
                  </a:lnTo>
                  <a:lnTo>
                    <a:pt x="1212" y="3296"/>
                  </a:lnTo>
                  <a:lnTo>
                    <a:pt x="1745" y="2376"/>
                  </a:lnTo>
                  <a:lnTo>
                    <a:pt x="2278" y="2715"/>
                  </a:lnTo>
                  <a:lnTo>
                    <a:pt x="2424" y="2763"/>
                  </a:lnTo>
                  <a:lnTo>
                    <a:pt x="2714" y="2763"/>
                  </a:lnTo>
                  <a:lnTo>
                    <a:pt x="2860" y="2666"/>
                  </a:lnTo>
                  <a:lnTo>
                    <a:pt x="3296" y="2327"/>
                  </a:lnTo>
                  <a:lnTo>
                    <a:pt x="3781" y="2133"/>
                  </a:lnTo>
                  <a:lnTo>
                    <a:pt x="3926" y="2036"/>
                  </a:lnTo>
                  <a:lnTo>
                    <a:pt x="4023" y="1939"/>
                  </a:lnTo>
                  <a:lnTo>
                    <a:pt x="4071" y="1794"/>
                  </a:lnTo>
                  <a:lnTo>
                    <a:pt x="4120" y="1649"/>
                  </a:lnTo>
                  <a:lnTo>
                    <a:pt x="4120" y="1019"/>
                  </a:lnTo>
                  <a:close/>
                  <a:moveTo>
                    <a:pt x="3587" y="1"/>
                  </a:moveTo>
                  <a:lnTo>
                    <a:pt x="3393" y="49"/>
                  </a:lnTo>
                  <a:lnTo>
                    <a:pt x="3248" y="146"/>
                  </a:lnTo>
                  <a:lnTo>
                    <a:pt x="3151" y="292"/>
                  </a:lnTo>
                  <a:lnTo>
                    <a:pt x="3102" y="534"/>
                  </a:lnTo>
                  <a:lnTo>
                    <a:pt x="3102" y="1309"/>
                  </a:lnTo>
                  <a:lnTo>
                    <a:pt x="2763" y="1455"/>
                  </a:lnTo>
                  <a:lnTo>
                    <a:pt x="2472" y="1649"/>
                  </a:lnTo>
                  <a:lnTo>
                    <a:pt x="1794" y="1261"/>
                  </a:lnTo>
                  <a:lnTo>
                    <a:pt x="1600" y="1212"/>
                  </a:lnTo>
                  <a:lnTo>
                    <a:pt x="1406" y="1212"/>
                  </a:lnTo>
                  <a:lnTo>
                    <a:pt x="1212" y="1309"/>
                  </a:lnTo>
                  <a:lnTo>
                    <a:pt x="1115" y="1455"/>
                  </a:lnTo>
                  <a:lnTo>
                    <a:pt x="97" y="3199"/>
                  </a:lnTo>
                  <a:lnTo>
                    <a:pt x="0" y="3393"/>
                  </a:lnTo>
                  <a:lnTo>
                    <a:pt x="49" y="3587"/>
                  </a:lnTo>
                  <a:lnTo>
                    <a:pt x="97" y="3781"/>
                  </a:lnTo>
                  <a:lnTo>
                    <a:pt x="243" y="3926"/>
                  </a:lnTo>
                  <a:lnTo>
                    <a:pt x="970" y="4314"/>
                  </a:lnTo>
                  <a:lnTo>
                    <a:pt x="921" y="4653"/>
                  </a:lnTo>
                  <a:lnTo>
                    <a:pt x="970" y="4993"/>
                  </a:lnTo>
                  <a:lnTo>
                    <a:pt x="243" y="5429"/>
                  </a:lnTo>
                  <a:lnTo>
                    <a:pt x="97" y="5526"/>
                  </a:lnTo>
                  <a:lnTo>
                    <a:pt x="49" y="5720"/>
                  </a:lnTo>
                  <a:lnTo>
                    <a:pt x="0" y="5914"/>
                  </a:lnTo>
                  <a:lnTo>
                    <a:pt x="97" y="6107"/>
                  </a:lnTo>
                  <a:lnTo>
                    <a:pt x="1115" y="7852"/>
                  </a:lnTo>
                  <a:lnTo>
                    <a:pt x="1212" y="7997"/>
                  </a:lnTo>
                  <a:lnTo>
                    <a:pt x="1406" y="8094"/>
                  </a:lnTo>
                  <a:lnTo>
                    <a:pt x="1600" y="8094"/>
                  </a:lnTo>
                  <a:lnTo>
                    <a:pt x="1794" y="8046"/>
                  </a:lnTo>
                  <a:lnTo>
                    <a:pt x="2472" y="7658"/>
                  </a:lnTo>
                  <a:lnTo>
                    <a:pt x="2763" y="7852"/>
                  </a:lnTo>
                  <a:lnTo>
                    <a:pt x="3102" y="7997"/>
                  </a:lnTo>
                  <a:lnTo>
                    <a:pt x="3102" y="8773"/>
                  </a:lnTo>
                  <a:lnTo>
                    <a:pt x="3151" y="9015"/>
                  </a:lnTo>
                  <a:lnTo>
                    <a:pt x="3248" y="9161"/>
                  </a:lnTo>
                  <a:lnTo>
                    <a:pt x="3393" y="9258"/>
                  </a:lnTo>
                  <a:lnTo>
                    <a:pt x="3587" y="9306"/>
                  </a:lnTo>
                  <a:lnTo>
                    <a:pt x="5622" y="9306"/>
                  </a:lnTo>
                  <a:lnTo>
                    <a:pt x="5816" y="9258"/>
                  </a:lnTo>
                  <a:lnTo>
                    <a:pt x="6010" y="9161"/>
                  </a:lnTo>
                  <a:lnTo>
                    <a:pt x="6107" y="9015"/>
                  </a:lnTo>
                  <a:lnTo>
                    <a:pt x="6155" y="8773"/>
                  </a:lnTo>
                  <a:lnTo>
                    <a:pt x="6155" y="7997"/>
                  </a:lnTo>
                  <a:lnTo>
                    <a:pt x="6446" y="7852"/>
                  </a:lnTo>
                  <a:lnTo>
                    <a:pt x="6737" y="7658"/>
                  </a:lnTo>
                  <a:lnTo>
                    <a:pt x="7464" y="8046"/>
                  </a:lnTo>
                  <a:lnTo>
                    <a:pt x="7609" y="8094"/>
                  </a:lnTo>
                  <a:lnTo>
                    <a:pt x="7803" y="8094"/>
                  </a:lnTo>
                  <a:lnTo>
                    <a:pt x="7997" y="7997"/>
                  </a:lnTo>
                  <a:lnTo>
                    <a:pt x="8143" y="7852"/>
                  </a:lnTo>
                  <a:lnTo>
                    <a:pt x="9160" y="6107"/>
                  </a:lnTo>
                  <a:lnTo>
                    <a:pt x="9209" y="5914"/>
                  </a:lnTo>
                  <a:lnTo>
                    <a:pt x="9209" y="5720"/>
                  </a:lnTo>
                  <a:lnTo>
                    <a:pt x="9112" y="5526"/>
                  </a:lnTo>
                  <a:lnTo>
                    <a:pt x="8966" y="5429"/>
                  </a:lnTo>
                  <a:lnTo>
                    <a:pt x="8288" y="4993"/>
                  </a:lnTo>
                  <a:lnTo>
                    <a:pt x="8288" y="4653"/>
                  </a:lnTo>
                  <a:lnTo>
                    <a:pt x="8288" y="4314"/>
                  </a:lnTo>
                  <a:lnTo>
                    <a:pt x="8966" y="3926"/>
                  </a:lnTo>
                  <a:lnTo>
                    <a:pt x="9112" y="3781"/>
                  </a:lnTo>
                  <a:lnTo>
                    <a:pt x="9209" y="3587"/>
                  </a:lnTo>
                  <a:lnTo>
                    <a:pt x="9209" y="3393"/>
                  </a:lnTo>
                  <a:lnTo>
                    <a:pt x="9160" y="3199"/>
                  </a:lnTo>
                  <a:lnTo>
                    <a:pt x="8143" y="1455"/>
                  </a:lnTo>
                  <a:lnTo>
                    <a:pt x="7997" y="1309"/>
                  </a:lnTo>
                  <a:lnTo>
                    <a:pt x="7803" y="1212"/>
                  </a:lnTo>
                  <a:lnTo>
                    <a:pt x="7609" y="1212"/>
                  </a:lnTo>
                  <a:lnTo>
                    <a:pt x="7464" y="1261"/>
                  </a:lnTo>
                  <a:lnTo>
                    <a:pt x="6737" y="1649"/>
                  </a:lnTo>
                  <a:lnTo>
                    <a:pt x="6446" y="1455"/>
                  </a:lnTo>
                  <a:lnTo>
                    <a:pt x="6155" y="1309"/>
                  </a:lnTo>
                  <a:lnTo>
                    <a:pt x="6155" y="534"/>
                  </a:lnTo>
                  <a:lnTo>
                    <a:pt x="6107" y="292"/>
                  </a:lnTo>
                  <a:lnTo>
                    <a:pt x="6010" y="146"/>
                  </a:lnTo>
                  <a:lnTo>
                    <a:pt x="5816" y="49"/>
                  </a:lnTo>
                  <a:lnTo>
                    <a:pt x="56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57"/>
            <p:cNvSpPr/>
            <p:nvPr/>
          </p:nvSpPr>
          <p:spPr>
            <a:xfrm>
              <a:off x="6981680" y="2888149"/>
              <a:ext cx="69020" cy="67913"/>
            </a:xfrm>
            <a:custGeom>
              <a:rect b="b" l="l" r="r" t="t"/>
              <a:pathLst>
                <a:path extrusionOk="0" h="3005" w="3054">
                  <a:moveTo>
                    <a:pt x="1696" y="1018"/>
                  </a:moveTo>
                  <a:lnTo>
                    <a:pt x="1890" y="1163"/>
                  </a:lnTo>
                  <a:lnTo>
                    <a:pt x="1987" y="1309"/>
                  </a:lnTo>
                  <a:lnTo>
                    <a:pt x="2036" y="1502"/>
                  </a:lnTo>
                  <a:lnTo>
                    <a:pt x="1987" y="1696"/>
                  </a:lnTo>
                  <a:lnTo>
                    <a:pt x="1890" y="1842"/>
                  </a:lnTo>
                  <a:lnTo>
                    <a:pt x="1696" y="1987"/>
                  </a:lnTo>
                  <a:lnTo>
                    <a:pt x="1309" y="1987"/>
                  </a:lnTo>
                  <a:lnTo>
                    <a:pt x="1163" y="1842"/>
                  </a:lnTo>
                  <a:lnTo>
                    <a:pt x="1066" y="1696"/>
                  </a:lnTo>
                  <a:lnTo>
                    <a:pt x="1018" y="1502"/>
                  </a:lnTo>
                  <a:lnTo>
                    <a:pt x="1066" y="1309"/>
                  </a:lnTo>
                  <a:lnTo>
                    <a:pt x="1163" y="1163"/>
                  </a:lnTo>
                  <a:lnTo>
                    <a:pt x="1309" y="1018"/>
                  </a:lnTo>
                  <a:close/>
                  <a:moveTo>
                    <a:pt x="1212" y="0"/>
                  </a:moveTo>
                  <a:lnTo>
                    <a:pt x="921" y="97"/>
                  </a:lnTo>
                  <a:lnTo>
                    <a:pt x="679" y="242"/>
                  </a:lnTo>
                  <a:lnTo>
                    <a:pt x="436" y="436"/>
                  </a:lnTo>
                  <a:lnTo>
                    <a:pt x="242" y="630"/>
                  </a:lnTo>
                  <a:lnTo>
                    <a:pt x="97" y="921"/>
                  </a:lnTo>
                  <a:lnTo>
                    <a:pt x="0" y="1212"/>
                  </a:lnTo>
                  <a:lnTo>
                    <a:pt x="0" y="1502"/>
                  </a:lnTo>
                  <a:lnTo>
                    <a:pt x="0" y="1793"/>
                  </a:lnTo>
                  <a:lnTo>
                    <a:pt x="97" y="2084"/>
                  </a:lnTo>
                  <a:lnTo>
                    <a:pt x="242" y="2375"/>
                  </a:lnTo>
                  <a:lnTo>
                    <a:pt x="436" y="2569"/>
                  </a:lnTo>
                  <a:lnTo>
                    <a:pt x="679" y="2763"/>
                  </a:lnTo>
                  <a:lnTo>
                    <a:pt x="921" y="2908"/>
                  </a:lnTo>
                  <a:lnTo>
                    <a:pt x="1212" y="3005"/>
                  </a:lnTo>
                  <a:lnTo>
                    <a:pt x="1842" y="3005"/>
                  </a:lnTo>
                  <a:lnTo>
                    <a:pt x="2084" y="2908"/>
                  </a:lnTo>
                  <a:lnTo>
                    <a:pt x="2375" y="2763"/>
                  </a:lnTo>
                  <a:lnTo>
                    <a:pt x="2569" y="2569"/>
                  </a:lnTo>
                  <a:lnTo>
                    <a:pt x="2763" y="2375"/>
                  </a:lnTo>
                  <a:lnTo>
                    <a:pt x="2908" y="2084"/>
                  </a:lnTo>
                  <a:lnTo>
                    <a:pt x="3005" y="1793"/>
                  </a:lnTo>
                  <a:lnTo>
                    <a:pt x="3053" y="1502"/>
                  </a:lnTo>
                  <a:lnTo>
                    <a:pt x="3005" y="1212"/>
                  </a:lnTo>
                  <a:lnTo>
                    <a:pt x="2908" y="921"/>
                  </a:lnTo>
                  <a:lnTo>
                    <a:pt x="2763" y="630"/>
                  </a:lnTo>
                  <a:lnTo>
                    <a:pt x="2569" y="436"/>
                  </a:lnTo>
                  <a:lnTo>
                    <a:pt x="2375" y="242"/>
                  </a:lnTo>
                  <a:lnTo>
                    <a:pt x="2084"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4" name="Google Shape;1954;p57"/>
          <p:cNvGrpSpPr/>
          <p:nvPr/>
        </p:nvGrpSpPr>
        <p:grpSpPr>
          <a:xfrm>
            <a:off x="7212780" y="2635662"/>
            <a:ext cx="392133" cy="392155"/>
            <a:chOff x="7408842" y="2635120"/>
            <a:chExt cx="392133" cy="392155"/>
          </a:xfrm>
        </p:grpSpPr>
        <p:sp>
          <p:nvSpPr>
            <p:cNvPr id="1955" name="Google Shape;1955;p57"/>
            <p:cNvSpPr/>
            <p:nvPr/>
          </p:nvSpPr>
          <p:spPr>
            <a:xfrm>
              <a:off x="7408842" y="2773138"/>
              <a:ext cx="392133" cy="254137"/>
            </a:xfrm>
            <a:custGeom>
              <a:rect b="b" l="l" r="r" t="t"/>
              <a:pathLst>
                <a:path extrusionOk="0" h="11245" w="17351">
                  <a:moveTo>
                    <a:pt x="14298" y="9160"/>
                  </a:moveTo>
                  <a:lnTo>
                    <a:pt x="14298" y="10226"/>
                  </a:lnTo>
                  <a:lnTo>
                    <a:pt x="3054" y="10226"/>
                  </a:lnTo>
                  <a:lnTo>
                    <a:pt x="3054" y="9160"/>
                  </a:lnTo>
                  <a:close/>
                  <a:moveTo>
                    <a:pt x="15655" y="1018"/>
                  </a:moveTo>
                  <a:lnTo>
                    <a:pt x="15897" y="1066"/>
                  </a:lnTo>
                  <a:lnTo>
                    <a:pt x="16139" y="1212"/>
                  </a:lnTo>
                  <a:lnTo>
                    <a:pt x="16285" y="1406"/>
                  </a:lnTo>
                  <a:lnTo>
                    <a:pt x="16333" y="1696"/>
                  </a:lnTo>
                  <a:lnTo>
                    <a:pt x="16333" y="10226"/>
                  </a:lnTo>
                  <a:lnTo>
                    <a:pt x="15315" y="10226"/>
                  </a:lnTo>
                  <a:lnTo>
                    <a:pt x="15315" y="8675"/>
                  </a:lnTo>
                  <a:lnTo>
                    <a:pt x="15267" y="8482"/>
                  </a:lnTo>
                  <a:lnTo>
                    <a:pt x="15170" y="8288"/>
                  </a:lnTo>
                  <a:lnTo>
                    <a:pt x="15025" y="8191"/>
                  </a:lnTo>
                  <a:lnTo>
                    <a:pt x="14831" y="8142"/>
                  </a:lnTo>
                  <a:lnTo>
                    <a:pt x="2569" y="8142"/>
                  </a:lnTo>
                  <a:lnTo>
                    <a:pt x="2327" y="8191"/>
                  </a:lnTo>
                  <a:lnTo>
                    <a:pt x="2181" y="8288"/>
                  </a:lnTo>
                  <a:lnTo>
                    <a:pt x="2085" y="8482"/>
                  </a:lnTo>
                  <a:lnTo>
                    <a:pt x="2036" y="8675"/>
                  </a:lnTo>
                  <a:lnTo>
                    <a:pt x="2036" y="10226"/>
                  </a:lnTo>
                  <a:lnTo>
                    <a:pt x="1018" y="10226"/>
                  </a:lnTo>
                  <a:lnTo>
                    <a:pt x="1018" y="1696"/>
                  </a:lnTo>
                  <a:lnTo>
                    <a:pt x="1067" y="1406"/>
                  </a:lnTo>
                  <a:lnTo>
                    <a:pt x="1212" y="1212"/>
                  </a:lnTo>
                  <a:lnTo>
                    <a:pt x="1454" y="1066"/>
                  </a:lnTo>
                  <a:lnTo>
                    <a:pt x="1697" y="1018"/>
                  </a:lnTo>
                  <a:close/>
                  <a:moveTo>
                    <a:pt x="1697" y="0"/>
                  </a:moveTo>
                  <a:lnTo>
                    <a:pt x="1358" y="49"/>
                  </a:lnTo>
                  <a:lnTo>
                    <a:pt x="1018" y="146"/>
                  </a:lnTo>
                  <a:lnTo>
                    <a:pt x="776" y="291"/>
                  </a:lnTo>
                  <a:lnTo>
                    <a:pt x="485" y="485"/>
                  </a:lnTo>
                  <a:lnTo>
                    <a:pt x="291" y="727"/>
                  </a:lnTo>
                  <a:lnTo>
                    <a:pt x="146" y="1018"/>
                  </a:lnTo>
                  <a:lnTo>
                    <a:pt x="49" y="1357"/>
                  </a:lnTo>
                  <a:lnTo>
                    <a:pt x="1" y="1696"/>
                  </a:lnTo>
                  <a:lnTo>
                    <a:pt x="1" y="10711"/>
                  </a:lnTo>
                  <a:lnTo>
                    <a:pt x="49" y="10905"/>
                  </a:lnTo>
                  <a:lnTo>
                    <a:pt x="146" y="11099"/>
                  </a:lnTo>
                  <a:lnTo>
                    <a:pt x="340" y="11196"/>
                  </a:lnTo>
                  <a:lnTo>
                    <a:pt x="534" y="11244"/>
                  </a:lnTo>
                  <a:lnTo>
                    <a:pt x="16818" y="11244"/>
                  </a:lnTo>
                  <a:lnTo>
                    <a:pt x="17012" y="11196"/>
                  </a:lnTo>
                  <a:lnTo>
                    <a:pt x="17206" y="11099"/>
                  </a:lnTo>
                  <a:lnTo>
                    <a:pt x="17303" y="10905"/>
                  </a:lnTo>
                  <a:lnTo>
                    <a:pt x="17351" y="10711"/>
                  </a:lnTo>
                  <a:lnTo>
                    <a:pt x="17351" y="1696"/>
                  </a:lnTo>
                  <a:lnTo>
                    <a:pt x="17303" y="1357"/>
                  </a:lnTo>
                  <a:lnTo>
                    <a:pt x="17206" y="1018"/>
                  </a:lnTo>
                  <a:lnTo>
                    <a:pt x="17060" y="727"/>
                  </a:lnTo>
                  <a:lnTo>
                    <a:pt x="16866" y="485"/>
                  </a:lnTo>
                  <a:lnTo>
                    <a:pt x="16576" y="291"/>
                  </a:lnTo>
                  <a:lnTo>
                    <a:pt x="16333" y="146"/>
                  </a:lnTo>
                  <a:lnTo>
                    <a:pt x="15994" y="49"/>
                  </a:lnTo>
                  <a:lnTo>
                    <a:pt x="156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57"/>
            <p:cNvSpPr/>
            <p:nvPr/>
          </p:nvSpPr>
          <p:spPr>
            <a:xfrm>
              <a:off x="7685964" y="2819129"/>
              <a:ext cx="23007" cy="23029"/>
            </a:xfrm>
            <a:custGeom>
              <a:rect b="b" l="l" r="r" t="t"/>
              <a:pathLst>
                <a:path extrusionOk="0" h="1019" w="1018">
                  <a:moveTo>
                    <a:pt x="291" y="1"/>
                  </a:moveTo>
                  <a:lnTo>
                    <a:pt x="146" y="146"/>
                  </a:lnTo>
                  <a:lnTo>
                    <a:pt x="49" y="292"/>
                  </a:lnTo>
                  <a:lnTo>
                    <a:pt x="0" y="485"/>
                  </a:lnTo>
                  <a:lnTo>
                    <a:pt x="49" y="679"/>
                  </a:lnTo>
                  <a:lnTo>
                    <a:pt x="146" y="873"/>
                  </a:lnTo>
                  <a:lnTo>
                    <a:pt x="291" y="970"/>
                  </a:lnTo>
                  <a:lnTo>
                    <a:pt x="533" y="1018"/>
                  </a:lnTo>
                  <a:lnTo>
                    <a:pt x="727" y="970"/>
                  </a:lnTo>
                  <a:lnTo>
                    <a:pt x="873" y="873"/>
                  </a:lnTo>
                  <a:lnTo>
                    <a:pt x="969" y="679"/>
                  </a:lnTo>
                  <a:lnTo>
                    <a:pt x="1018" y="485"/>
                  </a:lnTo>
                  <a:lnTo>
                    <a:pt x="969" y="292"/>
                  </a:lnTo>
                  <a:lnTo>
                    <a:pt x="873" y="146"/>
                  </a:lnTo>
                  <a:lnTo>
                    <a:pt x="7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57"/>
            <p:cNvSpPr/>
            <p:nvPr/>
          </p:nvSpPr>
          <p:spPr>
            <a:xfrm>
              <a:off x="7454856" y="2819129"/>
              <a:ext cx="104073" cy="23029"/>
            </a:xfrm>
            <a:custGeom>
              <a:rect b="b" l="l" r="r" t="t"/>
              <a:pathLst>
                <a:path extrusionOk="0" h="1019" w="4605">
                  <a:moveTo>
                    <a:pt x="533" y="1"/>
                  </a:moveTo>
                  <a:lnTo>
                    <a:pt x="291" y="49"/>
                  </a:lnTo>
                  <a:lnTo>
                    <a:pt x="145" y="146"/>
                  </a:lnTo>
                  <a:lnTo>
                    <a:pt x="49" y="292"/>
                  </a:lnTo>
                  <a:lnTo>
                    <a:pt x="0" y="485"/>
                  </a:lnTo>
                  <a:lnTo>
                    <a:pt x="49" y="679"/>
                  </a:lnTo>
                  <a:lnTo>
                    <a:pt x="145" y="873"/>
                  </a:lnTo>
                  <a:lnTo>
                    <a:pt x="291" y="970"/>
                  </a:lnTo>
                  <a:lnTo>
                    <a:pt x="533" y="1018"/>
                  </a:lnTo>
                  <a:lnTo>
                    <a:pt x="4071" y="1018"/>
                  </a:lnTo>
                  <a:lnTo>
                    <a:pt x="4265" y="970"/>
                  </a:lnTo>
                  <a:lnTo>
                    <a:pt x="4459" y="873"/>
                  </a:lnTo>
                  <a:lnTo>
                    <a:pt x="4556" y="679"/>
                  </a:lnTo>
                  <a:lnTo>
                    <a:pt x="4604" y="485"/>
                  </a:lnTo>
                  <a:lnTo>
                    <a:pt x="4556" y="292"/>
                  </a:lnTo>
                  <a:lnTo>
                    <a:pt x="4459" y="146"/>
                  </a:lnTo>
                  <a:lnTo>
                    <a:pt x="4265" y="49"/>
                  </a:lnTo>
                  <a:lnTo>
                    <a:pt x="4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57"/>
            <p:cNvSpPr/>
            <p:nvPr/>
          </p:nvSpPr>
          <p:spPr>
            <a:xfrm>
              <a:off x="7454856" y="2865142"/>
              <a:ext cx="208123" cy="69020"/>
            </a:xfrm>
            <a:custGeom>
              <a:rect b="b" l="l" r="r" t="t"/>
              <a:pathLst>
                <a:path extrusionOk="0" h="3054" w="9209">
                  <a:moveTo>
                    <a:pt x="8191" y="1018"/>
                  </a:moveTo>
                  <a:lnTo>
                    <a:pt x="8191" y="2036"/>
                  </a:lnTo>
                  <a:lnTo>
                    <a:pt x="1018" y="2036"/>
                  </a:lnTo>
                  <a:lnTo>
                    <a:pt x="1018" y="1018"/>
                  </a:lnTo>
                  <a:close/>
                  <a:moveTo>
                    <a:pt x="533" y="0"/>
                  </a:moveTo>
                  <a:lnTo>
                    <a:pt x="291" y="49"/>
                  </a:lnTo>
                  <a:lnTo>
                    <a:pt x="145" y="146"/>
                  </a:lnTo>
                  <a:lnTo>
                    <a:pt x="49" y="340"/>
                  </a:lnTo>
                  <a:lnTo>
                    <a:pt x="0" y="533"/>
                  </a:lnTo>
                  <a:lnTo>
                    <a:pt x="0" y="2569"/>
                  </a:lnTo>
                  <a:lnTo>
                    <a:pt x="49" y="2763"/>
                  </a:lnTo>
                  <a:lnTo>
                    <a:pt x="145" y="2908"/>
                  </a:lnTo>
                  <a:lnTo>
                    <a:pt x="291" y="3005"/>
                  </a:lnTo>
                  <a:lnTo>
                    <a:pt x="533" y="3054"/>
                  </a:lnTo>
                  <a:lnTo>
                    <a:pt x="8724" y="3054"/>
                  </a:lnTo>
                  <a:lnTo>
                    <a:pt x="8918" y="3005"/>
                  </a:lnTo>
                  <a:lnTo>
                    <a:pt x="9063" y="2908"/>
                  </a:lnTo>
                  <a:lnTo>
                    <a:pt x="9160" y="2763"/>
                  </a:lnTo>
                  <a:lnTo>
                    <a:pt x="9208" y="2569"/>
                  </a:lnTo>
                  <a:lnTo>
                    <a:pt x="9208" y="533"/>
                  </a:lnTo>
                  <a:lnTo>
                    <a:pt x="9160" y="340"/>
                  </a:lnTo>
                  <a:lnTo>
                    <a:pt x="9063" y="146"/>
                  </a:lnTo>
                  <a:lnTo>
                    <a:pt x="8918" y="49"/>
                  </a:lnTo>
                  <a:lnTo>
                    <a:pt x="8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57"/>
            <p:cNvSpPr/>
            <p:nvPr/>
          </p:nvSpPr>
          <p:spPr>
            <a:xfrm>
              <a:off x="7685964" y="2865142"/>
              <a:ext cx="69020" cy="69020"/>
            </a:xfrm>
            <a:custGeom>
              <a:rect b="b" l="l" r="r" t="t"/>
              <a:pathLst>
                <a:path extrusionOk="0" h="3054" w="3054">
                  <a:moveTo>
                    <a:pt x="2036" y="1018"/>
                  </a:moveTo>
                  <a:lnTo>
                    <a:pt x="2036" y="2036"/>
                  </a:lnTo>
                  <a:lnTo>
                    <a:pt x="1018" y="2036"/>
                  </a:lnTo>
                  <a:lnTo>
                    <a:pt x="1018" y="1018"/>
                  </a:lnTo>
                  <a:close/>
                  <a:moveTo>
                    <a:pt x="533" y="0"/>
                  </a:moveTo>
                  <a:lnTo>
                    <a:pt x="339" y="49"/>
                  </a:lnTo>
                  <a:lnTo>
                    <a:pt x="146" y="146"/>
                  </a:lnTo>
                  <a:lnTo>
                    <a:pt x="49" y="340"/>
                  </a:lnTo>
                  <a:lnTo>
                    <a:pt x="0" y="533"/>
                  </a:lnTo>
                  <a:lnTo>
                    <a:pt x="0" y="2569"/>
                  </a:lnTo>
                  <a:lnTo>
                    <a:pt x="49" y="2763"/>
                  </a:lnTo>
                  <a:lnTo>
                    <a:pt x="146" y="2908"/>
                  </a:lnTo>
                  <a:lnTo>
                    <a:pt x="339" y="3005"/>
                  </a:lnTo>
                  <a:lnTo>
                    <a:pt x="533" y="3054"/>
                  </a:lnTo>
                  <a:lnTo>
                    <a:pt x="2569" y="3054"/>
                  </a:lnTo>
                  <a:lnTo>
                    <a:pt x="2763" y="3005"/>
                  </a:lnTo>
                  <a:lnTo>
                    <a:pt x="2908" y="2908"/>
                  </a:lnTo>
                  <a:lnTo>
                    <a:pt x="3005" y="2763"/>
                  </a:lnTo>
                  <a:lnTo>
                    <a:pt x="3053" y="2569"/>
                  </a:lnTo>
                  <a:lnTo>
                    <a:pt x="3053" y="533"/>
                  </a:lnTo>
                  <a:lnTo>
                    <a:pt x="3005" y="340"/>
                  </a:lnTo>
                  <a:lnTo>
                    <a:pt x="2908" y="146"/>
                  </a:lnTo>
                  <a:lnTo>
                    <a:pt x="2763" y="4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57"/>
            <p:cNvSpPr/>
            <p:nvPr/>
          </p:nvSpPr>
          <p:spPr>
            <a:xfrm>
              <a:off x="7408842" y="2635120"/>
              <a:ext cx="392133" cy="115034"/>
            </a:xfrm>
            <a:custGeom>
              <a:rect b="b" l="l" r="r" t="t"/>
              <a:pathLst>
                <a:path extrusionOk="0" h="5090" w="17351">
                  <a:moveTo>
                    <a:pt x="12601" y="1018"/>
                  </a:moveTo>
                  <a:lnTo>
                    <a:pt x="12601" y="1988"/>
                  </a:lnTo>
                  <a:lnTo>
                    <a:pt x="3393" y="1988"/>
                  </a:lnTo>
                  <a:lnTo>
                    <a:pt x="3393" y="1018"/>
                  </a:lnTo>
                  <a:close/>
                  <a:moveTo>
                    <a:pt x="13619" y="1358"/>
                  </a:moveTo>
                  <a:lnTo>
                    <a:pt x="15800" y="2521"/>
                  </a:lnTo>
                  <a:lnTo>
                    <a:pt x="13619" y="3684"/>
                  </a:lnTo>
                  <a:lnTo>
                    <a:pt x="13619" y="1358"/>
                  </a:lnTo>
                  <a:close/>
                  <a:moveTo>
                    <a:pt x="2375" y="1018"/>
                  </a:moveTo>
                  <a:lnTo>
                    <a:pt x="2375" y="4072"/>
                  </a:lnTo>
                  <a:lnTo>
                    <a:pt x="1503" y="4072"/>
                  </a:lnTo>
                  <a:lnTo>
                    <a:pt x="1309" y="4023"/>
                  </a:lnTo>
                  <a:lnTo>
                    <a:pt x="1164" y="3926"/>
                  </a:lnTo>
                  <a:lnTo>
                    <a:pt x="1067" y="3781"/>
                  </a:lnTo>
                  <a:lnTo>
                    <a:pt x="1018" y="3587"/>
                  </a:lnTo>
                  <a:lnTo>
                    <a:pt x="1018" y="1503"/>
                  </a:lnTo>
                  <a:lnTo>
                    <a:pt x="1067" y="1309"/>
                  </a:lnTo>
                  <a:lnTo>
                    <a:pt x="1164" y="1164"/>
                  </a:lnTo>
                  <a:lnTo>
                    <a:pt x="1309" y="1067"/>
                  </a:lnTo>
                  <a:lnTo>
                    <a:pt x="1503" y="1018"/>
                  </a:lnTo>
                  <a:close/>
                  <a:moveTo>
                    <a:pt x="12601" y="3005"/>
                  </a:moveTo>
                  <a:lnTo>
                    <a:pt x="12601" y="4072"/>
                  </a:lnTo>
                  <a:lnTo>
                    <a:pt x="3393" y="4072"/>
                  </a:lnTo>
                  <a:lnTo>
                    <a:pt x="3393" y="3005"/>
                  </a:lnTo>
                  <a:close/>
                  <a:moveTo>
                    <a:pt x="1503" y="1"/>
                  </a:moveTo>
                  <a:lnTo>
                    <a:pt x="1212" y="49"/>
                  </a:lnTo>
                  <a:lnTo>
                    <a:pt x="921" y="98"/>
                  </a:lnTo>
                  <a:lnTo>
                    <a:pt x="679" y="243"/>
                  </a:lnTo>
                  <a:lnTo>
                    <a:pt x="437" y="437"/>
                  </a:lnTo>
                  <a:lnTo>
                    <a:pt x="243" y="679"/>
                  </a:lnTo>
                  <a:lnTo>
                    <a:pt x="146" y="921"/>
                  </a:lnTo>
                  <a:lnTo>
                    <a:pt x="49" y="1212"/>
                  </a:lnTo>
                  <a:lnTo>
                    <a:pt x="1" y="1503"/>
                  </a:lnTo>
                  <a:lnTo>
                    <a:pt x="1" y="3587"/>
                  </a:lnTo>
                  <a:lnTo>
                    <a:pt x="49" y="3878"/>
                  </a:lnTo>
                  <a:lnTo>
                    <a:pt x="146" y="4169"/>
                  </a:lnTo>
                  <a:lnTo>
                    <a:pt x="243" y="4411"/>
                  </a:lnTo>
                  <a:lnTo>
                    <a:pt x="437" y="4653"/>
                  </a:lnTo>
                  <a:lnTo>
                    <a:pt x="679" y="4799"/>
                  </a:lnTo>
                  <a:lnTo>
                    <a:pt x="921" y="4944"/>
                  </a:lnTo>
                  <a:lnTo>
                    <a:pt x="1212" y="5041"/>
                  </a:lnTo>
                  <a:lnTo>
                    <a:pt x="1503" y="5089"/>
                  </a:lnTo>
                  <a:lnTo>
                    <a:pt x="13135" y="5089"/>
                  </a:lnTo>
                  <a:lnTo>
                    <a:pt x="13231" y="5041"/>
                  </a:lnTo>
                  <a:lnTo>
                    <a:pt x="13377" y="4993"/>
                  </a:lnTo>
                  <a:lnTo>
                    <a:pt x="17060" y="2957"/>
                  </a:lnTo>
                  <a:lnTo>
                    <a:pt x="17206" y="2860"/>
                  </a:lnTo>
                  <a:lnTo>
                    <a:pt x="17254" y="2763"/>
                  </a:lnTo>
                  <a:lnTo>
                    <a:pt x="17351" y="2618"/>
                  </a:lnTo>
                  <a:lnTo>
                    <a:pt x="17351" y="2521"/>
                  </a:lnTo>
                  <a:lnTo>
                    <a:pt x="17303" y="2375"/>
                  </a:lnTo>
                  <a:lnTo>
                    <a:pt x="17254" y="2230"/>
                  </a:lnTo>
                  <a:lnTo>
                    <a:pt x="17206" y="2133"/>
                  </a:lnTo>
                  <a:lnTo>
                    <a:pt x="17060" y="2036"/>
                  </a:lnTo>
                  <a:lnTo>
                    <a:pt x="13377" y="49"/>
                  </a:lnTo>
                  <a:lnTo>
                    <a:pt x="132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57"/>
            <p:cNvSpPr/>
            <p:nvPr/>
          </p:nvSpPr>
          <p:spPr>
            <a:xfrm>
              <a:off x="7731955" y="2819129"/>
              <a:ext cx="23029" cy="23029"/>
            </a:xfrm>
            <a:custGeom>
              <a:rect b="b" l="l" r="r" t="t"/>
              <a:pathLst>
                <a:path extrusionOk="0" h="1019" w="1019">
                  <a:moveTo>
                    <a:pt x="292" y="1"/>
                  </a:moveTo>
                  <a:lnTo>
                    <a:pt x="146" y="146"/>
                  </a:lnTo>
                  <a:lnTo>
                    <a:pt x="49" y="292"/>
                  </a:lnTo>
                  <a:lnTo>
                    <a:pt x="1" y="485"/>
                  </a:lnTo>
                  <a:lnTo>
                    <a:pt x="49" y="679"/>
                  </a:lnTo>
                  <a:lnTo>
                    <a:pt x="146" y="873"/>
                  </a:lnTo>
                  <a:lnTo>
                    <a:pt x="292" y="970"/>
                  </a:lnTo>
                  <a:lnTo>
                    <a:pt x="485" y="1018"/>
                  </a:lnTo>
                  <a:lnTo>
                    <a:pt x="728" y="970"/>
                  </a:lnTo>
                  <a:lnTo>
                    <a:pt x="873" y="873"/>
                  </a:lnTo>
                  <a:lnTo>
                    <a:pt x="970" y="679"/>
                  </a:lnTo>
                  <a:lnTo>
                    <a:pt x="1018" y="485"/>
                  </a:lnTo>
                  <a:lnTo>
                    <a:pt x="970" y="292"/>
                  </a:lnTo>
                  <a:lnTo>
                    <a:pt x="873" y="146"/>
                  </a:lnTo>
                  <a:lnTo>
                    <a:pt x="7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2" name="Google Shape;1962;p57"/>
          <p:cNvGrpSpPr/>
          <p:nvPr/>
        </p:nvGrpSpPr>
        <p:grpSpPr>
          <a:xfrm>
            <a:off x="1539637" y="3315312"/>
            <a:ext cx="391048" cy="392133"/>
            <a:chOff x="1363817" y="3315312"/>
            <a:chExt cx="391048" cy="392133"/>
          </a:xfrm>
        </p:grpSpPr>
        <p:sp>
          <p:nvSpPr>
            <p:cNvPr id="1963" name="Google Shape;1963;p57"/>
            <p:cNvSpPr/>
            <p:nvPr/>
          </p:nvSpPr>
          <p:spPr>
            <a:xfrm>
              <a:off x="1363817" y="3315312"/>
              <a:ext cx="391048" cy="392133"/>
            </a:xfrm>
            <a:custGeom>
              <a:rect b="b" l="l" r="r" t="t"/>
              <a:pathLst>
                <a:path extrusionOk="0" h="17351" w="17303">
                  <a:moveTo>
                    <a:pt x="6447" y="1018"/>
                  </a:moveTo>
                  <a:lnTo>
                    <a:pt x="6786" y="1067"/>
                  </a:lnTo>
                  <a:lnTo>
                    <a:pt x="7125" y="1163"/>
                  </a:lnTo>
                  <a:lnTo>
                    <a:pt x="7416" y="1309"/>
                  </a:lnTo>
                  <a:lnTo>
                    <a:pt x="7658" y="1503"/>
                  </a:lnTo>
                  <a:lnTo>
                    <a:pt x="7852" y="1745"/>
                  </a:lnTo>
                  <a:lnTo>
                    <a:pt x="7998" y="2036"/>
                  </a:lnTo>
                  <a:lnTo>
                    <a:pt x="8095" y="2375"/>
                  </a:lnTo>
                  <a:lnTo>
                    <a:pt x="8143" y="2714"/>
                  </a:lnTo>
                  <a:lnTo>
                    <a:pt x="8143" y="3974"/>
                  </a:lnTo>
                  <a:lnTo>
                    <a:pt x="7755" y="4023"/>
                  </a:lnTo>
                  <a:lnTo>
                    <a:pt x="7368" y="4120"/>
                  </a:lnTo>
                  <a:lnTo>
                    <a:pt x="6980" y="4265"/>
                  </a:lnTo>
                  <a:lnTo>
                    <a:pt x="6641" y="4459"/>
                  </a:lnTo>
                  <a:lnTo>
                    <a:pt x="6301" y="4653"/>
                  </a:lnTo>
                  <a:lnTo>
                    <a:pt x="5962" y="4895"/>
                  </a:lnTo>
                  <a:lnTo>
                    <a:pt x="5671" y="5138"/>
                  </a:lnTo>
                  <a:lnTo>
                    <a:pt x="5380" y="5428"/>
                  </a:lnTo>
                  <a:lnTo>
                    <a:pt x="5138" y="5719"/>
                  </a:lnTo>
                  <a:lnTo>
                    <a:pt x="4944" y="6010"/>
                  </a:lnTo>
                  <a:lnTo>
                    <a:pt x="4750" y="6398"/>
                  </a:lnTo>
                  <a:lnTo>
                    <a:pt x="4557" y="6737"/>
                  </a:lnTo>
                  <a:lnTo>
                    <a:pt x="4460" y="7125"/>
                  </a:lnTo>
                  <a:lnTo>
                    <a:pt x="4363" y="7512"/>
                  </a:lnTo>
                  <a:lnTo>
                    <a:pt x="4266" y="7900"/>
                  </a:lnTo>
                  <a:lnTo>
                    <a:pt x="4266" y="8336"/>
                  </a:lnTo>
                  <a:lnTo>
                    <a:pt x="4266" y="8724"/>
                  </a:lnTo>
                  <a:lnTo>
                    <a:pt x="4314" y="9063"/>
                  </a:lnTo>
                  <a:lnTo>
                    <a:pt x="4411" y="9451"/>
                  </a:lnTo>
                  <a:lnTo>
                    <a:pt x="4508" y="9790"/>
                  </a:lnTo>
                  <a:lnTo>
                    <a:pt x="4653" y="10129"/>
                  </a:lnTo>
                  <a:lnTo>
                    <a:pt x="4799" y="10420"/>
                  </a:lnTo>
                  <a:lnTo>
                    <a:pt x="5187" y="11002"/>
                  </a:lnTo>
                  <a:lnTo>
                    <a:pt x="1019" y="11002"/>
                  </a:lnTo>
                  <a:lnTo>
                    <a:pt x="1019" y="1018"/>
                  </a:lnTo>
                  <a:close/>
                  <a:moveTo>
                    <a:pt x="16285" y="1018"/>
                  </a:moveTo>
                  <a:lnTo>
                    <a:pt x="16285" y="11002"/>
                  </a:lnTo>
                  <a:lnTo>
                    <a:pt x="12117" y="11002"/>
                  </a:lnTo>
                  <a:lnTo>
                    <a:pt x="12505" y="10420"/>
                  </a:lnTo>
                  <a:lnTo>
                    <a:pt x="12650" y="10129"/>
                  </a:lnTo>
                  <a:lnTo>
                    <a:pt x="12796" y="9790"/>
                  </a:lnTo>
                  <a:lnTo>
                    <a:pt x="12893" y="9451"/>
                  </a:lnTo>
                  <a:lnTo>
                    <a:pt x="12989" y="9063"/>
                  </a:lnTo>
                  <a:lnTo>
                    <a:pt x="12989" y="8724"/>
                  </a:lnTo>
                  <a:lnTo>
                    <a:pt x="13038" y="8336"/>
                  </a:lnTo>
                  <a:lnTo>
                    <a:pt x="12989" y="7900"/>
                  </a:lnTo>
                  <a:lnTo>
                    <a:pt x="12941" y="7512"/>
                  </a:lnTo>
                  <a:lnTo>
                    <a:pt x="12844" y="7125"/>
                  </a:lnTo>
                  <a:lnTo>
                    <a:pt x="12747" y="6737"/>
                  </a:lnTo>
                  <a:lnTo>
                    <a:pt x="12553" y="6398"/>
                  </a:lnTo>
                  <a:lnTo>
                    <a:pt x="12359" y="6010"/>
                  </a:lnTo>
                  <a:lnTo>
                    <a:pt x="12166" y="5719"/>
                  </a:lnTo>
                  <a:lnTo>
                    <a:pt x="11923" y="5428"/>
                  </a:lnTo>
                  <a:lnTo>
                    <a:pt x="11632" y="5138"/>
                  </a:lnTo>
                  <a:lnTo>
                    <a:pt x="11342" y="4895"/>
                  </a:lnTo>
                  <a:lnTo>
                    <a:pt x="11002" y="4653"/>
                  </a:lnTo>
                  <a:lnTo>
                    <a:pt x="10663" y="4459"/>
                  </a:lnTo>
                  <a:lnTo>
                    <a:pt x="10324" y="4265"/>
                  </a:lnTo>
                  <a:lnTo>
                    <a:pt x="9936" y="4120"/>
                  </a:lnTo>
                  <a:lnTo>
                    <a:pt x="9548" y="4023"/>
                  </a:lnTo>
                  <a:lnTo>
                    <a:pt x="9161" y="3974"/>
                  </a:lnTo>
                  <a:lnTo>
                    <a:pt x="9161" y="2714"/>
                  </a:lnTo>
                  <a:lnTo>
                    <a:pt x="9209" y="2375"/>
                  </a:lnTo>
                  <a:lnTo>
                    <a:pt x="9306" y="2036"/>
                  </a:lnTo>
                  <a:lnTo>
                    <a:pt x="9452" y="1745"/>
                  </a:lnTo>
                  <a:lnTo>
                    <a:pt x="9645" y="1503"/>
                  </a:lnTo>
                  <a:lnTo>
                    <a:pt x="9888" y="1309"/>
                  </a:lnTo>
                  <a:lnTo>
                    <a:pt x="10178" y="1163"/>
                  </a:lnTo>
                  <a:lnTo>
                    <a:pt x="10518" y="1067"/>
                  </a:lnTo>
                  <a:lnTo>
                    <a:pt x="10857" y="1018"/>
                  </a:lnTo>
                  <a:close/>
                  <a:moveTo>
                    <a:pt x="8628" y="4944"/>
                  </a:moveTo>
                  <a:lnTo>
                    <a:pt x="9015" y="4992"/>
                  </a:lnTo>
                  <a:lnTo>
                    <a:pt x="9306" y="5041"/>
                  </a:lnTo>
                  <a:lnTo>
                    <a:pt x="9645" y="5138"/>
                  </a:lnTo>
                  <a:lnTo>
                    <a:pt x="9936" y="5234"/>
                  </a:lnTo>
                  <a:lnTo>
                    <a:pt x="10275" y="5380"/>
                  </a:lnTo>
                  <a:lnTo>
                    <a:pt x="10518" y="5525"/>
                  </a:lnTo>
                  <a:lnTo>
                    <a:pt x="10809" y="5719"/>
                  </a:lnTo>
                  <a:lnTo>
                    <a:pt x="11051" y="5961"/>
                  </a:lnTo>
                  <a:lnTo>
                    <a:pt x="11245" y="6204"/>
                  </a:lnTo>
                  <a:lnTo>
                    <a:pt x="11439" y="6446"/>
                  </a:lnTo>
                  <a:lnTo>
                    <a:pt x="11584" y="6737"/>
                  </a:lnTo>
                  <a:lnTo>
                    <a:pt x="11729" y="7028"/>
                  </a:lnTo>
                  <a:lnTo>
                    <a:pt x="11875" y="7318"/>
                  </a:lnTo>
                  <a:lnTo>
                    <a:pt x="11923" y="7658"/>
                  </a:lnTo>
                  <a:lnTo>
                    <a:pt x="11972" y="7997"/>
                  </a:lnTo>
                  <a:lnTo>
                    <a:pt x="12020" y="8336"/>
                  </a:lnTo>
                  <a:lnTo>
                    <a:pt x="11972" y="8675"/>
                  </a:lnTo>
                  <a:lnTo>
                    <a:pt x="11923" y="9015"/>
                  </a:lnTo>
                  <a:lnTo>
                    <a:pt x="11875" y="9306"/>
                  </a:lnTo>
                  <a:lnTo>
                    <a:pt x="11729" y="9645"/>
                  </a:lnTo>
                  <a:lnTo>
                    <a:pt x="11584" y="9936"/>
                  </a:lnTo>
                  <a:lnTo>
                    <a:pt x="11439" y="10226"/>
                  </a:lnTo>
                  <a:lnTo>
                    <a:pt x="11245" y="10469"/>
                  </a:lnTo>
                  <a:lnTo>
                    <a:pt x="11051" y="10711"/>
                  </a:lnTo>
                  <a:lnTo>
                    <a:pt x="10809" y="10905"/>
                  </a:lnTo>
                  <a:lnTo>
                    <a:pt x="10518" y="11099"/>
                  </a:lnTo>
                  <a:lnTo>
                    <a:pt x="10275" y="11293"/>
                  </a:lnTo>
                  <a:lnTo>
                    <a:pt x="9936" y="11438"/>
                  </a:lnTo>
                  <a:lnTo>
                    <a:pt x="9645" y="11535"/>
                  </a:lnTo>
                  <a:lnTo>
                    <a:pt x="9306" y="11632"/>
                  </a:lnTo>
                  <a:lnTo>
                    <a:pt x="9015" y="11680"/>
                  </a:lnTo>
                  <a:lnTo>
                    <a:pt x="8288" y="11680"/>
                  </a:lnTo>
                  <a:lnTo>
                    <a:pt x="7949" y="11632"/>
                  </a:lnTo>
                  <a:lnTo>
                    <a:pt x="7658" y="11535"/>
                  </a:lnTo>
                  <a:lnTo>
                    <a:pt x="7319" y="11438"/>
                  </a:lnTo>
                  <a:lnTo>
                    <a:pt x="7028" y="11293"/>
                  </a:lnTo>
                  <a:lnTo>
                    <a:pt x="6786" y="11099"/>
                  </a:lnTo>
                  <a:lnTo>
                    <a:pt x="6495" y="10905"/>
                  </a:lnTo>
                  <a:lnTo>
                    <a:pt x="6253" y="10711"/>
                  </a:lnTo>
                  <a:lnTo>
                    <a:pt x="6059" y="10469"/>
                  </a:lnTo>
                  <a:lnTo>
                    <a:pt x="5865" y="10226"/>
                  </a:lnTo>
                  <a:lnTo>
                    <a:pt x="5671" y="9936"/>
                  </a:lnTo>
                  <a:lnTo>
                    <a:pt x="5574" y="9645"/>
                  </a:lnTo>
                  <a:lnTo>
                    <a:pt x="5429" y="9306"/>
                  </a:lnTo>
                  <a:lnTo>
                    <a:pt x="5332" y="9015"/>
                  </a:lnTo>
                  <a:lnTo>
                    <a:pt x="5284" y="8675"/>
                  </a:lnTo>
                  <a:lnTo>
                    <a:pt x="5284" y="8336"/>
                  </a:lnTo>
                  <a:lnTo>
                    <a:pt x="5284" y="7997"/>
                  </a:lnTo>
                  <a:lnTo>
                    <a:pt x="5332" y="7658"/>
                  </a:lnTo>
                  <a:lnTo>
                    <a:pt x="5429" y="7318"/>
                  </a:lnTo>
                  <a:lnTo>
                    <a:pt x="5574" y="7028"/>
                  </a:lnTo>
                  <a:lnTo>
                    <a:pt x="5671" y="6737"/>
                  </a:lnTo>
                  <a:lnTo>
                    <a:pt x="5865" y="6446"/>
                  </a:lnTo>
                  <a:lnTo>
                    <a:pt x="6059" y="6204"/>
                  </a:lnTo>
                  <a:lnTo>
                    <a:pt x="6253" y="5961"/>
                  </a:lnTo>
                  <a:lnTo>
                    <a:pt x="6495" y="5719"/>
                  </a:lnTo>
                  <a:lnTo>
                    <a:pt x="6786" y="5525"/>
                  </a:lnTo>
                  <a:lnTo>
                    <a:pt x="7028" y="5380"/>
                  </a:lnTo>
                  <a:lnTo>
                    <a:pt x="7319" y="5234"/>
                  </a:lnTo>
                  <a:lnTo>
                    <a:pt x="7658" y="5138"/>
                  </a:lnTo>
                  <a:lnTo>
                    <a:pt x="7949" y="5041"/>
                  </a:lnTo>
                  <a:lnTo>
                    <a:pt x="8288" y="4992"/>
                  </a:lnTo>
                  <a:lnTo>
                    <a:pt x="8628" y="4944"/>
                  </a:lnTo>
                  <a:close/>
                  <a:moveTo>
                    <a:pt x="9161" y="12698"/>
                  </a:moveTo>
                  <a:lnTo>
                    <a:pt x="9161" y="15848"/>
                  </a:lnTo>
                  <a:lnTo>
                    <a:pt x="9112" y="16042"/>
                  </a:lnTo>
                  <a:lnTo>
                    <a:pt x="9015" y="16188"/>
                  </a:lnTo>
                  <a:lnTo>
                    <a:pt x="8870" y="16284"/>
                  </a:lnTo>
                  <a:lnTo>
                    <a:pt x="8628" y="16333"/>
                  </a:lnTo>
                  <a:lnTo>
                    <a:pt x="8434" y="16284"/>
                  </a:lnTo>
                  <a:lnTo>
                    <a:pt x="8288" y="16188"/>
                  </a:lnTo>
                  <a:lnTo>
                    <a:pt x="8191" y="16042"/>
                  </a:lnTo>
                  <a:lnTo>
                    <a:pt x="8143" y="15848"/>
                  </a:lnTo>
                  <a:lnTo>
                    <a:pt x="8143" y="12698"/>
                  </a:lnTo>
                  <a:close/>
                  <a:moveTo>
                    <a:pt x="485" y="0"/>
                  </a:moveTo>
                  <a:lnTo>
                    <a:pt x="292" y="49"/>
                  </a:lnTo>
                  <a:lnTo>
                    <a:pt x="146" y="146"/>
                  </a:lnTo>
                  <a:lnTo>
                    <a:pt x="1" y="340"/>
                  </a:lnTo>
                  <a:lnTo>
                    <a:pt x="1" y="533"/>
                  </a:lnTo>
                  <a:lnTo>
                    <a:pt x="1" y="11535"/>
                  </a:lnTo>
                  <a:lnTo>
                    <a:pt x="1" y="11729"/>
                  </a:lnTo>
                  <a:lnTo>
                    <a:pt x="146" y="11874"/>
                  </a:lnTo>
                  <a:lnTo>
                    <a:pt x="292" y="11971"/>
                  </a:lnTo>
                  <a:lnTo>
                    <a:pt x="485" y="12020"/>
                  </a:lnTo>
                  <a:lnTo>
                    <a:pt x="6301" y="12020"/>
                  </a:lnTo>
                  <a:lnTo>
                    <a:pt x="6689" y="12262"/>
                  </a:lnTo>
                  <a:lnTo>
                    <a:pt x="7125" y="12456"/>
                  </a:lnTo>
                  <a:lnTo>
                    <a:pt x="7125" y="15848"/>
                  </a:lnTo>
                  <a:lnTo>
                    <a:pt x="7174" y="16139"/>
                  </a:lnTo>
                  <a:lnTo>
                    <a:pt x="7222" y="16430"/>
                  </a:lnTo>
                  <a:lnTo>
                    <a:pt x="7368" y="16672"/>
                  </a:lnTo>
                  <a:lnTo>
                    <a:pt x="7561" y="16915"/>
                  </a:lnTo>
                  <a:lnTo>
                    <a:pt x="7804" y="17108"/>
                  </a:lnTo>
                  <a:lnTo>
                    <a:pt x="8046" y="17254"/>
                  </a:lnTo>
                  <a:lnTo>
                    <a:pt x="8337" y="17302"/>
                  </a:lnTo>
                  <a:lnTo>
                    <a:pt x="8628" y="17351"/>
                  </a:lnTo>
                  <a:lnTo>
                    <a:pt x="8967" y="17302"/>
                  </a:lnTo>
                  <a:lnTo>
                    <a:pt x="9258" y="17254"/>
                  </a:lnTo>
                  <a:lnTo>
                    <a:pt x="9500" y="17108"/>
                  </a:lnTo>
                  <a:lnTo>
                    <a:pt x="9742" y="16915"/>
                  </a:lnTo>
                  <a:lnTo>
                    <a:pt x="9936" y="16672"/>
                  </a:lnTo>
                  <a:lnTo>
                    <a:pt x="10033" y="16430"/>
                  </a:lnTo>
                  <a:lnTo>
                    <a:pt x="10130" y="16139"/>
                  </a:lnTo>
                  <a:lnTo>
                    <a:pt x="10178" y="15848"/>
                  </a:lnTo>
                  <a:lnTo>
                    <a:pt x="10178" y="12456"/>
                  </a:lnTo>
                  <a:lnTo>
                    <a:pt x="10566" y="12262"/>
                  </a:lnTo>
                  <a:lnTo>
                    <a:pt x="10954" y="12020"/>
                  </a:lnTo>
                  <a:lnTo>
                    <a:pt x="16818" y="12020"/>
                  </a:lnTo>
                  <a:lnTo>
                    <a:pt x="17012" y="11971"/>
                  </a:lnTo>
                  <a:lnTo>
                    <a:pt x="17157" y="11874"/>
                  </a:lnTo>
                  <a:lnTo>
                    <a:pt x="17303" y="11729"/>
                  </a:lnTo>
                  <a:lnTo>
                    <a:pt x="17303" y="11535"/>
                  </a:lnTo>
                  <a:lnTo>
                    <a:pt x="17303" y="533"/>
                  </a:lnTo>
                  <a:lnTo>
                    <a:pt x="17303" y="340"/>
                  </a:lnTo>
                  <a:lnTo>
                    <a:pt x="17157" y="146"/>
                  </a:lnTo>
                  <a:lnTo>
                    <a:pt x="17012" y="49"/>
                  </a:lnTo>
                  <a:lnTo>
                    <a:pt x="16818" y="0"/>
                  </a:lnTo>
                  <a:lnTo>
                    <a:pt x="10857" y="0"/>
                  </a:lnTo>
                  <a:lnTo>
                    <a:pt x="10518" y="49"/>
                  </a:lnTo>
                  <a:lnTo>
                    <a:pt x="10178" y="97"/>
                  </a:lnTo>
                  <a:lnTo>
                    <a:pt x="9888" y="194"/>
                  </a:lnTo>
                  <a:lnTo>
                    <a:pt x="9597" y="340"/>
                  </a:lnTo>
                  <a:lnTo>
                    <a:pt x="9306" y="485"/>
                  </a:lnTo>
                  <a:lnTo>
                    <a:pt x="9064" y="679"/>
                  </a:lnTo>
                  <a:lnTo>
                    <a:pt x="8870" y="873"/>
                  </a:lnTo>
                  <a:lnTo>
                    <a:pt x="8628" y="1115"/>
                  </a:lnTo>
                  <a:lnTo>
                    <a:pt x="8434" y="873"/>
                  </a:lnTo>
                  <a:lnTo>
                    <a:pt x="8240" y="679"/>
                  </a:lnTo>
                  <a:lnTo>
                    <a:pt x="7998" y="485"/>
                  </a:lnTo>
                  <a:lnTo>
                    <a:pt x="7707" y="340"/>
                  </a:lnTo>
                  <a:lnTo>
                    <a:pt x="7416" y="194"/>
                  </a:lnTo>
                  <a:lnTo>
                    <a:pt x="7125" y="97"/>
                  </a:lnTo>
                  <a:lnTo>
                    <a:pt x="6786" y="49"/>
                  </a:lnTo>
                  <a:lnTo>
                    <a:pt x="6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57"/>
            <p:cNvSpPr/>
            <p:nvPr/>
          </p:nvSpPr>
          <p:spPr>
            <a:xfrm>
              <a:off x="1504027" y="3491660"/>
              <a:ext cx="23029" cy="23007"/>
            </a:xfrm>
            <a:custGeom>
              <a:rect b="b" l="l" r="r" t="t"/>
              <a:pathLst>
                <a:path extrusionOk="0" h="1018" w="1019">
                  <a:moveTo>
                    <a:pt x="533" y="0"/>
                  </a:moveTo>
                  <a:lnTo>
                    <a:pt x="340" y="49"/>
                  </a:lnTo>
                  <a:lnTo>
                    <a:pt x="146" y="146"/>
                  </a:lnTo>
                  <a:lnTo>
                    <a:pt x="49" y="291"/>
                  </a:lnTo>
                  <a:lnTo>
                    <a:pt x="0" y="485"/>
                  </a:lnTo>
                  <a:lnTo>
                    <a:pt x="49" y="727"/>
                  </a:lnTo>
                  <a:lnTo>
                    <a:pt x="146" y="872"/>
                  </a:lnTo>
                  <a:lnTo>
                    <a:pt x="340" y="969"/>
                  </a:lnTo>
                  <a:lnTo>
                    <a:pt x="533" y="1018"/>
                  </a:lnTo>
                  <a:lnTo>
                    <a:pt x="727" y="969"/>
                  </a:lnTo>
                  <a:lnTo>
                    <a:pt x="873" y="872"/>
                  </a:lnTo>
                  <a:lnTo>
                    <a:pt x="970" y="727"/>
                  </a:lnTo>
                  <a:lnTo>
                    <a:pt x="1018" y="485"/>
                  </a:lnTo>
                  <a:lnTo>
                    <a:pt x="970"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57"/>
            <p:cNvSpPr/>
            <p:nvPr/>
          </p:nvSpPr>
          <p:spPr>
            <a:xfrm>
              <a:off x="1591648" y="3491660"/>
              <a:ext cx="23029" cy="23007"/>
            </a:xfrm>
            <a:custGeom>
              <a:rect b="b" l="l" r="r" t="t"/>
              <a:pathLst>
                <a:path extrusionOk="0" h="1018" w="1019">
                  <a:moveTo>
                    <a:pt x="485" y="0"/>
                  </a:moveTo>
                  <a:lnTo>
                    <a:pt x="291" y="49"/>
                  </a:lnTo>
                  <a:lnTo>
                    <a:pt x="146" y="146"/>
                  </a:lnTo>
                  <a:lnTo>
                    <a:pt x="49" y="291"/>
                  </a:lnTo>
                  <a:lnTo>
                    <a:pt x="1" y="485"/>
                  </a:lnTo>
                  <a:lnTo>
                    <a:pt x="49" y="727"/>
                  </a:lnTo>
                  <a:lnTo>
                    <a:pt x="146" y="872"/>
                  </a:lnTo>
                  <a:lnTo>
                    <a:pt x="291" y="969"/>
                  </a:lnTo>
                  <a:lnTo>
                    <a:pt x="485" y="1018"/>
                  </a:lnTo>
                  <a:lnTo>
                    <a:pt x="679" y="969"/>
                  </a:lnTo>
                  <a:lnTo>
                    <a:pt x="873" y="872"/>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57"/>
            <p:cNvSpPr/>
            <p:nvPr/>
          </p:nvSpPr>
          <p:spPr>
            <a:xfrm>
              <a:off x="1547826" y="3491660"/>
              <a:ext cx="23029" cy="23007"/>
            </a:xfrm>
            <a:custGeom>
              <a:rect b="b" l="l" r="r" t="t"/>
              <a:pathLst>
                <a:path extrusionOk="0" h="1018" w="1019">
                  <a:moveTo>
                    <a:pt x="486" y="0"/>
                  </a:moveTo>
                  <a:lnTo>
                    <a:pt x="292" y="49"/>
                  </a:lnTo>
                  <a:lnTo>
                    <a:pt x="146" y="146"/>
                  </a:lnTo>
                  <a:lnTo>
                    <a:pt x="49" y="291"/>
                  </a:lnTo>
                  <a:lnTo>
                    <a:pt x="1" y="485"/>
                  </a:lnTo>
                  <a:lnTo>
                    <a:pt x="49" y="727"/>
                  </a:lnTo>
                  <a:lnTo>
                    <a:pt x="146" y="872"/>
                  </a:lnTo>
                  <a:lnTo>
                    <a:pt x="292" y="969"/>
                  </a:lnTo>
                  <a:lnTo>
                    <a:pt x="486" y="1018"/>
                  </a:lnTo>
                  <a:lnTo>
                    <a:pt x="728" y="969"/>
                  </a:lnTo>
                  <a:lnTo>
                    <a:pt x="873" y="872"/>
                  </a:lnTo>
                  <a:lnTo>
                    <a:pt x="970" y="727"/>
                  </a:lnTo>
                  <a:lnTo>
                    <a:pt x="1019" y="485"/>
                  </a:lnTo>
                  <a:lnTo>
                    <a:pt x="970" y="291"/>
                  </a:lnTo>
                  <a:lnTo>
                    <a:pt x="873" y="146"/>
                  </a:lnTo>
                  <a:lnTo>
                    <a:pt x="728"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57"/>
            <p:cNvSpPr/>
            <p:nvPr/>
          </p:nvSpPr>
          <p:spPr>
            <a:xfrm>
              <a:off x="1597117" y="3361303"/>
              <a:ext cx="111757" cy="23029"/>
            </a:xfrm>
            <a:custGeom>
              <a:rect b="b" l="l" r="r" t="t"/>
              <a:pathLst>
                <a:path extrusionOk="0" h="1019" w="4945">
                  <a:moveTo>
                    <a:pt x="534" y="1"/>
                  </a:moveTo>
                  <a:lnTo>
                    <a:pt x="292" y="49"/>
                  </a:lnTo>
                  <a:lnTo>
                    <a:pt x="146" y="146"/>
                  </a:lnTo>
                  <a:lnTo>
                    <a:pt x="49" y="340"/>
                  </a:lnTo>
                  <a:lnTo>
                    <a:pt x="1" y="534"/>
                  </a:lnTo>
                  <a:lnTo>
                    <a:pt x="49" y="728"/>
                  </a:lnTo>
                  <a:lnTo>
                    <a:pt x="146" y="873"/>
                  </a:lnTo>
                  <a:lnTo>
                    <a:pt x="292" y="970"/>
                  </a:lnTo>
                  <a:lnTo>
                    <a:pt x="534" y="1019"/>
                  </a:lnTo>
                  <a:lnTo>
                    <a:pt x="4460" y="1019"/>
                  </a:lnTo>
                  <a:lnTo>
                    <a:pt x="4654" y="970"/>
                  </a:lnTo>
                  <a:lnTo>
                    <a:pt x="4799" y="873"/>
                  </a:lnTo>
                  <a:lnTo>
                    <a:pt x="4944" y="728"/>
                  </a:lnTo>
                  <a:lnTo>
                    <a:pt x="4944" y="534"/>
                  </a:lnTo>
                  <a:lnTo>
                    <a:pt x="4944" y="340"/>
                  </a:lnTo>
                  <a:lnTo>
                    <a:pt x="4799"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57"/>
            <p:cNvSpPr/>
            <p:nvPr/>
          </p:nvSpPr>
          <p:spPr>
            <a:xfrm>
              <a:off x="1650792" y="3407316"/>
              <a:ext cx="58082" cy="23029"/>
            </a:xfrm>
            <a:custGeom>
              <a:rect b="b" l="l" r="r" t="t"/>
              <a:pathLst>
                <a:path extrusionOk="0" h="1019" w="2570">
                  <a:moveTo>
                    <a:pt x="534" y="0"/>
                  </a:moveTo>
                  <a:lnTo>
                    <a:pt x="340" y="49"/>
                  </a:lnTo>
                  <a:lnTo>
                    <a:pt x="146" y="146"/>
                  </a:lnTo>
                  <a:lnTo>
                    <a:pt x="49" y="291"/>
                  </a:lnTo>
                  <a:lnTo>
                    <a:pt x="1" y="533"/>
                  </a:lnTo>
                  <a:lnTo>
                    <a:pt x="49" y="727"/>
                  </a:lnTo>
                  <a:lnTo>
                    <a:pt x="146" y="873"/>
                  </a:lnTo>
                  <a:lnTo>
                    <a:pt x="340" y="970"/>
                  </a:lnTo>
                  <a:lnTo>
                    <a:pt x="534" y="1018"/>
                  </a:lnTo>
                  <a:lnTo>
                    <a:pt x="2085" y="1018"/>
                  </a:lnTo>
                  <a:lnTo>
                    <a:pt x="2279" y="970"/>
                  </a:lnTo>
                  <a:lnTo>
                    <a:pt x="2424" y="873"/>
                  </a:lnTo>
                  <a:lnTo>
                    <a:pt x="2569" y="727"/>
                  </a:lnTo>
                  <a:lnTo>
                    <a:pt x="2569" y="533"/>
                  </a:lnTo>
                  <a:lnTo>
                    <a:pt x="2569" y="291"/>
                  </a:lnTo>
                  <a:lnTo>
                    <a:pt x="2424"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57"/>
            <p:cNvSpPr/>
            <p:nvPr/>
          </p:nvSpPr>
          <p:spPr>
            <a:xfrm>
              <a:off x="1408723" y="3361303"/>
              <a:ext cx="112842" cy="23029"/>
            </a:xfrm>
            <a:custGeom>
              <a:rect b="b" l="l" r="r" t="t"/>
              <a:pathLst>
                <a:path extrusionOk="0" h="1019" w="4993">
                  <a:moveTo>
                    <a:pt x="534" y="1"/>
                  </a:moveTo>
                  <a:lnTo>
                    <a:pt x="340" y="49"/>
                  </a:lnTo>
                  <a:lnTo>
                    <a:pt x="195" y="146"/>
                  </a:lnTo>
                  <a:lnTo>
                    <a:pt x="49" y="340"/>
                  </a:lnTo>
                  <a:lnTo>
                    <a:pt x="1" y="534"/>
                  </a:lnTo>
                  <a:lnTo>
                    <a:pt x="49" y="728"/>
                  </a:lnTo>
                  <a:lnTo>
                    <a:pt x="195" y="873"/>
                  </a:lnTo>
                  <a:lnTo>
                    <a:pt x="340" y="970"/>
                  </a:lnTo>
                  <a:lnTo>
                    <a:pt x="534" y="1019"/>
                  </a:lnTo>
                  <a:lnTo>
                    <a:pt x="4460" y="1019"/>
                  </a:lnTo>
                  <a:lnTo>
                    <a:pt x="4654" y="970"/>
                  </a:lnTo>
                  <a:lnTo>
                    <a:pt x="4847" y="873"/>
                  </a:lnTo>
                  <a:lnTo>
                    <a:pt x="4944" y="728"/>
                  </a:lnTo>
                  <a:lnTo>
                    <a:pt x="4993" y="534"/>
                  </a:lnTo>
                  <a:lnTo>
                    <a:pt x="4944" y="340"/>
                  </a:lnTo>
                  <a:lnTo>
                    <a:pt x="4847"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57"/>
            <p:cNvSpPr/>
            <p:nvPr/>
          </p:nvSpPr>
          <p:spPr>
            <a:xfrm>
              <a:off x="1408723" y="3407316"/>
              <a:ext cx="59189" cy="23029"/>
            </a:xfrm>
            <a:custGeom>
              <a:rect b="b" l="l" r="r" t="t"/>
              <a:pathLst>
                <a:path extrusionOk="0" h="1019" w="2619">
                  <a:moveTo>
                    <a:pt x="534" y="0"/>
                  </a:moveTo>
                  <a:lnTo>
                    <a:pt x="340" y="49"/>
                  </a:lnTo>
                  <a:lnTo>
                    <a:pt x="195" y="146"/>
                  </a:lnTo>
                  <a:lnTo>
                    <a:pt x="49" y="291"/>
                  </a:lnTo>
                  <a:lnTo>
                    <a:pt x="1" y="533"/>
                  </a:lnTo>
                  <a:lnTo>
                    <a:pt x="49" y="727"/>
                  </a:lnTo>
                  <a:lnTo>
                    <a:pt x="195" y="873"/>
                  </a:lnTo>
                  <a:lnTo>
                    <a:pt x="340" y="970"/>
                  </a:lnTo>
                  <a:lnTo>
                    <a:pt x="534" y="1018"/>
                  </a:lnTo>
                  <a:lnTo>
                    <a:pt x="2085" y="1018"/>
                  </a:lnTo>
                  <a:lnTo>
                    <a:pt x="2279" y="970"/>
                  </a:lnTo>
                  <a:lnTo>
                    <a:pt x="2473" y="873"/>
                  </a:lnTo>
                  <a:lnTo>
                    <a:pt x="2570" y="727"/>
                  </a:lnTo>
                  <a:lnTo>
                    <a:pt x="2618" y="533"/>
                  </a:lnTo>
                  <a:lnTo>
                    <a:pt x="2570" y="291"/>
                  </a:lnTo>
                  <a:lnTo>
                    <a:pt x="2473"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1" name="Google Shape;1971;p57"/>
          <p:cNvGrpSpPr/>
          <p:nvPr/>
        </p:nvGrpSpPr>
        <p:grpSpPr>
          <a:xfrm>
            <a:off x="2174571" y="3315312"/>
            <a:ext cx="392155" cy="392133"/>
            <a:chOff x="1971712" y="3315312"/>
            <a:chExt cx="392155" cy="392133"/>
          </a:xfrm>
        </p:grpSpPr>
        <p:sp>
          <p:nvSpPr>
            <p:cNvPr id="1972" name="Google Shape;1972;p57"/>
            <p:cNvSpPr/>
            <p:nvPr/>
          </p:nvSpPr>
          <p:spPr>
            <a:xfrm>
              <a:off x="2050586" y="3424831"/>
              <a:ext cx="234407" cy="173093"/>
            </a:xfrm>
            <a:custGeom>
              <a:rect b="b" l="l" r="r" t="t"/>
              <a:pathLst>
                <a:path extrusionOk="0" h="7659" w="10372">
                  <a:moveTo>
                    <a:pt x="5186" y="1019"/>
                  </a:moveTo>
                  <a:lnTo>
                    <a:pt x="5525" y="1067"/>
                  </a:lnTo>
                  <a:lnTo>
                    <a:pt x="5865" y="1115"/>
                  </a:lnTo>
                  <a:lnTo>
                    <a:pt x="6204" y="1212"/>
                  </a:lnTo>
                  <a:lnTo>
                    <a:pt x="6543" y="1358"/>
                  </a:lnTo>
                  <a:lnTo>
                    <a:pt x="7173" y="1697"/>
                  </a:lnTo>
                  <a:lnTo>
                    <a:pt x="7706" y="2133"/>
                  </a:lnTo>
                  <a:lnTo>
                    <a:pt x="8239" y="2618"/>
                  </a:lnTo>
                  <a:lnTo>
                    <a:pt x="8627" y="3103"/>
                  </a:lnTo>
                  <a:lnTo>
                    <a:pt x="9257" y="3829"/>
                  </a:lnTo>
                  <a:lnTo>
                    <a:pt x="8821" y="4411"/>
                  </a:lnTo>
                  <a:lnTo>
                    <a:pt x="8143" y="5138"/>
                  </a:lnTo>
                  <a:lnTo>
                    <a:pt x="7658" y="5574"/>
                  </a:lnTo>
                  <a:lnTo>
                    <a:pt x="7222" y="5913"/>
                  </a:lnTo>
                  <a:lnTo>
                    <a:pt x="6786" y="6156"/>
                  </a:lnTo>
                  <a:lnTo>
                    <a:pt x="6446" y="6350"/>
                  </a:lnTo>
                  <a:lnTo>
                    <a:pt x="6059" y="6495"/>
                  </a:lnTo>
                  <a:lnTo>
                    <a:pt x="5768" y="6592"/>
                  </a:lnTo>
                  <a:lnTo>
                    <a:pt x="5429" y="6640"/>
                  </a:lnTo>
                  <a:lnTo>
                    <a:pt x="4847" y="6640"/>
                  </a:lnTo>
                  <a:lnTo>
                    <a:pt x="4508" y="6544"/>
                  </a:lnTo>
                  <a:lnTo>
                    <a:pt x="4168" y="6447"/>
                  </a:lnTo>
                  <a:lnTo>
                    <a:pt x="3878" y="6301"/>
                  </a:lnTo>
                  <a:lnTo>
                    <a:pt x="3248" y="5962"/>
                  </a:lnTo>
                  <a:lnTo>
                    <a:pt x="2666" y="5526"/>
                  </a:lnTo>
                  <a:lnTo>
                    <a:pt x="2181" y="5041"/>
                  </a:lnTo>
                  <a:lnTo>
                    <a:pt x="1745" y="4605"/>
                  </a:lnTo>
                  <a:lnTo>
                    <a:pt x="1164" y="3829"/>
                  </a:lnTo>
                  <a:lnTo>
                    <a:pt x="1600" y="3248"/>
                  </a:lnTo>
                  <a:lnTo>
                    <a:pt x="2278" y="2521"/>
                  </a:lnTo>
                  <a:lnTo>
                    <a:pt x="2714" y="2085"/>
                  </a:lnTo>
                  <a:lnTo>
                    <a:pt x="3151" y="1746"/>
                  </a:lnTo>
                  <a:lnTo>
                    <a:pt x="3587" y="1503"/>
                  </a:lnTo>
                  <a:lnTo>
                    <a:pt x="3975" y="1309"/>
                  </a:lnTo>
                  <a:lnTo>
                    <a:pt x="4314" y="1164"/>
                  </a:lnTo>
                  <a:lnTo>
                    <a:pt x="4653" y="1067"/>
                  </a:lnTo>
                  <a:lnTo>
                    <a:pt x="4944" y="1019"/>
                  </a:lnTo>
                  <a:close/>
                  <a:moveTo>
                    <a:pt x="5186" y="1"/>
                  </a:moveTo>
                  <a:lnTo>
                    <a:pt x="4653" y="49"/>
                  </a:lnTo>
                  <a:lnTo>
                    <a:pt x="4168" y="146"/>
                  </a:lnTo>
                  <a:lnTo>
                    <a:pt x="3684" y="340"/>
                  </a:lnTo>
                  <a:lnTo>
                    <a:pt x="3199" y="534"/>
                  </a:lnTo>
                  <a:lnTo>
                    <a:pt x="2763" y="825"/>
                  </a:lnTo>
                  <a:lnTo>
                    <a:pt x="2375" y="1115"/>
                  </a:lnTo>
                  <a:lnTo>
                    <a:pt x="1987" y="1406"/>
                  </a:lnTo>
                  <a:lnTo>
                    <a:pt x="1600" y="1746"/>
                  </a:lnTo>
                  <a:lnTo>
                    <a:pt x="1018" y="2376"/>
                  </a:lnTo>
                  <a:lnTo>
                    <a:pt x="534" y="2957"/>
                  </a:lnTo>
                  <a:lnTo>
                    <a:pt x="97" y="3587"/>
                  </a:lnTo>
                  <a:lnTo>
                    <a:pt x="49" y="3684"/>
                  </a:lnTo>
                  <a:lnTo>
                    <a:pt x="0" y="3829"/>
                  </a:lnTo>
                  <a:lnTo>
                    <a:pt x="49" y="3975"/>
                  </a:lnTo>
                  <a:lnTo>
                    <a:pt x="97" y="4120"/>
                  </a:lnTo>
                  <a:lnTo>
                    <a:pt x="534" y="4702"/>
                  </a:lnTo>
                  <a:lnTo>
                    <a:pt x="1018" y="5283"/>
                  </a:lnTo>
                  <a:lnTo>
                    <a:pt x="1600" y="5962"/>
                  </a:lnTo>
                  <a:lnTo>
                    <a:pt x="1987" y="6253"/>
                  </a:lnTo>
                  <a:lnTo>
                    <a:pt x="2375" y="6592"/>
                  </a:lnTo>
                  <a:lnTo>
                    <a:pt x="2763" y="6883"/>
                  </a:lnTo>
                  <a:lnTo>
                    <a:pt x="3199" y="7125"/>
                  </a:lnTo>
                  <a:lnTo>
                    <a:pt x="3684" y="7367"/>
                  </a:lnTo>
                  <a:lnTo>
                    <a:pt x="4168" y="7513"/>
                  </a:lnTo>
                  <a:lnTo>
                    <a:pt x="4653" y="7610"/>
                  </a:lnTo>
                  <a:lnTo>
                    <a:pt x="5186" y="7658"/>
                  </a:lnTo>
                  <a:lnTo>
                    <a:pt x="5719" y="7610"/>
                  </a:lnTo>
                  <a:lnTo>
                    <a:pt x="6204" y="7513"/>
                  </a:lnTo>
                  <a:lnTo>
                    <a:pt x="6689" y="7367"/>
                  </a:lnTo>
                  <a:lnTo>
                    <a:pt x="7173" y="7125"/>
                  </a:lnTo>
                  <a:lnTo>
                    <a:pt x="7609" y="6883"/>
                  </a:lnTo>
                  <a:lnTo>
                    <a:pt x="8046" y="6592"/>
                  </a:lnTo>
                  <a:lnTo>
                    <a:pt x="8433" y="6253"/>
                  </a:lnTo>
                  <a:lnTo>
                    <a:pt x="8773" y="5962"/>
                  </a:lnTo>
                  <a:lnTo>
                    <a:pt x="9403" y="5283"/>
                  </a:lnTo>
                  <a:lnTo>
                    <a:pt x="9839" y="4702"/>
                  </a:lnTo>
                  <a:lnTo>
                    <a:pt x="10275" y="4120"/>
                  </a:lnTo>
                  <a:lnTo>
                    <a:pt x="10372" y="3975"/>
                  </a:lnTo>
                  <a:lnTo>
                    <a:pt x="10372" y="3829"/>
                  </a:lnTo>
                  <a:lnTo>
                    <a:pt x="10372" y="3684"/>
                  </a:lnTo>
                  <a:lnTo>
                    <a:pt x="10275" y="3587"/>
                  </a:lnTo>
                  <a:lnTo>
                    <a:pt x="9839" y="2957"/>
                  </a:lnTo>
                  <a:lnTo>
                    <a:pt x="9403" y="2376"/>
                  </a:lnTo>
                  <a:lnTo>
                    <a:pt x="8773" y="1746"/>
                  </a:lnTo>
                  <a:lnTo>
                    <a:pt x="8433" y="1406"/>
                  </a:lnTo>
                  <a:lnTo>
                    <a:pt x="8046" y="1115"/>
                  </a:lnTo>
                  <a:lnTo>
                    <a:pt x="7609" y="825"/>
                  </a:lnTo>
                  <a:lnTo>
                    <a:pt x="7173" y="534"/>
                  </a:lnTo>
                  <a:lnTo>
                    <a:pt x="6689" y="340"/>
                  </a:lnTo>
                  <a:lnTo>
                    <a:pt x="6204" y="146"/>
                  </a:lnTo>
                  <a:lnTo>
                    <a:pt x="5719" y="49"/>
                  </a:lnTo>
                  <a:lnTo>
                    <a:pt x="51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57"/>
            <p:cNvSpPr/>
            <p:nvPr/>
          </p:nvSpPr>
          <p:spPr>
            <a:xfrm>
              <a:off x="2128352" y="3470845"/>
              <a:ext cx="79981" cy="81066"/>
            </a:xfrm>
            <a:custGeom>
              <a:rect b="b" l="l" r="r" t="t"/>
              <a:pathLst>
                <a:path extrusionOk="0" h="3587" w="3539">
                  <a:moveTo>
                    <a:pt x="1745" y="1018"/>
                  </a:moveTo>
                  <a:lnTo>
                    <a:pt x="1891" y="1067"/>
                  </a:lnTo>
                  <a:lnTo>
                    <a:pt x="2036" y="1115"/>
                  </a:lnTo>
                  <a:lnTo>
                    <a:pt x="2278" y="1260"/>
                  </a:lnTo>
                  <a:lnTo>
                    <a:pt x="2472" y="1503"/>
                  </a:lnTo>
                  <a:lnTo>
                    <a:pt x="2521" y="1648"/>
                  </a:lnTo>
                  <a:lnTo>
                    <a:pt x="2521" y="1793"/>
                  </a:lnTo>
                  <a:lnTo>
                    <a:pt x="2521" y="1939"/>
                  </a:lnTo>
                  <a:lnTo>
                    <a:pt x="2472" y="2084"/>
                  </a:lnTo>
                  <a:lnTo>
                    <a:pt x="2278" y="2327"/>
                  </a:lnTo>
                  <a:lnTo>
                    <a:pt x="2036" y="2520"/>
                  </a:lnTo>
                  <a:lnTo>
                    <a:pt x="1891" y="2569"/>
                  </a:lnTo>
                  <a:lnTo>
                    <a:pt x="1600" y="2569"/>
                  </a:lnTo>
                  <a:lnTo>
                    <a:pt x="1454" y="2520"/>
                  </a:lnTo>
                  <a:lnTo>
                    <a:pt x="1212" y="2327"/>
                  </a:lnTo>
                  <a:lnTo>
                    <a:pt x="1067" y="2084"/>
                  </a:lnTo>
                  <a:lnTo>
                    <a:pt x="1018" y="1939"/>
                  </a:lnTo>
                  <a:lnTo>
                    <a:pt x="970" y="1793"/>
                  </a:lnTo>
                  <a:lnTo>
                    <a:pt x="1018" y="1648"/>
                  </a:lnTo>
                  <a:lnTo>
                    <a:pt x="1067" y="1503"/>
                  </a:lnTo>
                  <a:lnTo>
                    <a:pt x="1212" y="1260"/>
                  </a:lnTo>
                  <a:lnTo>
                    <a:pt x="1454" y="1115"/>
                  </a:lnTo>
                  <a:lnTo>
                    <a:pt x="1600" y="1067"/>
                  </a:lnTo>
                  <a:lnTo>
                    <a:pt x="1745" y="1018"/>
                  </a:lnTo>
                  <a:close/>
                  <a:moveTo>
                    <a:pt x="1745" y="0"/>
                  </a:moveTo>
                  <a:lnTo>
                    <a:pt x="1406" y="49"/>
                  </a:lnTo>
                  <a:lnTo>
                    <a:pt x="1067" y="146"/>
                  </a:lnTo>
                  <a:lnTo>
                    <a:pt x="776" y="340"/>
                  </a:lnTo>
                  <a:lnTo>
                    <a:pt x="485" y="533"/>
                  </a:lnTo>
                  <a:lnTo>
                    <a:pt x="291" y="824"/>
                  </a:lnTo>
                  <a:lnTo>
                    <a:pt x="97" y="1115"/>
                  </a:lnTo>
                  <a:lnTo>
                    <a:pt x="0" y="1454"/>
                  </a:lnTo>
                  <a:lnTo>
                    <a:pt x="0" y="1793"/>
                  </a:lnTo>
                  <a:lnTo>
                    <a:pt x="0" y="2181"/>
                  </a:lnTo>
                  <a:lnTo>
                    <a:pt x="97" y="2472"/>
                  </a:lnTo>
                  <a:lnTo>
                    <a:pt x="291" y="2811"/>
                  </a:lnTo>
                  <a:lnTo>
                    <a:pt x="485" y="3054"/>
                  </a:lnTo>
                  <a:lnTo>
                    <a:pt x="776" y="3296"/>
                  </a:lnTo>
                  <a:lnTo>
                    <a:pt x="1067" y="3441"/>
                  </a:lnTo>
                  <a:lnTo>
                    <a:pt x="1406" y="3538"/>
                  </a:lnTo>
                  <a:lnTo>
                    <a:pt x="1745" y="3587"/>
                  </a:lnTo>
                  <a:lnTo>
                    <a:pt x="2133" y="3538"/>
                  </a:lnTo>
                  <a:lnTo>
                    <a:pt x="2424" y="3441"/>
                  </a:lnTo>
                  <a:lnTo>
                    <a:pt x="2763" y="3296"/>
                  </a:lnTo>
                  <a:lnTo>
                    <a:pt x="3005" y="3054"/>
                  </a:lnTo>
                  <a:lnTo>
                    <a:pt x="3248" y="2811"/>
                  </a:lnTo>
                  <a:lnTo>
                    <a:pt x="3393" y="2472"/>
                  </a:lnTo>
                  <a:lnTo>
                    <a:pt x="3490" y="2181"/>
                  </a:lnTo>
                  <a:lnTo>
                    <a:pt x="3538" y="1793"/>
                  </a:lnTo>
                  <a:lnTo>
                    <a:pt x="3490" y="1454"/>
                  </a:lnTo>
                  <a:lnTo>
                    <a:pt x="3393" y="1115"/>
                  </a:lnTo>
                  <a:lnTo>
                    <a:pt x="3248" y="824"/>
                  </a:lnTo>
                  <a:lnTo>
                    <a:pt x="3005" y="533"/>
                  </a:lnTo>
                  <a:lnTo>
                    <a:pt x="2763" y="340"/>
                  </a:lnTo>
                  <a:lnTo>
                    <a:pt x="2424" y="146"/>
                  </a:lnTo>
                  <a:lnTo>
                    <a:pt x="2133" y="49"/>
                  </a:lnTo>
                  <a:lnTo>
                    <a:pt x="17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57"/>
            <p:cNvSpPr/>
            <p:nvPr/>
          </p:nvSpPr>
          <p:spPr>
            <a:xfrm>
              <a:off x="1971712" y="3315312"/>
              <a:ext cx="392155" cy="392133"/>
            </a:xfrm>
            <a:custGeom>
              <a:rect b="b" l="l" r="r" t="t"/>
              <a:pathLst>
                <a:path extrusionOk="0" h="17351" w="17352">
                  <a:moveTo>
                    <a:pt x="9209" y="1793"/>
                  </a:moveTo>
                  <a:lnTo>
                    <a:pt x="9839" y="1890"/>
                  </a:lnTo>
                  <a:lnTo>
                    <a:pt x="10421" y="1987"/>
                  </a:lnTo>
                  <a:lnTo>
                    <a:pt x="11003" y="2181"/>
                  </a:lnTo>
                  <a:lnTo>
                    <a:pt x="11584" y="2424"/>
                  </a:lnTo>
                  <a:lnTo>
                    <a:pt x="12117" y="2714"/>
                  </a:lnTo>
                  <a:lnTo>
                    <a:pt x="12650" y="3005"/>
                  </a:lnTo>
                  <a:lnTo>
                    <a:pt x="13135" y="3393"/>
                  </a:lnTo>
                  <a:lnTo>
                    <a:pt x="13571" y="3781"/>
                  </a:lnTo>
                  <a:lnTo>
                    <a:pt x="13959" y="4265"/>
                  </a:lnTo>
                  <a:lnTo>
                    <a:pt x="14347" y="4750"/>
                  </a:lnTo>
                  <a:lnTo>
                    <a:pt x="14686" y="5234"/>
                  </a:lnTo>
                  <a:lnTo>
                    <a:pt x="14928" y="5768"/>
                  </a:lnTo>
                  <a:lnTo>
                    <a:pt x="15171" y="6349"/>
                  </a:lnTo>
                  <a:lnTo>
                    <a:pt x="15364" y="6931"/>
                  </a:lnTo>
                  <a:lnTo>
                    <a:pt x="15510" y="7561"/>
                  </a:lnTo>
                  <a:lnTo>
                    <a:pt x="15558" y="8191"/>
                  </a:lnTo>
                  <a:lnTo>
                    <a:pt x="15267" y="8191"/>
                  </a:lnTo>
                  <a:lnTo>
                    <a:pt x="15074" y="8336"/>
                  </a:lnTo>
                  <a:lnTo>
                    <a:pt x="14977" y="8482"/>
                  </a:lnTo>
                  <a:lnTo>
                    <a:pt x="14928" y="8675"/>
                  </a:lnTo>
                  <a:lnTo>
                    <a:pt x="14977" y="8869"/>
                  </a:lnTo>
                  <a:lnTo>
                    <a:pt x="15074" y="9063"/>
                  </a:lnTo>
                  <a:lnTo>
                    <a:pt x="15267" y="9160"/>
                  </a:lnTo>
                  <a:lnTo>
                    <a:pt x="15461" y="9209"/>
                  </a:lnTo>
                  <a:lnTo>
                    <a:pt x="15558" y="9209"/>
                  </a:lnTo>
                  <a:lnTo>
                    <a:pt x="15510" y="9839"/>
                  </a:lnTo>
                  <a:lnTo>
                    <a:pt x="15364" y="10420"/>
                  </a:lnTo>
                  <a:lnTo>
                    <a:pt x="15171" y="11002"/>
                  </a:lnTo>
                  <a:lnTo>
                    <a:pt x="14928" y="11583"/>
                  </a:lnTo>
                  <a:lnTo>
                    <a:pt x="14686" y="12116"/>
                  </a:lnTo>
                  <a:lnTo>
                    <a:pt x="14347" y="12650"/>
                  </a:lnTo>
                  <a:lnTo>
                    <a:pt x="13959" y="13134"/>
                  </a:lnTo>
                  <a:lnTo>
                    <a:pt x="13571" y="13570"/>
                  </a:lnTo>
                  <a:lnTo>
                    <a:pt x="13135" y="13958"/>
                  </a:lnTo>
                  <a:lnTo>
                    <a:pt x="12650" y="14346"/>
                  </a:lnTo>
                  <a:lnTo>
                    <a:pt x="12117" y="14685"/>
                  </a:lnTo>
                  <a:lnTo>
                    <a:pt x="11584" y="14927"/>
                  </a:lnTo>
                  <a:lnTo>
                    <a:pt x="11003" y="15170"/>
                  </a:lnTo>
                  <a:lnTo>
                    <a:pt x="10421" y="15364"/>
                  </a:lnTo>
                  <a:lnTo>
                    <a:pt x="9839" y="15509"/>
                  </a:lnTo>
                  <a:lnTo>
                    <a:pt x="9209" y="15557"/>
                  </a:lnTo>
                  <a:lnTo>
                    <a:pt x="9209" y="15461"/>
                  </a:lnTo>
                  <a:lnTo>
                    <a:pt x="9161" y="15267"/>
                  </a:lnTo>
                  <a:lnTo>
                    <a:pt x="9064" y="15073"/>
                  </a:lnTo>
                  <a:lnTo>
                    <a:pt x="8870" y="14976"/>
                  </a:lnTo>
                  <a:lnTo>
                    <a:pt x="8676" y="14927"/>
                  </a:lnTo>
                  <a:lnTo>
                    <a:pt x="8482" y="14976"/>
                  </a:lnTo>
                  <a:lnTo>
                    <a:pt x="8337" y="15073"/>
                  </a:lnTo>
                  <a:lnTo>
                    <a:pt x="8240" y="15267"/>
                  </a:lnTo>
                  <a:lnTo>
                    <a:pt x="8192" y="15461"/>
                  </a:lnTo>
                  <a:lnTo>
                    <a:pt x="8192" y="15557"/>
                  </a:lnTo>
                  <a:lnTo>
                    <a:pt x="7561" y="15509"/>
                  </a:lnTo>
                  <a:lnTo>
                    <a:pt x="6931" y="15364"/>
                  </a:lnTo>
                  <a:lnTo>
                    <a:pt x="6350" y="15170"/>
                  </a:lnTo>
                  <a:lnTo>
                    <a:pt x="5768" y="14927"/>
                  </a:lnTo>
                  <a:lnTo>
                    <a:pt x="5235" y="14685"/>
                  </a:lnTo>
                  <a:lnTo>
                    <a:pt x="4751" y="14346"/>
                  </a:lnTo>
                  <a:lnTo>
                    <a:pt x="4266" y="13958"/>
                  </a:lnTo>
                  <a:lnTo>
                    <a:pt x="3830" y="13570"/>
                  </a:lnTo>
                  <a:lnTo>
                    <a:pt x="3394" y="13134"/>
                  </a:lnTo>
                  <a:lnTo>
                    <a:pt x="3054" y="12650"/>
                  </a:lnTo>
                  <a:lnTo>
                    <a:pt x="2715" y="12116"/>
                  </a:lnTo>
                  <a:lnTo>
                    <a:pt x="2424" y="11583"/>
                  </a:lnTo>
                  <a:lnTo>
                    <a:pt x="2182" y="11002"/>
                  </a:lnTo>
                  <a:lnTo>
                    <a:pt x="1988" y="10420"/>
                  </a:lnTo>
                  <a:lnTo>
                    <a:pt x="1891" y="9839"/>
                  </a:lnTo>
                  <a:lnTo>
                    <a:pt x="1794" y="9209"/>
                  </a:lnTo>
                  <a:lnTo>
                    <a:pt x="1940" y="9209"/>
                  </a:lnTo>
                  <a:lnTo>
                    <a:pt x="2133" y="9160"/>
                  </a:lnTo>
                  <a:lnTo>
                    <a:pt x="2279" y="9063"/>
                  </a:lnTo>
                  <a:lnTo>
                    <a:pt x="2376" y="8869"/>
                  </a:lnTo>
                  <a:lnTo>
                    <a:pt x="2424" y="8675"/>
                  </a:lnTo>
                  <a:lnTo>
                    <a:pt x="2376" y="8482"/>
                  </a:lnTo>
                  <a:lnTo>
                    <a:pt x="2279" y="8336"/>
                  </a:lnTo>
                  <a:lnTo>
                    <a:pt x="2133" y="8191"/>
                  </a:lnTo>
                  <a:lnTo>
                    <a:pt x="1794" y="8191"/>
                  </a:lnTo>
                  <a:lnTo>
                    <a:pt x="1891" y="7561"/>
                  </a:lnTo>
                  <a:lnTo>
                    <a:pt x="1988" y="6931"/>
                  </a:lnTo>
                  <a:lnTo>
                    <a:pt x="2182" y="6349"/>
                  </a:lnTo>
                  <a:lnTo>
                    <a:pt x="2424" y="5768"/>
                  </a:lnTo>
                  <a:lnTo>
                    <a:pt x="2715" y="5234"/>
                  </a:lnTo>
                  <a:lnTo>
                    <a:pt x="3054" y="4750"/>
                  </a:lnTo>
                  <a:lnTo>
                    <a:pt x="3394" y="4265"/>
                  </a:lnTo>
                  <a:lnTo>
                    <a:pt x="3830" y="3781"/>
                  </a:lnTo>
                  <a:lnTo>
                    <a:pt x="4266" y="3393"/>
                  </a:lnTo>
                  <a:lnTo>
                    <a:pt x="4751" y="3005"/>
                  </a:lnTo>
                  <a:lnTo>
                    <a:pt x="5235" y="2714"/>
                  </a:lnTo>
                  <a:lnTo>
                    <a:pt x="5768" y="2424"/>
                  </a:lnTo>
                  <a:lnTo>
                    <a:pt x="6350" y="2181"/>
                  </a:lnTo>
                  <a:lnTo>
                    <a:pt x="6931" y="1987"/>
                  </a:lnTo>
                  <a:lnTo>
                    <a:pt x="7561" y="1890"/>
                  </a:lnTo>
                  <a:lnTo>
                    <a:pt x="8192" y="1793"/>
                  </a:lnTo>
                  <a:lnTo>
                    <a:pt x="8192" y="1890"/>
                  </a:lnTo>
                  <a:lnTo>
                    <a:pt x="8240" y="2133"/>
                  </a:lnTo>
                  <a:lnTo>
                    <a:pt x="8337" y="2278"/>
                  </a:lnTo>
                  <a:lnTo>
                    <a:pt x="8482" y="2375"/>
                  </a:lnTo>
                  <a:lnTo>
                    <a:pt x="8676" y="2424"/>
                  </a:lnTo>
                  <a:lnTo>
                    <a:pt x="8870" y="2375"/>
                  </a:lnTo>
                  <a:lnTo>
                    <a:pt x="9064" y="2278"/>
                  </a:lnTo>
                  <a:lnTo>
                    <a:pt x="9161" y="2133"/>
                  </a:lnTo>
                  <a:lnTo>
                    <a:pt x="9209" y="1890"/>
                  </a:lnTo>
                  <a:lnTo>
                    <a:pt x="9209" y="1793"/>
                  </a:lnTo>
                  <a:close/>
                  <a:moveTo>
                    <a:pt x="8676" y="0"/>
                  </a:moveTo>
                  <a:lnTo>
                    <a:pt x="8482" y="49"/>
                  </a:lnTo>
                  <a:lnTo>
                    <a:pt x="8337" y="146"/>
                  </a:lnTo>
                  <a:lnTo>
                    <a:pt x="8240" y="340"/>
                  </a:lnTo>
                  <a:lnTo>
                    <a:pt x="8192" y="533"/>
                  </a:lnTo>
                  <a:lnTo>
                    <a:pt x="8192" y="776"/>
                  </a:lnTo>
                  <a:lnTo>
                    <a:pt x="7465" y="873"/>
                  </a:lnTo>
                  <a:lnTo>
                    <a:pt x="6786" y="1018"/>
                  </a:lnTo>
                  <a:lnTo>
                    <a:pt x="6108" y="1212"/>
                  </a:lnTo>
                  <a:lnTo>
                    <a:pt x="5429" y="1454"/>
                  </a:lnTo>
                  <a:lnTo>
                    <a:pt x="4799" y="1793"/>
                  </a:lnTo>
                  <a:lnTo>
                    <a:pt x="4169" y="2181"/>
                  </a:lnTo>
                  <a:lnTo>
                    <a:pt x="3636" y="2617"/>
                  </a:lnTo>
                  <a:lnTo>
                    <a:pt x="3103" y="3102"/>
                  </a:lnTo>
                  <a:lnTo>
                    <a:pt x="2618" y="3635"/>
                  </a:lnTo>
                  <a:lnTo>
                    <a:pt x="2182" y="4168"/>
                  </a:lnTo>
                  <a:lnTo>
                    <a:pt x="1794" y="4798"/>
                  </a:lnTo>
                  <a:lnTo>
                    <a:pt x="1455" y="5428"/>
                  </a:lnTo>
                  <a:lnTo>
                    <a:pt x="1213" y="6058"/>
                  </a:lnTo>
                  <a:lnTo>
                    <a:pt x="1019" y="6737"/>
                  </a:lnTo>
                  <a:lnTo>
                    <a:pt x="873" y="7464"/>
                  </a:lnTo>
                  <a:lnTo>
                    <a:pt x="776" y="8191"/>
                  </a:lnTo>
                  <a:lnTo>
                    <a:pt x="340" y="8191"/>
                  </a:lnTo>
                  <a:lnTo>
                    <a:pt x="146" y="8336"/>
                  </a:lnTo>
                  <a:lnTo>
                    <a:pt x="49" y="8482"/>
                  </a:lnTo>
                  <a:lnTo>
                    <a:pt x="1" y="8675"/>
                  </a:lnTo>
                  <a:lnTo>
                    <a:pt x="49" y="8869"/>
                  </a:lnTo>
                  <a:lnTo>
                    <a:pt x="146" y="9063"/>
                  </a:lnTo>
                  <a:lnTo>
                    <a:pt x="340" y="9160"/>
                  </a:lnTo>
                  <a:lnTo>
                    <a:pt x="534" y="9209"/>
                  </a:lnTo>
                  <a:lnTo>
                    <a:pt x="776" y="9209"/>
                  </a:lnTo>
                  <a:lnTo>
                    <a:pt x="873" y="9887"/>
                  </a:lnTo>
                  <a:lnTo>
                    <a:pt x="1019" y="10614"/>
                  </a:lnTo>
                  <a:lnTo>
                    <a:pt x="1213" y="11293"/>
                  </a:lnTo>
                  <a:lnTo>
                    <a:pt x="1455" y="11923"/>
                  </a:lnTo>
                  <a:lnTo>
                    <a:pt x="1794" y="12553"/>
                  </a:lnTo>
                  <a:lnTo>
                    <a:pt x="2182" y="13183"/>
                  </a:lnTo>
                  <a:lnTo>
                    <a:pt x="2618" y="13764"/>
                  </a:lnTo>
                  <a:lnTo>
                    <a:pt x="3103" y="14297"/>
                  </a:lnTo>
                  <a:lnTo>
                    <a:pt x="3636" y="14782"/>
                  </a:lnTo>
                  <a:lnTo>
                    <a:pt x="4169" y="15218"/>
                  </a:lnTo>
                  <a:lnTo>
                    <a:pt x="4799" y="15557"/>
                  </a:lnTo>
                  <a:lnTo>
                    <a:pt x="5429" y="15897"/>
                  </a:lnTo>
                  <a:lnTo>
                    <a:pt x="6108" y="16188"/>
                  </a:lnTo>
                  <a:lnTo>
                    <a:pt x="6786" y="16381"/>
                  </a:lnTo>
                  <a:lnTo>
                    <a:pt x="7465" y="16527"/>
                  </a:lnTo>
                  <a:lnTo>
                    <a:pt x="8192" y="16575"/>
                  </a:lnTo>
                  <a:lnTo>
                    <a:pt x="8192" y="16866"/>
                  </a:lnTo>
                  <a:lnTo>
                    <a:pt x="8240" y="17060"/>
                  </a:lnTo>
                  <a:lnTo>
                    <a:pt x="8337" y="17205"/>
                  </a:lnTo>
                  <a:lnTo>
                    <a:pt x="8482" y="17302"/>
                  </a:lnTo>
                  <a:lnTo>
                    <a:pt x="8676" y="17351"/>
                  </a:lnTo>
                  <a:lnTo>
                    <a:pt x="8870" y="17302"/>
                  </a:lnTo>
                  <a:lnTo>
                    <a:pt x="9064" y="17205"/>
                  </a:lnTo>
                  <a:lnTo>
                    <a:pt x="9161" y="17060"/>
                  </a:lnTo>
                  <a:lnTo>
                    <a:pt x="9209" y="16866"/>
                  </a:lnTo>
                  <a:lnTo>
                    <a:pt x="9209" y="16575"/>
                  </a:lnTo>
                  <a:lnTo>
                    <a:pt x="9888" y="16527"/>
                  </a:lnTo>
                  <a:lnTo>
                    <a:pt x="10615" y="16381"/>
                  </a:lnTo>
                  <a:lnTo>
                    <a:pt x="11293" y="16188"/>
                  </a:lnTo>
                  <a:lnTo>
                    <a:pt x="11923" y="15897"/>
                  </a:lnTo>
                  <a:lnTo>
                    <a:pt x="12553" y="15557"/>
                  </a:lnTo>
                  <a:lnTo>
                    <a:pt x="13183" y="15218"/>
                  </a:lnTo>
                  <a:lnTo>
                    <a:pt x="13765" y="14782"/>
                  </a:lnTo>
                  <a:lnTo>
                    <a:pt x="14298" y="14297"/>
                  </a:lnTo>
                  <a:lnTo>
                    <a:pt x="14783" y="13764"/>
                  </a:lnTo>
                  <a:lnTo>
                    <a:pt x="15219" y="13183"/>
                  </a:lnTo>
                  <a:lnTo>
                    <a:pt x="15607" y="12553"/>
                  </a:lnTo>
                  <a:lnTo>
                    <a:pt x="15897" y="11923"/>
                  </a:lnTo>
                  <a:lnTo>
                    <a:pt x="16188" y="11293"/>
                  </a:lnTo>
                  <a:lnTo>
                    <a:pt x="16382" y="10614"/>
                  </a:lnTo>
                  <a:lnTo>
                    <a:pt x="16528" y="9887"/>
                  </a:lnTo>
                  <a:lnTo>
                    <a:pt x="16576" y="9209"/>
                  </a:lnTo>
                  <a:lnTo>
                    <a:pt x="16867" y="9209"/>
                  </a:lnTo>
                  <a:lnTo>
                    <a:pt x="17061" y="9160"/>
                  </a:lnTo>
                  <a:lnTo>
                    <a:pt x="17206" y="9063"/>
                  </a:lnTo>
                  <a:lnTo>
                    <a:pt x="17303" y="8869"/>
                  </a:lnTo>
                  <a:lnTo>
                    <a:pt x="17351" y="8675"/>
                  </a:lnTo>
                  <a:lnTo>
                    <a:pt x="17303" y="8482"/>
                  </a:lnTo>
                  <a:lnTo>
                    <a:pt x="17206" y="8336"/>
                  </a:lnTo>
                  <a:lnTo>
                    <a:pt x="17061" y="8191"/>
                  </a:lnTo>
                  <a:lnTo>
                    <a:pt x="16576" y="8191"/>
                  </a:lnTo>
                  <a:lnTo>
                    <a:pt x="16528" y="7464"/>
                  </a:lnTo>
                  <a:lnTo>
                    <a:pt x="16382" y="6737"/>
                  </a:lnTo>
                  <a:lnTo>
                    <a:pt x="16188" y="6058"/>
                  </a:lnTo>
                  <a:lnTo>
                    <a:pt x="15897" y="5428"/>
                  </a:lnTo>
                  <a:lnTo>
                    <a:pt x="15607" y="4798"/>
                  </a:lnTo>
                  <a:lnTo>
                    <a:pt x="15219" y="4168"/>
                  </a:lnTo>
                  <a:lnTo>
                    <a:pt x="14783" y="3635"/>
                  </a:lnTo>
                  <a:lnTo>
                    <a:pt x="14298" y="3102"/>
                  </a:lnTo>
                  <a:lnTo>
                    <a:pt x="13765" y="2617"/>
                  </a:lnTo>
                  <a:lnTo>
                    <a:pt x="13183" y="2181"/>
                  </a:lnTo>
                  <a:lnTo>
                    <a:pt x="12553" y="1793"/>
                  </a:lnTo>
                  <a:lnTo>
                    <a:pt x="11923" y="1454"/>
                  </a:lnTo>
                  <a:lnTo>
                    <a:pt x="11293" y="1212"/>
                  </a:lnTo>
                  <a:lnTo>
                    <a:pt x="10615" y="1018"/>
                  </a:lnTo>
                  <a:lnTo>
                    <a:pt x="9888" y="873"/>
                  </a:lnTo>
                  <a:lnTo>
                    <a:pt x="9209" y="776"/>
                  </a:lnTo>
                  <a:lnTo>
                    <a:pt x="9209" y="533"/>
                  </a:lnTo>
                  <a:lnTo>
                    <a:pt x="9161" y="340"/>
                  </a:lnTo>
                  <a:lnTo>
                    <a:pt x="9064" y="146"/>
                  </a:lnTo>
                  <a:lnTo>
                    <a:pt x="8870" y="49"/>
                  </a:lnTo>
                  <a:lnTo>
                    <a:pt x="867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5" name="Google Shape;1975;p57"/>
          <p:cNvGrpSpPr/>
          <p:nvPr/>
        </p:nvGrpSpPr>
        <p:grpSpPr>
          <a:xfrm>
            <a:off x="2810052" y="3315312"/>
            <a:ext cx="391048" cy="392133"/>
            <a:chOff x="2620151" y="3315312"/>
            <a:chExt cx="391048" cy="392133"/>
          </a:xfrm>
        </p:grpSpPr>
        <p:sp>
          <p:nvSpPr>
            <p:cNvPr id="1976" name="Google Shape;1976;p57"/>
            <p:cNvSpPr/>
            <p:nvPr/>
          </p:nvSpPr>
          <p:spPr>
            <a:xfrm>
              <a:off x="2803053" y="3386502"/>
              <a:ext cx="138041" cy="136933"/>
            </a:xfrm>
            <a:custGeom>
              <a:rect b="b" l="l" r="r" t="t"/>
              <a:pathLst>
                <a:path extrusionOk="0" h="6059" w="6108">
                  <a:moveTo>
                    <a:pt x="1309" y="1018"/>
                  </a:moveTo>
                  <a:lnTo>
                    <a:pt x="1552" y="1115"/>
                  </a:lnTo>
                  <a:lnTo>
                    <a:pt x="1891" y="1261"/>
                  </a:lnTo>
                  <a:lnTo>
                    <a:pt x="2230" y="1503"/>
                  </a:lnTo>
                  <a:lnTo>
                    <a:pt x="1843" y="1842"/>
                  </a:lnTo>
                  <a:lnTo>
                    <a:pt x="1503" y="2181"/>
                  </a:lnTo>
                  <a:lnTo>
                    <a:pt x="1309" y="1842"/>
                  </a:lnTo>
                  <a:lnTo>
                    <a:pt x="1164" y="1503"/>
                  </a:lnTo>
                  <a:lnTo>
                    <a:pt x="1067" y="1261"/>
                  </a:lnTo>
                  <a:lnTo>
                    <a:pt x="1019" y="1115"/>
                  </a:lnTo>
                  <a:lnTo>
                    <a:pt x="1019" y="1018"/>
                  </a:lnTo>
                  <a:close/>
                  <a:moveTo>
                    <a:pt x="5090" y="1018"/>
                  </a:moveTo>
                  <a:lnTo>
                    <a:pt x="5090" y="1115"/>
                  </a:lnTo>
                  <a:lnTo>
                    <a:pt x="5041" y="1261"/>
                  </a:lnTo>
                  <a:lnTo>
                    <a:pt x="4944" y="1503"/>
                  </a:lnTo>
                  <a:lnTo>
                    <a:pt x="4799" y="1842"/>
                  </a:lnTo>
                  <a:lnTo>
                    <a:pt x="4605" y="2181"/>
                  </a:lnTo>
                  <a:lnTo>
                    <a:pt x="4266" y="1842"/>
                  </a:lnTo>
                  <a:lnTo>
                    <a:pt x="3878" y="1503"/>
                  </a:lnTo>
                  <a:lnTo>
                    <a:pt x="4217" y="1261"/>
                  </a:lnTo>
                  <a:lnTo>
                    <a:pt x="4557" y="1115"/>
                  </a:lnTo>
                  <a:lnTo>
                    <a:pt x="4799" y="1018"/>
                  </a:lnTo>
                  <a:close/>
                  <a:moveTo>
                    <a:pt x="3054" y="2133"/>
                  </a:moveTo>
                  <a:lnTo>
                    <a:pt x="3539" y="2569"/>
                  </a:lnTo>
                  <a:lnTo>
                    <a:pt x="3975" y="3005"/>
                  </a:lnTo>
                  <a:lnTo>
                    <a:pt x="3539" y="3490"/>
                  </a:lnTo>
                  <a:lnTo>
                    <a:pt x="3054" y="3926"/>
                  </a:lnTo>
                  <a:lnTo>
                    <a:pt x="2570" y="3490"/>
                  </a:lnTo>
                  <a:lnTo>
                    <a:pt x="2133" y="3005"/>
                  </a:lnTo>
                  <a:lnTo>
                    <a:pt x="2570" y="2569"/>
                  </a:lnTo>
                  <a:lnTo>
                    <a:pt x="3054" y="2133"/>
                  </a:lnTo>
                  <a:close/>
                  <a:moveTo>
                    <a:pt x="1503" y="3878"/>
                  </a:moveTo>
                  <a:lnTo>
                    <a:pt x="1843" y="4217"/>
                  </a:lnTo>
                  <a:lnTo>
                    <a:pt x="2230" y="4556"/>
                  </a:lnTo>
                  <a:lnTo>
                    <a:pt x="1891" y="4799"/>
                  </a:lnTo>
                  <a:lnTo>
                    <a:pt x="1552" y="4944"/>
                  </a:lnTo>
                  <a:lnTo>
                    <a:pt x="1309" y="5041"/>
                  </a:lnTo>
                  <a:lnTo>
                    <a:pt x="1019" y="5041"/>
                  </a:lnTo>
                  <a:lnTo>
                    <a:pt x="1019" y="4944"/>
                  </a:lnTo>
                  <a:lnTo>
                    <a:pt x="1067" y="4799"/>
                  </a:lnTo>
                  <a:lnTo>
                    <a:pt x="1164" y="4556"/>
                  </a:lnTo>
                  <a:lnTo>
                    <a:pt x="1309" y="4217"/>
                  </a:lnTo>
                  <a:lnTo>
                    <a:pt x="1503" y="3878"/>
                  </a:lnTo>
                  <a:close/>
                  <a:moveTo>
                    <a:pt x="4605" y="3878"/>
                  </a:moveTo>
                  <a:lnTo>
                    <a:pt x="4799" y="4217"/>
                  </a:lnTo>
                  <a:lnTo>
                    <a:pt x="4944" y="4556"/>
                  </a:lnTo>
                  <a:lnTo>
                    <a:pt x="5041" y="4799"/>
                  </a:lnTo>
                  <a:lnTo>
                    <a:pt x="5090" y="4944"/>
                  </a:lnTo>
                  <a:lnTo>
                    <a:pt x="5090" y="5041"/>
                  </a:lnTo>
                  <a:lnTo>
                    <a:pt x="4799" y="5041"/>
                  </a:lnTo>
                  <a:lnTo>
                    <a:pt x="4557" y="4944"/>
                  </a:lnTo>
                  <a:lnTo>
                    <a:pt x="4217" y="4799"/>
                  </a:lnTo>
                  <a:lnTo>
                    <a:pt x="3878" y="4556"/>
                  </a:lnTo>
                  <a:lnTo>
                    <a:pt x="4266" y="4217"/>
                  </a:lnTo>
                  <a:lnTo>
                    <a:pt x="4605" y="3878"/>
                  </a:lnTo>
                  <a:close/>
                  <a:moveTo>
                    <a:pt x="970" y="1"/>
                  </a:moveTo>
                  <a:lnTo>
                    <a:pt x="728" y="49"/>
                  </a:lnTo>
                  <a:lnTo>
                    <a:pt x="583" y="97"/>
                  </a:lnTo>
                  <a:lnTo>
                    <a:pt x="437" y="194"/>
                  </a:lnTo>
                  <a:lnTo>
                    <a:pt x="292" y="291"/>
                  </a:lnTo>
                  <a:lnTo>
                    <a:pt x="195" y="388"/>
                  </a:lnTo>
                  <a:lnTo>
                    <a:pt x="98" y="534"/>
                  </a:lnTo>
                  <a:lnTo>
                    <a:pt x="49" y="727"/>
                  </a:lnTo>
                  <a:lnTo>
                    <a:pt x="1" y="921"/>
                  </a:lnTo>
                  <a:lnTo>
                    <a:pt x="1" y="1164"/>
                  </a:lnTo>
                  <a:lnTo>
                    <a:pt x="49" y="1454"/>
                  </a:lnTo>
                  <a:lnTo>
                    <a:pt x="146" y="1794"/>
                  </a:lnTo>
                  <a:lnTo>
                    <a:pt x="292" y="2133"/>
                  </a:lnTo>
                  <a:lnTo>
                    <a:pt x="534" y="2569"/>
                  </a:lnTo>
                  <a:lnTo>
                    <a:pt x="825" y="3005"/>
                  </a:lnTo>
                  <a:lnTo>
                    <a:pt x="534" y="3490"/>
                  </a:lnTo>
                  <a:lnTo>
                    <a:pt x="292" y="3926"/>
                  </a:lnTo>
                  <a:lnTo>
                    <a:pt x="146" y="4265"/>
                  </a:lnTo>
                  <a:lnTo>
                    <a:pt x="49" y="4605"/>
                  </a:lnTo>
                  <a:lnTo>
                    <a:pt x="1" y="4895"/>
                  </a:lnTo>
                  <a:lnTo>
                    <a:pt x="1" y="5138"/>
                  </a:lnTo>
                  <a:lnTo>
                    <a:pt x="49" y="5332"/>
                  </a:lnTo>
                  <a:lnTo>
                    <a:pt x="98" y="5525"/>
                  </a:lnTo>
                  <a:lnTo>
                    <a:pt x="195" y="5671"/>
                  </a:lnTo>
                  <a:lnTo>
                    <a:pt x="292" y="5768"/>
                  </a:lnTo>
                  <a:lnTo>
                    <a:pt x="437" y="5913"/>
                  </a:lnTo>
                  <a:lnTo>
                    <a:pt x="583" y="6010"/>
                  </a:lnTo>
                  <a:lnTo>
                    <a:pt x="825" y="6059"/>
                  </a:lnTo>
                  <a:lnTo>
                    <a:pt x="1309" y="6059"/>
                  </a:lnTo>
                  <a:lnTo>
                    <a:pt x="1552" y="6010"/>
                  </a:lnTo>
                  <a:lnTo>
                    <a:pt x="1843" y="5913"/>
                  </a:lnTo>
                  <a:lnTo>
                    <a:pt x="2182" y="5768"/>
                  </a:lnTo>
                  <a:lnTo>
                    <a:pt x="2618" y="5525"/>
                  </a:lnTo>
                  <a:lnTo>
                    <a:pt x="3054" y="5235"/>
                  </a:lnTo>
                  <a:lnTo>
                    <a:pt x="3490" y="5525"/>
                  </a:lnTo>
                  <a:lnTo>
                    <a:pt x="3927" y="5768"/>
                  </a:lnTo>
                  <a:lnTo>
                    <a:pt x="4266" y="5913"/>
                  </a:lnTo>
                  <a:lnTo>
                    <a:pt x="4557" y="6010"/>
                  </a:lnTo>
                  <a:lnTo>
                    <a:pt x="4799" y="6059"/>
                  </a:lnTo>
                  <a:lnTo>
                    <a:pt x="5284" y="6059"/>
                  </a:lnTo>
                  <a:lnTo>
                    <a:pt x="5526" y="6010"/>
                  </a:lnTo>
                  <a:lnTo>
                    <a:pt x="5671" y="5913"/>
                  </a:lnTo>
                  <a:lnTo>
                    <a:pt x="5817" y="5768"/>
                  </a:lnTo>
                  <a:lnTo>
                    <a:pt x="5914" y="5671"/>
                  </a:lnTo>
                  <a:lnTo>
                    <a:pt x="6011" y="5525"/>
                  </a:lnTo>
                  <a:lnTo>
                    <a:pt x="6059" y="5332"/>
                  </a:lnTo>
                  <a:lnTo>
                    <a:pt x="6108" y="5138"/>
                  </a:lnTo>
                  <a:lnTo>
                    <a:pt x="6108" y="4895"/>
                  </a:lnTo>
                  <a:lnTo>
                    <a:pt x="6059" y="4605"/>
                  </a:lnTo>
                  <a:lnTo>
                    <a:pt x="5962" y="4265"/>
                  </a:lnTo>
                  <a:lnTo>
                    <a:pt x="5817" y="3926"/>
                  </a:lnTo>
                  <a:lnTo>
                    <a:pt x="5574" y="3490"/>
                  </a:lnTo>
                  <a:lnTo>
                    <a:pt x="5284" y="3005"/>
                  </a:lnTo>
                  <a:lnTo>
                    <a:pt x="5574" y="2569"/>
                  </a:lnTo>
                  <a:lnTo>
                    <a:pt x="5817" y="2133"/>
                  </a:lnTo>
                  <a:lnTo>
                    <a:pt x="5962" y="1794"/>
                  </a:lnTo>
                  <a:lnTo>
                    <a:pt x="6059" y="1454"/>
                  </a:lnTo>
                  <a:lnTo>
                    <a:pt x="6108" y="1164"/>
                  </a:lnTo>
                  <a:lnTo>
                    <a:pt x="6108" y="921"/>
                  </a:lnTo>
                  <a:lnTo>
                    <a:pt x="6059" y="727"/>
                  </a:lnTo>
                  <a:lnTo>
                    <a:pt x="6011" y="534"/>
                  </a:lnTo>
                  <a:lnTo>
                    <a:pt x="5914" y="388"/>
                  </a:lnTo>
                  <a:lnTo>
                    <a:pt x="5817" y="291"/>
                  </a:lnTo>
                  <a:lnTo>
                    <a:pt x="5671" y="194"/>
                  </a:lnTo>
                  <a:lnTo>
                    <a:pt x="5526" y="97"/>
                  </a:lnTo>
                  <a:lnTo>
                    <a:pt x="5381" y="49"/>
                  </a:lnTo>
                  <a:lnTo>
                    <a:pt x="5187" y="1"/>
                  </a:lnTo>
                  <a:lnTo>
                    <a:pt x="4896" y="1"/>
                  </a:lnTo>
                  <a:lnTo>
                    <a:pt x="4654" y="49"/>
                  </a:lnTo>
                  <a:lnTo>
                    <a:pt x="4314" y="146"/>
                  </a:lnTo>
                  <a:lnTo>
                    <a:pt x="3927" y="291"/>
                  </a:lnTo>
                  <a:lnTo>
                    <a:pt x="3490" y="534"/>
                  </a:lnTo>
                  <a:lnTo>
                    <a:pt x="3054" y="824"/>
                  </a:lnTo>
                  <a:lnTo>
                    <a:pt x="2618" y="534"/>
                  </a:lnTo>
                  <a:lnTo>
                    <a:pt x="2182" y="291"/>
                  </a:lnTo>
                  <a:lnTo>
                    <a:pt x="1794" y="146"/>
                  </a:lnTo>
                  <a:lnTo>
                    <a:pt x="1455" y="49"/>
                  </a:lnTo>
                  <a:lnTo>
                    <a:pt x="121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57"/>
            <p:cNvSpPr/>
            <p:nvPr/>
          </p:nvSpPr>
          <p:spPr>
            <a:xfrm>
              <a:off x="2620151" y="3315312"/>
              <a:ext cx="391048" cy="392133"/>
            </a:xfrm>
            <a:custGeom>
              <a:rect b="b" l="l" r="r" t="t"/>
              <a:pathLst>
                <a:path extrusionOk="0" h="17351" w="17303">
                  <a:moveTo>
                    <a:pt x="11147" y="1018"/>
                  </a:moveTo>
                  <a:lnTo>
                    <a:pt x="11680" y="1067"/>
                  </a:lnTo>
                  <a:lnTo>
                    <a:pt x="12165" y="1115"/>
                  </a:lnTo>
                  <a:lnTo>
                    <a:pt x="12698" y="1260"/>
                  </a:lnTo>
                  <a:lnTo>
                    <a:pt x="13134" y="1454"/>
                  </a:lnTo>
                  <a:lnTo>
                    <a:pt x="13619" y="1648"/>
                  </a:lnTo>
                  <a:lnTo>
                    <a:pt x="14007" y="1890"/>
                  </a:lnTo>
                  <a:lnTo>
                    <a:pt x="14443" y="2230"/>
                  </a:lnTo>
                  <a:lnTo>
                    <a:pt x="14782" y="2520"/>
                  </a:lnTo>
                  <a:lnTo>
                    <a:pt x="15121" y="2908"/>
                  </a:lnTo>
                  <a:lnTo>
                    <a:pt x="15412" y="3296"/>
                  </a:lnTo>
                  <a:lnTo>
                    <a:pt x="15654" y="3732"/>
                  </a:lnTo>
                  <a:lnTo>
                    <a:pt x="15897" y="4168"/>
                  </a:lnTo>
                  <a:lnTo>
                    <a:pt x="16042" y="4653"/>
                  </a:lnTo>
                  <a:lnTo>
                    <a:pt x="16188" y="5138"/>
                  </a:lnTo>
                  <a:lnTo>
                    <a:pt x="16285" y="5671"/>
                  </a:lnTo>
                  <a:lnTo>
                    <a:pt x="16285" y="6155"/>
                  </a:lnTo>
                  <a:lnTo>
                    <a:pt x="16285" y="6688"/>
                  </a:lnTo>
                  <a:lnTo>
                    <a:pt x="16188" y="7222"/>
                  </a:lnTo>
                  <a:lnTo>
                    <a:pt x="16042" y="7706"/>
                  </a:lnTo>
                  <a:lnTo>
                    <a:pt x="15897" y="8191"/>
                  </a:lnTo>
                  <a:lnTo>
                    <a:pt x="15654" y="8627"/>
                  </a:lnTo>
                  <a:lnTo>
                    <a:pt x="15412" y="9063"/>
                  </a:lnTo>
                  <a:lnTo>
                    <a:pt x="15121" y="9451"/>
                  </a:lnTo>
                  <a:lnTo>
                    <a:pt x="14782" y="9839"/>
                  </a:lnTo>
                  <a:lnTo>
                    <a:pt x="14443" y="10129"/>
                  </a:lnTo>
                  <a:lnTo>
                    <a:pt x="14007" y="10469"/>
                  </a:lnTo>
                  <a:lnTo>
                    <a:pt x="13619" y="10711"/>
                  </a:lnTo>
                  <a:lnTo>
                    <a:pt x="13134" y="10905"/>
                  </a:lnTo>
                  <a:lnTo>
                    <a:pt x="12698" y="11099"/>
                  </a:lnTo>
                  <a:lnTo>
                    <a:pt x="12165" y="11244"/>
                  </a:lnTo>
                  <a:lnTo>
                    <a:pt x="11680" y="11293"/>
                  </a:lnTo>
                  <a:lnTo>
                    <a:pt x="11147" y="11341"/>
                  </a:lnTo>
                  <a:lnTo>
                    <a:pt x="10614" y="11293"/>
                  </a:lnTo>
                  <a:lnTo>
                    <a:pt x="10129" y="11244"/>
                  </a:lnTo>
                  <a:lnTo>
                    <a:pt x="9596" y="11099"/>
                  </a:lnTo>
                  <a:lnTo>
                    <a:pt x="9160" y="10905"/>
                  </a:lnTo>
                  <a:lnTo>
                    <a:pt x="8676" y="10711"/>
                  </a:lnTo>
                  <a:lnTo>
                    <a:pt x="8288" y="10469"/>
                  </a:lnTo>
                  <a:lnTo>
                    <a:pt x="7852" y="10129"/>
                  </a:lnTo>
                  <a:lnTo>
                    <a:pt x="7512" y="9839"/>
                  </a:lnTo>
                  <a:lnTo>
                    <a:pt x="7173" y="9451"/>
                  </a:lnTo>
                  <a:lnTo>
                    <a:pt x="6882" y="9063"/>
                  </a:lnTo>
                  <a:lnTo>
                    <a:pt x="6640" y="8627"/>
                  </a:lnTo>
                  <a:lnTo>
                    <a:pt x="6398" y="8191"/>
                  </a:lnTo>
                  <a:lnTo>
                    <a:pt x="6252" y="7706"/>
                  </a:lnTo>
                  <a:lnTo>
                    <a:pt x="6107" y="7222"/>
                  </a:lnTo>
                  <a:lnTo>
                    <a:pt x="6010" y="6688"/>
                  </a:lnTo>
                  <a:lnTo>
                    <a:pt x="6010" y="6155"/>
                  </a:lnTo>
                  <a:lnTo>
                    <a:pt x="6010" y="5671"/>
                  </a:lnTo>
                  <a:lnTo>
                    <a:pt x="6107" y="5138"/>
                  </a:lnTo>
                  <a:lnTo>
                    <a:pt x="6252" y="4653"/>
                  </a:lnTo>
                  <a:lnTo>
                    <a:pt x="6398" y="4168"/>
                  </a:lnTo>
                  <a:lnTo>
                    <a:pt x="6640" y="3732"/>
                  </a:lnTo>
                  <a:lnTo>
                    <a:pt x="6882" y="3296"/>
                  </a:lnTo>
                  <a:lnTo>
                    <a:pt x="7173" y="2908"/>
                  </a:lnTo>
                  <a:lnTo>
                    <a:pt x="7512" y="2520"/>
                  </a:lnTo>
                  <a:lnTo>
                    <a:pt x="7852" y="2230"/>
                  </a:lnTo>
                  <a:lnTo>
                    <a:pt x="8288" y="1890"/>
                  </a:lnTo>
                  <a:lnTo>
                    <a:pt x="8676" y="1648"/>
                  </a:lnTo>
                  <a:lnTo>
                    <a:pt x="9160" y="1454"/>
                  </a:lnTo>
                  <a:lnTo>
                    <a:pt x="9596" y="1260"/>
                  </a:lnTo>
                  <a:lnTo>
                    <a:pt x="10129" y="1115"/>
                  </a:lnTo>
                  <a:lnTo>
                    <a:pt x="10614" y="1067"/>
                  </a:lnTo>
                  <a:lnTo>
                    <a:pt x="11147" y="1018"/>
                  </a:lnTo>
                  <a:close/>
                  <a:moveTo>
                    <a:pt x="6349" y="10033"/>
                  </a:moveTo>
                  <a:lnTo>
                    <a:pt x="6785" y="10517"/>
                  </a:lnTo>
                  <a:lnTo>
                    <a:pt x="7270" y="10953"/>
                  </a:lnTo>
                  <a:lnTo>
                    <a:pt x="6446" y="12165"/>
                  </a:lnTo>
                  <a:lnTo>
                    <a:pt x="5138" y="10905"/>
                  </a:lnTo>
                  <a:lnTo>
                    <a:pt x="6349" y="10033"/>
                  </a:lnTo>
                  <a:close/>
                  <a:moveTo>
                    <a:pt x="4314" y="11486"/>
                  </a:moveTo>
                  <a:lnTo>
                    <a:pt x="5865" y="13037"/>
                  </a:lnTo>
                  <a:lnTo>
                    <a:pt x="3732" y="16091"/>
                  </a:lnTo>
                  <a:lnTo>
                    <a:pt x="3635" y="16188"/>
                  </a:lnTo>
                  <a:lnTo>
                    <a:pt x="3538" y="16284"/>
                  </a:lnTo>
                  <a:lnTo>
                    <a:pt x="3296" y="16333"/>
                  </a:lnTo>
                  <a:lnTo>
                    <a:pt x="3054" y="16284"/>
                  </a:lnTo>
                  <a:lnTo>
                    <a:pt x="2908" y="16236"/>
                  </a:lnTo>
                  <a:lnTo>
                    <a:pt x="2811" y="16188"/>
                  </a:lnTo>
                  <a:lnTo>
                    <a:pt x="1163" y="14491"/>
                  </a:lnTo>
                  <a:lnTo>
                    <a:pt x="1066" y="14394"/>
                  </a:lnTo>
                  <a:lnTo>
                    <a:pt x="1018" y="14297"/>
                  </a:lnTo>
                  <a:lnTo>
                    <a:pt x="970" y="14055"/>
                  </a:lnTo>
                  <a:lnTo>
                    <a:pt x="1066" y="13813"/>
                  </a:lnTo>
                  <a:lnTo>
                    <a:pt x="1163" y="13716"/>
                  </a:lnTo>
                  <a:lnTo>
                    <a:pt x="1260" y="13619"/>
                  </a:lnTo>
                  <a:lnTo>
                    <a:pt x="4314" y="11486"/>
                  </a:lnTo>
                  <a:close/>
                  <a:moveTo>
                    <a:pt x="11147" y="0"/>
                  </a:moveTo>
                  <a:lnTo>
                    <a:pt x="10517" y="49"/>
                  </a:lnTo>
                  <a:lnTo>
                    <a:pt x="9887" y="146"/>
                  </a:lnTo>
                  <a:lnTo>
                    <a:pt x="9306" y="291"/>
                  </a:lnTo>
                  <a:lnTo>
                    <a:pt x="8772" y="485"/>
                  </a:lnTo>
                  <a:lnTo>
                    <a:pt x="8191" y="776"/>
                  </a:lnTo>
                  <a:lnTo>
                    <a:pt x="7706" y="1067"/>
                  </a:lnTo>
                  <a:lnTo>
                    <a:pt x="7222" y="1406"/>
                  </a:lnTo>
                  <a:lnTo>
                    <a:pt x="6785" y="1842"/>
                  </a:lnTo>
                  <a:lnTo>
                    <a:pt x="6398" y="2278"/>
                  </a:lnTo>
                  <a:lnTo>
                    <a:pt x="6058" y="2714"/>
                  </a:lnTo>
                  <a:lnTo>
                    <a:pt x="5719" y="3247"/>
                  </a:lnTo>
                  <a:lnTo>
                    <a:pt x="5477" y="3781"/>
                  </a:lnTo>
                  <a:lnTo>
                    <a:pt x="5283" y="4362"/>
                  </a:lnTo>
                  <a:lnTo>
                    <a:pt x="5089" y="4944"/>
                  </a:lnTo>
                  <a:lnTo>
                    <a:pt x="4992" y="5574"/>
                  </a:lnTo>
                  <a:lnTo>
                    <a:pt x="4992" y="6155"/>
                  </a:lnTo>
                  <a:lnTo>
                    <a:pt x="5041" y="6979"/>
                  </a:lnTo>
                  <a:lnTo>
                    <a:pt x="5186" y="7755"/>
                  </a:lnTo>
                  <a:lnTo>
                    <a:pt x="5428" y="8530"/>
                  </a:lnTo>
                  <a:lnTo>
                    <a:pt x="5768" y="9209"/>
                  </a:lnTo>
                  <a:lnTo>
                    <a:pt x="679" y="12795"/>
                  </a:lnTo>
                  <a:lnTo>
                    <a:pt x="388" y="12989"/>
                  </a:lnTo>
                  <a:lnTo>
                    <a:pt x="194" y="13280"/>
                  </a:lnTo>
                  <a:lnTo>
                    <a:pt x="49" y="13619"/>
                  </a:lnTo>
                  <a:lnTo>
                    <a:pt x="0" y="13958"/>
                  </a:lnTo>
                  <a:lnTo>
                    <a:pt x="0" y="14297"/>
                  </a:lnTo>
                  <a:lnTo>
                    <a:pt x="49" y="14637"/>
                  </a:lnTo>
                  <a:lnTo>
                    <a:pt x="243" y="14927"/>
                  </a:lnTo>
                  <a:lnTo>
                    <a:pt x="436" y="15218"/>
                  </a:lnTo>
                  <a:lnTo>
                    <a:pt x="2133" y="16866"/>
                  </a:lnTo>
                  <a:lnTo>
                    <a:pt x="2375" y="17108"/>
                  </a:lnTo>
                  <a:lnTo>
                    <a:pt x="2714" y="17254"/>
                  </a:lnTo>
                  <a:lnTo>
                    <a:pt x="3054" y="17351"/>
                  </a:lnTo>
                  <a:lnTo>
                    <a:pt x="3393" y="17351"/>
                  </a:lnTo>
                  <a:lnTo>
                    <a:pt x="3732" y="17254"/>
                  </a:lnTo>
                  <a:lnTo>
                    <a:pt x="4023" y="17157"/>
                  </a:lnTo>
                  <a:lnTo>
                    <a:pt x="4314" y="16963"/>
                  </a:lnTo>
                  <a:lnTo>
                    <a:pt x="4556" y="16672"/>
                  </a:lnTo>
                  <a:lnTo>
                    <a:pt x="8094" y="11535"/>
                  </a:lnTo>
                  <a:lnTo>
                    <a:pt x="8821" y="11874"/>
                  </a:lnTo>
                  <a:lnTo>
                    <a:pt x="9548" y="12116"/>
                  </a:lnTo>
                  <a:lnTo>
                    <a:pt x="10323" y="12310"/>
                  </a:lnTo>
                  <a:lnTo>
                    <a:pt x="11147" y="12359"/>
                  </a:lnTo>
                  <a:lnTo>
                    <a:pt x="11777" y="12310"/>
                  </a:lnTo>
                  <a:lnTo>
                    <a:pt x="12407" y="12213"/>
                  </a:lnTo>
                  <a:lnTo>
                    <a:pt x="12989" y="12068"/>
                  </a:lnTo>
                  <a:lnTo>
                    <a:pt x="13570" y="11874"/>
                  </a:lnTo>
                  <a:lnTo>
                    <a:pt x="14104" y="11583"/>
                  </a:lnTo>
                  <a:lnTo>
                    <a:pt x="14588" y="11293"/>
                  </a:lnTo>
                  <a:lnTo>
                    <a:pt x="15073" y="10953"/>
                  </a:lnTo>
                  <a:lnTo>
                    <a:pt x="15509" y="10517"/>
                  </a:lnTo>
                  <a:lnTo>
                    <a:pt x="15897" y="10081"/>
                  </a:lnTo>
                  <a:lnTo>
                    <a:pt x="16236" y="9645"/>
                  </a:lnTo>
                  <a:lnTo>
                    <a:pt x="16575" y="9112"/>
                  </a:lnTo>
                  <a:lnTo>
                    <a:pt x="16818" y="8579"/>
                  </a:lnTo>
                  <a:lnTo>
                    <a:pt x="17060" y="7997"/>
                  </a:lnTo>
                  <a:lnTo>
                    <a:pt x="17205" y="7415"/>
                  </a:lnTo>
                  <a:lnTo>
                    <a:pt x="17302" y="6785"/>
                  </a:lnTo>
                  <a:lnTo>
                    <a:pt x="17302" y="6155"/>
                  </a:lnTo>
                  <a:lnTo>
                    <a:pt x="17302" y="5574"/>
                  </a:lnTo>
                  <a:lnTo>
                    <a:pt x="17205" y="4944"/>
                  </a:lnTo>
                  <a:lnTo>
                    <a:pt x="17060" y="4362"/>
                  </a:lnTo>
                  <a:lnTo>
                    <a:pt x="16818" y="3781"/>
                  </a:lnTo>
                  <a:lnTo>
                    <a:pt x="16575" y="3247"/>
                  </a:lnTo>
                  <a:lnTo>
                    <a:pt x="16236" y="2714"/>
                  </a:lnTo>
                  <a:lnTo>
                    <a:pt x="15897" y="2278"/>
                  </a:lnTo>
                  <a:lnTo>
                    <a:pt x="15509" y="1842"/>
                  </a:lnTo>
                  <a:lnTo>
                    <a:pt x="15073" y="1406"/>
                  </a:lnTo>
                  <a:lnTo>
                    <a:pt x="14588" y="1067"/>
                  </a:lnTo>
                  <a:lnTo>
                    <a:pt x="14104" y="776"/>
                  </a:lnTo>
                  <a:lnTo>
                    <a:pt x="13570" y="485"/>
                  </a:lnTo>
                  <a:lnTo>
                    <a:pt x="12989" y="291"/>
                  </a:lnTo>
                  <a:lnTo>
                    <a:pt x="12407" y="146"/>
                  </a:lnTo>
                  <a:lnTo>
                    <a:pt x="11777" y="49"/>
                  </a:lnTo>
                  <a:lnTo>
                    <a:pt x="111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8" name="Google Shape;1978;p57"/>
          <p:cNvGrpSpPr/>
          <p:nvPr/>
        </p:nvGrpSpPr>
        <p:grpSpPr>
          <a:xfrm>
            <a:off x="3444963" y="3315312"/>
            <a:ext cx="391048" cy="392133"/>
            <a:chOff x="3288275" y="3315312"/>
            <a:chExt cx="391048" cy="392133"/>
          </a:xfrm>
        </p:grpSpPr>
        <p:sp>
          <p:nvSpPr>
            <p:cNvPr id="1979" name="Google Shape;1979;p57"/>
            <p:cNvSpPr/>
            <p:nvPr/>
          </p:nvSpPr>
          <p:spPr>
            <a:xfrm>
              <a:off x="3391240" y="3419362"/>
              <a:ext cx="185139" cy="185117"/>
            </a:xfrm>
            <a:custGeom>
              <a:rect b="b" l="l" r="r" t="t"/>
              <a:pathLst>
                <a:path extrusionOk="0" h="8191" w="8192">
                  <a:moveTo>
                    <a:pt x="5186" y="1018"/>
                  </a:moveTo>
                  <a:lnTo>
                    <a:pt x="5283" y="1357"/>
                  </a:lnTo>
                  <a:lnTo>
                    <a:pt x="5477" y="1697"/>
                  </a:lnTo>
                  <a:lnTo>
                    <a:pt x="5671" y="1988"/>
                  </a:lnTo>
                  <a:lnTo>
                    <a:pt x="5913" y="2278"/>
                  </a:lnTo>
                  <a:lnTo>
                    <a:pt x="6156" y="2521"/>
                  </a:lnTo>
                  <a:lnTo>
                    <a:pt x="6495" y="2714"/>
                  </a:lnTo>
                  <a:lnTo>
                    <a:pt x="6834" y="2860"/>
                  </a:lnTo>
                  <a:lnTo>
                    <a:pt x="7173" y="2957"/>
                  </a:lnTo>
                  <a:lnTo>
                    <a:pt x="7173" y="5186"/>
                  </a:lnTo>
                  <a:lnTo>
                    <a:pt x="6834" y="5283"/>
                  </a:lnTo>
                  <a:lnTo>
                    <a:pt x="6495" y="5429"/>
                  </a:lnTo>
                  <a:lnTo>
                    <a:pt x="6156" y="5622"/>
                  </a:lnTo>
                  <a:lnTo>
                    <a:pt x="5913" y="5865"/>
                  </a:lnTo>
                  <a:lnTo>
                    <a:pt x="5671" y="6155"/>
                  </a:lnTo>
                  <a:lnTo>
                    <a:pt x="5477" y="6446"/>
                  </a:lnTo>
                  <a:lnTo>
                    <a:pt x="5283" y="6786"/>
                  </a:lnTo>
                  <a:lnTo>
                    <a:pt x="5186" y="7173"/>
                  </a:lnTo>
                  <a:lnTo>
                    <a:pt x="3006" y="7173"/>
                  </a:lnTo>
                  <a:lnTo>
                    <a:pt x="2860" y="6737"/>
                  </a:lnTo>
                  <a:lnTo>
                    <a:pt x="2666" y="6349"/>
                  </a:lnTo>
                  <a:lnTo>
                    <a:pt x="2424" y="6010"/>
                  </a:lnTo>
                  <a:lnTo>
                    <a:pt x="2133" y="5719"/>
                  </a:lnTo>
                  <a:lnTo>
                    <a:pt x="1891" y="5525"/>
                  </a:lnTo>
                  <a:lnTo>
                    <a:pt x="1600" y="5380"/>
                  </a:lnTo>
                  <a:lnTo>
                    <a:pt x="1309" y="5283"/>
                  </a:lnTo>
                  <a:lnTo>
                    <a:pt x="1018" y="5186"/>
                  </a:lnTo>
                  <a:lnTo>
                    <a:pt x="1018" y="2957"/>
                  </a:lnTo>
                  <a:lnTo>
                    <a:pt x="1358" y="2860"/>
                  </a:lnTo>
                  <a:lnTo>
                    <a:pt x="1697" y="2714"/>
                  </a:lnTo>
                  <a:lnTo>
                    <a:pt x="2036" y="2521"/>
                  </a:lnTo>
                  <a:lnTo>
                    <a:pt x="2327" y="2278"/>
                  </a:lnTo>
                  <a:lnTo>
                    <a:pt x="2521" y="1988"/>
                  </a:lnTo>
                  <a:lnTo>
                    <a:pt x="2763" y="1697"/>
                  </a:lnTo>
                  <a:lnTo>
                    <a:pt x="2909" y="1357"/>
                  </a:lnTo>
                  <a:lnTo>
                    <a:pt x="3006" y="1018"/>
                  </a:lnTo>
                  <a:close/>
                  <a:moveTo>
                    <a:pt x="2327" y="0"/>
                  </a:moveTo>
                  <a:lnTo>
                    <a:pt x="2182" y="146"/>
                  </a:lnTo>
                  <a:lnTo>
                    <a:pt x="2085" y="291"/>
                  </a:lnTo>
                  <a:lnTo>
                    <a:pt x="2036" y="485"/>
                  </a:lnTo>
                  <a:lnTo>
                    <a:pt x="1988" y="776"/>
                  </a:lnTo>
                  <a:lnTo>
                    <a:pt x="1891" y="1067"/>
                  </a:lnTo>
                  <a:lnTo>
                    <a:pt x="1794" y="1357"/>
                  </a:lnTo>
                  <a:lnTo>
                    <a:pt x="1600" y="1551"/>
                  </a:lnTo>
                  <a:lnTo>
                    <a:pt x="1358" y="1745"/>
                  </a:lnTo>
                  <a:lnTo>
                    <a:pt x="1115" y="1891"/>
                  </a:lnTo>
                  <a:lnTo>
                    <a:pt x="825" y="1988"/>
                  </a:lnTo>
                  <a:lnTo>
                    <a:pt x="485" y="2036"/>
                  </a:lnTo>
                  <a:lnTo>
                    <a:pt x="291" y="2036"/>
                  </a:lnTo>
                  <a:lnTo>
                    <a:pt x="146" y="2181"/>
                  </a:lnTo>
                  <a:lnTo>
                    <a:pt x="49" y="2327"/>
                  </a:lnTo>
                  <a:lnTo>
                    <a:pt x="1" y="2521"/>
                  </a:lnTo>
                  <a:lnTo>
                    <a:pt x="1" y="5622"/>
                  </a:lnTo>
                  <a:lnTo>
                    <a:pt x="49" y="5816"/>
                  </a:lnTo>
                  <a:lnTo>
                    <a:pt x="146" y="6010"/>
                  </a:lnTo>
                  <a:lnTo>
                    <a:pt x="291" y="6107"/>
                  </a:lnTo>
                  <a:lnTo>
                    <a:pt x="485" y="6155"/>
                  </a:lnTo>
                  <a:lnTo>
                    <a:pt x="776" y="6155"/>
                  </a:lnTo>
                  <a:lnTo>
                    <a:pt x="1018" y="6252"/>
                  </a:lnTo>
                  <a:lnTo>
                    <a:pt x="1261" y="6349"/>
                  </a:lnTo>
                  <a:lnTo>
                    <a:pt x="1503" y="6495"/>
                  </a:lnTo>
                  <a:lnTo>
                    <a:pt x="1697" y="6737"/>
                  </a:lnTo>
                  <a:lnTo>
                    <a:pt x="1891" y="7028"/>
                  </a:lnTo>
                  <a:lnTo>
                    <a:pt x="1988" y="7319"/>
                  </a:lnTo>
                  <a:lnTo>
                    <a:pt x="2036" y="7658"/>
                  </a:lnTo>
                  <a:lnTo>
                    <a:pt x="2085" y="7852"/>
                  </a:lnTo>
                  <a:lnTo>
                    <a:pt x="2182" y="8046"/>
                  </a:lnTo>
                  <a:lnTo>
                    <a:pt x="2327" y="8143"/>
                  </a:lnTo>
                  <a:lnTo>
                    <a:pt x="2521" y="8191"/>
                  </a:lnTo>
                  <a:lnTo>
                    <a:pt x="5671" y="8191"/>
                  </a:lnTo>
                  <a:lnTo>
                    <a:pt x="5865" y="8143"/>
                  </a:lnTo>
                  <a:lnTo>
                    <a:pt x="6010" y="8046"/>
                  </a:lnTo>
                  <a:lnTo>
                    <a:pt x="6107" y="7852"/>
                  </a:lnTo>
                  <a:lnTo>
                    <a:pt x="6156" y="7658"/>
                  </a:lnTo>
                  <a:lnTo>
                    <a:pt x="6204" y="7367"/>
                  </a:lnTo>
                  <a:lnTo>
                    <a:pt x="6301" y="7076"/>
                  </a:lnTo>
                  <a:lnTo>
                    <a:pt x="6447" y="6834"/>
                  </a:lnTo>
                  <a:lnTo>
                    <a:pt x="6592" y="6592"/>
                  </a:lnTo>
                  <a:lnTo>
                    <a:pt x="6834" y="6398"/>
                  </a:lnTo>
                  <a:lnTo>
                    <a:pt x="7077" y="6252"/>
                  </a:lnTo>
                  <a:lnTo>
                    <a:pt x="7367" y="6155"/>
                  </a:lnTo>
                  <a:lnTo>
                    <a:pt x="7707" y="6155"/>
                  </a:lnTo>
                  <a:lnTo>
                    <a:pt x="7900" y="6107"/>
                  </a:lnTo>
                  <a:lnTo>
                    <a:pt x="8046" y="6010"/>
                  </a:lnTo>
                  <a:lnTo>
                    <a:pt x="8143" y="5816"/>
                  </a:lnTo>
                  <a:lnTo>
                    <a:pt x="8191" y="5622"/>
                  </a:lnTo>
                  <a:lnTo>
                    <a:pt x="8191" y="2521"/>
                  </a:lnTo>
                  <a:lnTo>
                    <a:pt x="8143" y="2327"/>
                  </a:lnTo>
                  <a:lnTo>
                    <a:pt x="8046" y="2181"/>
                  </a:lnTo>
                  <a:lnTo>
                    <a:pt x="7900" y="2036"/>
                  </a:lnTo>
                  <a:lnTo>
                    <a:pt x="7707" y="2036"/>
                  </a:lnTo>
                  <a:lnTo>
                    <a:pt x="7367" y="1988"/>
                  </a:lnTo>
                  <a:lnTo>
                    <a:pt x="7077" y="1891"/>
                  </a:lnTo>
                  <a:lnTo>
                    <a:pt x="6834" y="1745"/>
                  </a:lnTo>
                  <a:lnTo>
                    <a:pt x="6592" y="1551"/>
                  </a:lnTo>
                  <a:lnTo>
                    <a:pt x="6447" y="1357"/>
                  </a:lnTo>
                  <a:lnTo>
                    <a:pt x="6301" y="1067"/>
                  </a:lnTo>
                  <a:lnTo>
                    <a:pt x="6204" y="776"/>
                  </a:lnTo>
                  <a:lnTo>
                    <a:pt x="6156" y="485"/>
                  </a:lnTo>
                  <a:lnTo>
                    <a:pt x="6107" y="291"/>
                  </a:lnTo>
                  <a:lnTo>
                    <a:pt x="6010" y="146"/>
                  </a:lnTo>
                  <a:lnTo>
                    <a:pt x="58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57"/>
            <p:cNvSpPr/>
            <p:nvPr/>
          </p:nvSpPr>
          <p:spPr>
            <a:xfrm>
              <a:off x="3288275" y="3315312"/>
              <a:ext cx="391048" cy="392133"/>
            </a:xfrm>
            <a:custGeom>
              <a:rect b="b" l="l" r="r" t="t"/>
              <a:pathLst>
                <a:path extrusionOk="0" h="17351" w="17303">
                  <a:moveTo>
                    <a:pt x="13765" y="3587"/>
                  </a:moveTo>
                  <a:lnTo>
                    <a:pt x="13765" y="13813"/>
                  </a:lnTo>
                  <a:lnTo>
                    <a:pt x="3539" y="13813"/>
                  </a:lnTo>
                  <a:lnTo>
                    <a:pt x="3539" y="3587"/>
                  </a:lnTo>
                  <a:close/>
                  <a:moveTo>
                    <a:pt x="3054" y="0"/>
                  </a:moveTo>
                  <a:lnTo>
                    <a:pt x="2812" y="49"/>
                  </a:lnTo>
                  <a:lnTo>
                    <a:pt x="2667" y="146"/>
                  </a:lnTo>
                  <a:lnTo>
                    <a:pt x="2570" y="340"/>
                  </a:lnTo>
                  <a:lnTo>
                    <a:pt x="2521" y="533"/>
                  </a:lnTo>
                  <a:lnTo>
                    <a:pt x="2570" y="727"/>
                  </a:lnTo>
                  <a:lnTo>
                    <a:pt x="2667" y="873"/>
                  </a:lnTo>
                  <a:lnTo>
                    <a:pt x="2812" y="970"/>
                  </a:lnTo>
                  <a:lnTo>
                    <a:pt x="3054" y="1018"/>
                  </a:lnTo>
                  <a:lnTo>
                    <a:pt x="4557" y="1018"/>
                  </a:lnTo>
                  <a:lnTo>
                    <a:pt x="4557" y="2569"/>
                  </a:lnTo>
                  <a:lnTo>
                    <a:pt x="2812" y="2569"/>
                  </a:lnTo>
                  <a:lnTo>
                    <a:pt x="2667" y="2714"/>
                  </a:lnTo>
                  <a:lnTo>
                    <a:pt x="2570" y="2860"/>
                  </a:lnTo>
                  <a:lnTo>
                    <a:pt x="2521" y="3054"/>
                  </a:lnTo>
                  <a:lnTo>
                    <a:pt x="2521" y="4604"/>
                  </a:lnTo>
                  <a:lnTo>
                    <a:pt x="1019" y="4604"/>
                  </a:lnTo>
                  <a:lnTo>
                    <a:pt x="1019" y="3054"/>
                  </a:lnTo>
                  <a:lnTo>
                    <a:pt x="970" y="2860"/>
                  </a:lnTo>
                  <a:lnTo>
                    <a:pt x="873" y="2714"/>
                  </a:lnTo>
                  <a:lnTo>
                    <a:pt x="679" y="2569"/>
                  </a:lnTo>
                  <a:lnTo>
                    <a:pt x="292" y="2569"/>
                  </a:lnTo>
                  <a:lnTo>
                    <a:pt x="146" y="2714"/>
                  </a:lnTo>
                  <a:lnTo>
                    <a:pt x="1" y="2860"/>
                  </a:lnTo>
                  <a:lnTo>
                    <a:pt x="1" y="3054"/>
                  </a:lnTo>
                  <a:lnTo>
                    <a:pt x="1" y="5089"/>
                  </a:lnTo>
                  <a:lnTo>
                    <a:pt x="1" y="5283"/>
                  </a:lnTo>
                  <a:lnTo>
                    <a:pt x="146" y="5428"/>
                  </a:lnTo>
                  <a:lnTo>
                    <a:pt x="292" y="5574"/>
                  </a:lnTo>
                  <a:lnTo>
                    <a:pt x="486" y="5622"/>
                  </a:lnTo>
                  <a:lnTo>
                    <a:pt x="2521" y="5622"/>
                  </a:lnTo>
                  <a:lnTo>
                    <a:pt x="2521" y="6979"/>
                  </a:lnTo>
                  <a:lnTo>
                    <a:pt x="486" y="6979"/>
                  </a:lnTo>
                  <a:lnTo>
                    <a:pt x="292" y="7028"/>
                  </a:lnTo>
                  <a:lnTo>
                    <a:pt x="146" y="7125"/>
                  </a:lnTo>
                  <a:lnTo>
                    <a:pt x="1" y="7270"/>
                  </a:lnTo>
                  <a:lnTo>
                    <a:pt x="1" y="7464"/>
                  </a:lnTo>
                  <a:lnTo>
                    <a:pt x="1" y="7706"/>
                  </a:lnTo>
                  <a:lnTo>
                    <a:pt x="146" y="7852"/>
                  </a:lnTo>
                  <a:lnTo>
                    <a:pt x="292" y="7949"/>
                  </a:lnTo>
                  <a:lnTo>
                    <a:pt x="486" y="7997"/>
                  </a:lnTo>
                  <a:lnTo>
                    <a:pt x="2521" y="7997"/>
                  </a:lnTo>
                  <a:lnTo>
                    <a:pt x="2521" y="9354"/>
                  </a:lnTo>
                  <a:lnTo>
                    <a:pt x="486" y="9354"/>
                  </a:lnTo>
                  <a:lnTo>
                    <a:pt x="292" y="9402"/>
                  </a:lnTo>
                  <a:lnTo>
                    <a:pt x="146" y="9499"/>
                  </a:lnTo>
                  <a:lnTo>
                    <a:pt x="1" y="9693"/>
                  </a:lnTo>
                  <a:lnTo>
                    <a:pt x="1" y="9887"/>
                  </a:lnTo>
                  <a:lnTo>
                    <a:pt x="1" y="10081"/>
                  </a:lnTo>
                  <a:lnTo>
                    <a:pt x="146" y="10226"/>
                  </a:lnTo>
                  <a:lnTo>
                    <a:pt x="292" y="10323"/>
                  </a:lnTo>
                  <a:lnTo>
                    <a:pt x="486" y="10372"/>
                  </a:lnTo>
                  <a:lnTo>
                    <a:pt x="2521" y="10372"/>
                  </a:lnTo>
                  <a:lnTo>
                    <a:pt x="2521" y="11777"/>
                  </a:lnTo>
                  <a:lnTo>
                    <a:pt x="486" y="11777"/>
                  </a:lnTo>
                  <a:lnTo>
                    <a:pt x="292" y="11826"/>
                  </a:lnTo>
                  <a:lnTo>
                    <a:pt x="146" y="11923"/>
                  </a:lnTo>
                  <a:lnTo>
                    <a:pt x="1" y="12068"/>
                  </a:lnTo>
                  <a:lnTo>
                    <a:pt x="1" y="12262"/>
                  </a:lnTo>
                  <a:lnTo>
                    <a:pt x="1" y="14297"/>
                  </a:lnTo>
                  <a:lnTo>
                    <a:pt x="1" y="14491"/>
                  </a:lnTo>
                  <a:lnTo>
                    <a:pt x="146" y="14685"/>
                  </a:lnTo>
                  <a:lnTo>
                    <a:pt x="292" y="14782"/>
                  </a:lnTo>
                  <a:lnTo>
                    <a:pt x="486" y="14831"/>
                  </a:lnTo>
                  <a:lnTo>
                    <a:pt x="679" y="14782"/>
                  </a:lnTo>
                  <a:lnTo>
                    <a:pt x="873" y="14685"/>
                  </a:lnTo>
                  <a:lnTo>
                    <a:pt x="970" y="14491"/>
                  </a:lnTo>
                  <a:lnTo>
                    <a:pt x="1019" y="14297"/>
                  </a:lnTo>
                  <a:lnTo>
                    <a:pt x="1019" y="12795"/>
                  </a:lnTo>
                  <a:lnTo>
                    <a:pt x="2521" y="12795"/>
                  </a:lnTo>
                  <a:lnTo>
                    <a:pt x="2521" y="14297"/>
                  </a:lnTo>
                  <a:lnTo>
                    <a:pt x="2570" y="14491"/>
                  </a:lnTo>
                  <a:lnTo>
                    <a:pt x="2667" y="14685"/>
                  </a:lnTo>
                  <a:lnTo>
                    <a:pt x="2812" y="14782"/>
                  </a:lnTo>
                  <a:lnTo>
                    <a:pt x="3054" y="14831"/>
                  </a:lnTo>
                  <a:lnTo>
                    <a:pt x="4557" y="14831"/>
                  </a:lnTo>
                  <a:lnTo>
                    <a:pt x="4557" y="16333"/>
                  </a:lnTo>
                  <a:lnTo>
                    <a:pt x="3054" y="16333"/>
                  </a:lnTo>
                  <a:lnTo>
                    <a:pt x="2812" y="16381"/>
                  </a:lnTo>
                  <a:lnTo>
                    <a:pt x="2667" y="16478"/>
                  </a:lnTo>
                  <a:lnTo>
                    <a:pt x="2570" y="16624"/>
                  </a:lnTo>
                  <a:lnTo>
                    <a:pt x="2521" y="16866"/>
                  </a:lnTo>
                  <a:lnTo>
                    <a:pt x="2570" y="17060"/>
                  </a:lnTo>
                  <a:lnTo>
                    <a:pt x="2667" y="17205"/>
                  </a:lnTo>
                  <a:lnTo>
                    <a:pt x="2812" y="17302"/>
                  </a:lnTo>
                  <a:lnTo>
                    <a:pt x="3054" y="17351"/>
                  </a:lnTo>
                  <a:lnTo>
                    <a:pt x="5041" y="17351"/>
                  </a:lnTo>
                  <a:lnTo>
                    <a:pt x="5284" y="17302"/>
                  </a:lnTo>
                  <a:lnTo>
                    <a:pt x="5429" y="17205"/>
                  </a:lnTo>
                  <a:lnTo>
                    <a:pt x="5526" y="17060"/>
                  </a:lnTo>
                  <a:lnTo>
                    <a:pt x="5574" y="16866"/>
                  </a:lnTo>
                  <a:lnTo>
                    <a:pt x="5574" y="14831"/>
                  </a:lnTo>
                  <a:lnTo>
                    <a:pt x="6931" y="14831"/>
                  </a:lnTo>
                  <a:lnTo>
                    <a:pt x="6931" y="16866"/>
                  </a:lnTo>
                  <a:lnTo>
                    <a:pt x="6980" y="17060"/>
                  </a:lnTo>
                  <a:lnTo>
                    <a:pt x="7077" y="17205"/>
                  </a:lnTo>
                  <a:lnTo>
                    <a:pt x="7271" y="17302"/>
                  </a:lnTo>
                  <a:lnTo>
                    <a:pt x="7465" y="17351"/>
                  </a:lnTo>
                  <a:lnTo>
                    <a:pt x="7658" y="17302"/>
                  </a:lnTo>
                  <a:lnTo>
                    <a:pt x="7804" y="17205"/>
                  </a:lnTo>
                  <a:lnTo>
                    <a:pt x="7949" y="17060"/>
                  </a:lnTo>
                  <a:lnTo>
                    <a:pt x="7949" y="16866"/>
                  </a:lnTo>
                  <a:lnTo>
                    <a:pt x="7949" y="14831"/>
                  </a:lnTo>
                  <a:lnTo>
                    <a:pt x="9355" y="14831"/>
                  </a:lnTo>
                  <a:lnTo>
                    <a:pt x="9355" y="16866"/>
                  </a:lnTo>
                  <a:lnTo>
                    <a:pt x="9403" y="17060"/>
                  </a:lnTo>
                  <a:lnTo>
                    <a:pt x="9500" y="17205"/>
                  </a:lnTo>
                  <a:lnTo>
                    <a:pt x="9645" y="17302"/>
                  </a:lnTo>
                  <a:lnTo>
                    <a:pt x="9839" y="17351"/>
                  </a:lnTo>
                  <a:lnTo>
                    <a:pt x="10033" y="17302"/>
                  </a:lnTo>
                  <a:lnTo>
                    <a:pt x="10227" y="17205"/>
                  </a:lnTo>
                  <a:lnTo>
                    <a:pt x="10324" y="17060"/>
                  </a:lnTo>
                  <a:lnTo>
                    <a:pt x="10372" y="16866"/>
                  </a:lnTo>
                  <a:lnTo>
                    <a:pt x="10372" y="14831"/>
                  </a:lnTo>
                  <a:lnTo>
                    <a:pt x="11729" y="14831"/>
                  </a:lnTo>
                  <a:lnTo>
                    <a:pt x="11729" y="16866"/>
                  </a:lnTo>
                  <a:lnTo>
                    <a:pt x="11778" y="17060"/>
                  </a:lnTo>
                  <a:lnTo>
                    <a:pt x="11875" y="17205"/>
                  </a:lnTo>
                  <a:lnTo>
                    <a:pt x="12069" y="17302"/>
                  </a:lnTo>
                  <a:lnTo>
                    <a:pt x="12263" y="17351"/>
                  </a:lnTo>
                  <a:lnTo>
                    <a:pt x="14298" y="17351"/>
                  </a:lnTo>
                  <a:lnTo>
                    <a:pt x="14492" y="17302"/>
                  </a:lnTo>
                  <a:lnTo>
                    <a:pt x="14637" y="17205"/>
                  </a:lnTo>
                  <a:lnTo>
                    <a:pt x="14734" y="17060"/>
                  </a:lnTo>
                  <a:lnTo>
                    <a:pt x="14783" y="16866"/>
                  </a:lnTo>
                  <a:lnTo>
                    <a:pt x="14734" y="16624"/>
                  </a:lnTo>
                  <a:lnTo>
                    <a:pt x="14637" y="16478"/>
                  </a:lnTo>
                  <a:lnTo>
                    <a:pt x="14492" y="16381"/>
                  </a:lnTo>
                  <a:lnTo>
                    <a:pt x="14298" y="16333"/>
                  </a:lnTo>
                  <a:lnTo>
                    <a:pt x="12747" y="16333"/>
                  </a:lnTo>
                  <a:lnTo>
                    <a:pt x="12747" y="14831"/>
                  </a:lnTo>
                  <a:lnTo>
                    <a:pt x="14298" y="14831"/>
                  </a:lnTo>
                  <a:lnTo>
                    <a:pt x="14492" y="14782"/>
                  </a:lnTo>
                  <a:lnTo>
                    <a:pt x="14637" y="14685"/>
                  </a:lnTo>
                  <a:lnTo>
                    <a:pt x="14734" y="14491"/>
                  </a:lnTo>
                  <a:lnTo>
                    <a:pt x="14783" y="14297"/>
                  </a:lnTo>
                  <a:lnTo>
                    <a:pt x="14783" y="12795"/>
                  </a:lnTo>
                  <a:lnTo>
                    <a:pt x="16285" y="12795"/>
                  </a:lnTo>
                  <a:lnTo>
                    <a:pt x="16285" y="14297"/>
                  </a:lnTo>
                  <a:lnTo>
                    <a:pt x="16334" y="14491"/>
                  </a:lnTo>
                  <a:lnTo>
                    <a:pt x="16479" y="14685"/>
                  </a:lnTo>
                  <a:lnTo>
                    <a:pt x="16624" y="14782"/>
                  </a:lnTo>
                  <a:lnTo>
                    <a:pt x="16818" y="14831"/>
                  </a:lnTo>
                  <a:lnTo>
                    <a:pt x="17012" y="14782"/>
                  </a:lnTo>
                  <a:lnTo>
                    <a:pt x="17158" y="14685"/>
                  </a:lnTo>
                  <a:lnTo>
                    <a:pt x="17303" y="14491"/>
                  </a:lnTo>
                  <a:lnTo>
                    <a:pt x="17303" y="14297"/>
                  </a:lnTo>
                  <a:lnTo>
                    <a:pt x="17303" y="12262"/>
                  </a:lnTo>
                  <a:lnTo>
                    <a:pt x="17303" y="12068"/>
                  </a:lnTo>
                  <a:lnTo>
                    <a:pt x="17158" y="11923"/>
                  </a:lnTo>
                  <a:lnTo>
                    <a:pt x="17012" y="11826"/>
                  </a:lnTo>
                  <a:lnTo>
                    <a:pt x="16818" y="11777"/>
                  </a:lnTo>
                  <a:lnTo>
                    <a:pt x="14783" y="11777"/>
                  </a:lnTo>
                  <a:lnTo>
                    <a:pt x="14783" y="10372"/>
                  </a:lnTo>
                  <a:lnTo>
                    <a:pt x="16818" y="10372"/>
                  </a:lnTo>
                  <a:lnTo>
                    <a:pt x="17012" y="10323"/>
                  </a:lnTo>
                  <a:lnTo>
                    <a:pt x="17158" y="10226"/>
                  </a:lnTo>
                  <a:lnTo>
                    <a:pt x="17303" y="10081"/>
                  </a:lnTo>
                  <a:lnTo>
                    <a:pt x="17303" y="9887"/>
                  </a:lnTo>
                  <a:lnTo>
                    <a:pt x="17303" y="9693"/>
                  </a:lnTo>
                  <a:lnTo>
                    <a:pt x="17158" y="9499"/>
                  </a:lnTo>
                  <a:lnTo>
                    <a:pt x="17012" y="9402"/>
                  </a:lnTo>
                  <a:lnTo>
                    <a:pt x="16818" y="9354"/>
                  </a:lnTo>
                  <a:lnTo>
                    <a:pt x="14783" y="9354"/>
                  </a:lnTo>
                  <a:lnTo>
                    <a:pt x="14783" y="7997"/>
                  </a:lnTo>
                  <a:lnTo>
                    <a:pt x="16818" y="7997"/>
                  </a:lnTo>
                  <a:lnTo>
                    <a:pt x="17012" y="7949"/>
                  </a:lnTo>
                  <a:lnTo>
                    <a:pt x="17158" y="7852"/>
                  </a:lnTo>
                  <a:lnTo>
                    <a:pt x="17303" y="7706"/>
                  </a:lnTo>
                  <a:lnTo>
                    <a:pt x="17303" y="7464"/>
                  </a:lnTo>
                  <a:lnTo>
                    <a:pt x="17303" y="7270"/>
                  </a:lnTo>
                  <a:lnTo>
                    <a:pt x="17158" y="7125"/>
                  </a:lnTo>
                  <a:lnTo>
                    <a:pt x="17012" y="7028"/>
                  </a:lnTo>
                  <a:lnTo>
                    <a:pt x="16818" y="6979"/>
                  </a:lnTo>
                  <a:lnTo>
                    <a:pt x="14783" y="6979"/>
                  </a:lnTo>
                  <a:lnTo>
                    <a:pt x="14783" y="5622"/>
                  </a:lnTo>
                  <a:lnTo>
                    <a:pt x="16818" y="5622"/>
                  </a:lnTo>
                  <a:lnTo>
                    <a:pt x="17012" y="5574"/>
                  </a:lnTo>
                  <a:lnTo>
                    <a:pt x="17158" y="5428"/>
                  </a:lnTo>
                  <a:lnTo>
                    <a:pt x="17303" y="5283"/>
                  </a:lnTo>
                  <a:lnTo>
                    <a:pt x="17303" y="5089"/>
                  </a:lnTo>
                  <a:lnTo>
                    <a:pt x="17303" y="3054"/>
                  </a:lnTo>
                  <a:lnTo>
                    <a:pt x="17303" y="2860"/>
                  </a:lnTo>
                  <a:lnTo>
                    <a:pt x="17158" y="2714"/>
                  </a:lnTo>
                  <a:lnTo>
                    <a:pt x="17012" y="2569"/>
                  </a:lnTo>
                  <a:lnTo>
                    <a:pt x="16624" y="2569"/>
                  </a:lnTo>
                  <a:lnTo>
                    <a:pt x="16479" y="2714"/>
                  </a:lnTo>
                  <a:lnTo>
                    <a:pt x="16334" y="2860"/>
                  </a:lnTo>
                  <a:lnTo>
                    <a:pt x="16285" y="3054"/>
                  </a:lnTo>
                  <a:lnTo>
                    <a:pt x="16285" y="4604"/>
                  </a:lnTo>
                  <a:lnTo>
                    <a:pt x="14783" y="4604"/>
                  </a:lnTo>
                  <a:lnTo>
                    <a:pt x="14783" y="3054"/>
                  </a:lnTo>
                  <a:lnTo>
                    <a:pt x="14734" y="2860"/>
                  </a:lnTo>
                  <a:lnTo>
                    <a:pt x="14637" y="2714"/>
                  </a:lnTo>
                  <a:lnTo>
                    <a:pt x="14492" y="2569"/>
                  </a:lnTo>
                  <a:lnTo>
                    <a:pt x="12747" y="2569"/>
                  </a:lnTo>
                  <a:lnTo>
                    <a:pt x="12747" y="1018"/>
                  </a:lnTo>
                  <a:lnTo>
                    <a:pt x="14298" y="1018"/>
                  </a:lnTo>
                  <a:lnTo>
                    <a:pt x="14492" y="970"/>
                  </a:lnTo>
                  <a:lnTo>
                    <a:pt x="14637" y="873"/>
                  </a:lnTo>
                  <a:lnTo>
                    <a:pt x="14734" y="727"/>
                  </a:lnTo>
                  <a:lnTo>
                    <a:pt x="14783" y="533"/>
                  </a:lnTo>
                  <a:lnTo>
                    <a:pt x="14734" y="340"/>
                  </a:lnTo>
                  <a:lnTo>
                    <a:pt x="14637" y="146"/>
                  </a:lnTo>
                  <a:lnTo>
                    <a:pt x="14492" y="49"/>
                  </a:lnTo>
                  <a:lnTo>
                    <a:pt x="14298" y="0"/>
                  </a:lnTo>
                  <a:lnTo>
                    <a:pt x="12263" y="0"/>
                  </a:lnTo>
                  <a:lnTo>
                    <a:pt x="12069" y="49"/>
                  </a:lnTo>
                  <a:lnTo>
                    <a:pt x="11875" y="146"/>
                  </a:lnTo>
                  <a:lnTo>
                    <a:pt x="11778" y="340"/>
                  </a:lnTo>
                  <a:lnTo>
                    <a:pt x="11729" y="533"/>
                  </a:lnTo>
                  <a:lnTo>
                    <a:pt x="11729" y="2569"/>
                  </a:lnTo>
                  <a:lnTo>
                    <a:pt x="10372" y="2569"/>
                  </a:lnTo>
                  <a:lnTo>
                    <a:pt x="10372" y="533"/>
                  </a:lnTo>
                  <a:lnTo>
                    <a:pt x="10324" y="340"/>
                  </a:lnTo>
                  <a:lnTo>
                    <a:pt x="10227" y="146"/>
                  </a:lnTo>
                  <a:lnTo>
                    <a:pt x="10033" y="49"/>
                  </a:lnTo>
                  <a:lnTo>
                    <a:pt x="9839" y="0"/>
                  </a:lnTo>
                  <a:lnTo>
                    <a:pt x="9645" y="49"/>
                  </a:lnTo>
                  <a:lnTo>
                    <a:pt x="9500" y="146"/>
                  </a:lnTo>
                  <a:lnTo>
                    <a:pt x="9403" y="340"/>
                  </a:lnTo>
                  <a:lnTo>
                    <a:pt x="9355" y="533"/>
                  </a:lnTo>
                  <a:lnTo>
                    <a:pt x="9355" y="2569"/>
                  </a:lnTo>
                  <a:lnTo>
                    <a:pt x="7949" y="2569"/>
                  </a:lnTo>
                  <a:lnTo>
                    <a:pt x="7949" y="533"/>
                  </a:lnTo>
                  <a:lnTo>
                    <a:pt x="7949" y="340"/>
                  </a:lnTo>
                  <a:lnTo>
                    <a:pt x="7804" y="146"/>
                  </a:lnTo>
                  <a:lnTo>
                    <a:pt x="7658" y="49"/>
                  </a:lnTo>
                  <a:lnTo>
                    <a:pt x="7465" y="0"/>
                  </a:lnTo>
                  <a:lnTo>
                    <a:pt x="7271" y="49"/>
                  </a:lnTo>
                  <a:lnTo>
                    <a:pt x="7077" y="146"/>
                  </a:lnTo>
                  <a:lnTo>
                    <a:pt x="6980" y="340"/>
                  </a:lnTo>
                  <a:lnTo>
                    <a:pt x="6931" y="533"/>
                  </a:lnTo>
                  <a:lnTo>
                    <a:pt x="6931" y="2569"/>
                  </a:lnTo>
                  <a:lnTo>
                    <a:pt x="5574" y="2569"/>
                  </a:lnTo>
                  <a:lnTo>
                    <a:pt x="5574" y="533"/>
                  </a:lnTo>
                  <a:lnTo>
                    <a:pt x="5526" y="340"/>
                  </a:lnTo>
                  <a:lnTo>
                    <a:pt x="5429" y="146"/>
                  </a:lnTo>
                  <a:lnTo>
                    <a:pt x="5284" y="49"/>
                  </a:lnTo>
                  <a:lnTo>
                    <a:pt x="5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57"/>
            <p:cNvSpPr/>
            <p:nvPr/>
          </p:nvSpPr>
          <p:spPr>
            <a:xfrm>
              <a:off x="3391240" y="3419362"/>
              <a:ext cx="23029" cy="23029"/>
            </a:xfrm>
            <a:custGeom>
              <a:rect b="b" l="l" r="r" t="t"/>
              <a:pathLst>
                <a:path extrusionOk="0" h="1019" w="1019">
                  <a:moveTo>
                    <a:pt x="291" y="0"/>
                  </a:moveTo>
                  <a:lnTo>
                    <a:pt x="146" y="146"/>
                  </a:lnTo>
                  <a:lnTo>
                    <a:pt x="49" y="291"/>
                  </a:lnTo>
                  <a:lnTo>
                    <a:pt x="1" y="485"/>
                  </a:lnTo>
                  <a:lnTo>
                    <a:pt x="49" y="679"/>
                  </a:lnTo>
                  <a:lnTo>
                    <a:pt x="146" y="824"/>
                  </a:lnTo>
                  <a:lnTo>
                    <a:pt x="291" y="970"/>
                  </a:lnTo>
                  <a:lnTo>
                    <a:pt x="485" y="1018"/>
                  </a:lnTo>
                  <a:lnTo>
                    <a:pt x="728" y="970"/>
                  </a:lnTo>
                  <a:lnTo>
                    <a:pt x="873" y="824"/>
                  </a:lnTo>
                  <a:lnTo>
                    <a:pt x="970" y="679"/>
                  </a:lnTo>
                  <a:lnTo>
                    <a:pt x="1018"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57"/>
            <p:cNvSpPr/>
            <p:nvPr/>
          </p:nvSpPr>
          <p:spPr>
            <a:xfrm>
              <a:off x="3553350" y="3419362"/>
              <a:ext cx="23029" cy="23029"/>
            </a:xfrm>
            <a:custGeom>
              <a:rect b="b" l="l" r="r" t="t"/>
              <a:pathLst>
                <a:path extrusionOk="0" h="1019" w="1019">
                  <a:moveTo>
                    <a:pt x="340" y="0"/>
                  </a:moveTo>
                  <a:lnTo>
                    <a:pt x="146" y="146"/>
                  </a:lnTo>
                  <a:lnTo>
                    <a:pt x="49" y="291"/>
                  </a:lnTo>
                  <a:lnTo>
                    <a:pt x="0" y="485"/>
                  </a:lnTo>
                  <a:lnTo>
                    <a:pt x="49" y="679"/>
                  </a:lnTo>
                  <a:lnTo>
                    <a:pt x="146" y="824"/>
                  </a:lnTo>
                  <a:lnTo>
                    <a:pt x="340" y="970"/>
                  </a:lnTo>
                  <a:lnTo>
                    <a:pt x="534" y="1018"/>
                  </a:lnTo>
                  <a:lnTo>
                    <a:pt x="727" y="970"/>
                  </a:lnTo>
                  <a:lnTo>
                    <a:pt x="873" y="824"/>
                  </a:lnTo>
                  <a:lnTo>
                    <a:pt x="970" y="679"/>
                  </a:lnTo>
                  <a:lnTo>
                    <a:pt x="1018" y="485"/>
                  </a:lnTo>
                  <a:lnTo>
                    <a:pt x="970" y="291"/>
                  </a:lnTo>
                  <a:lnTo>
                    <a:pt x="873" y="146"/>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57"/>
            <p:cNvSpPr/>
            <p:nvPr/>
          </p:nvSpPr>
          <p:spPr>
            <a:xfrm>
              <a:off x="3391240" y="3581472"/>
              <a:ext cx="23029" cy="23007"/>
            </a:xfrm>
            <a:custGeom>
              <a:rect b="b" l="l" r="r" t="t"/>
              <a:pathLst>
                <a:path extrusionOk="0" h="1018" w="1019">
                  <a:moveTo>
                    <a:pt x="485" y="0"/>
                  </a:moveTo>
                  <a:lnTo>
                    <a:pt x="291" y="49"/>
                  </a:lnTo>
                  <a:lnTo>
                    <a:pt x="146" y="146"/>
                  </a:lnTo>
                  <a:lnTo>
                    <a:pt x="49" y="291"/>
                  </a:lnTo>
                  <a:lnTo>
                    <a:pt x="1" y="485"/>
                  </a:lnTo>
                  <a:lnTo>
                    <a:pt x="49" y="679"/>
                  </a:lnTo>
                  <a:lnTo>
                    <a:pt x="146" y="873"/>
                  </a:lnTo>
                  <a:lnTo>
                    <a:pt x="291" y="970"/>
                  </a:lnTo>
                  <a:lnTo>
                    <a:pt x="485" y="1018"/>
                  </a:lnTo>
                  <a:lnTo>
                    <a:pt x="728" y="970"/>
                  </a:lnTo>
                  <a:lnTo>
                    <a:pt x="873" y="873"/>
                  </a:lnTo>
                  <a:lnTo>
                    <a:pt x="970" y="679"/>
                  </a:lnTo>
                  <a:lnTo>
                    <a:pt x="1018" y="485"/>
                  </a:lnTo>
                  <a:lnTo>
                    <a:pt x="970" y="291"/>
                  </a:lnTo>
                  <a:lnTo>
                    <a:pt x="873" y="146"/>
                  </a:lnTo>
                  <a:lnTo>
                    <a:pt x="728"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57"/>
            <p:cNvSpPr/>
            <p:nvPr/>
          </p:nvSpPr>
          <p:spPr>
            <a:xfrm>
              <a:off x="3553350" y="3581472"/>
              <a:ext cx="23029" cy="23007"/>
            </a:xfrm>
            <a:custGeom>
              <a:rect b="b" l="l" r="r" t="t"/>
              <a:pathLst>
                <a:path extrusionOk="0" h="1018" w="1019">
                  <a:moveTo>
                    <a:pt x="534" y="0"/>
                  </a:moveTo>
                  <a:lnTo>
                    <a:pt x="340" y="49"/>
                  </a:lnTo>
                  <a:lnTo>
                    <a:pt x="146" y="146"/>
                  </a:lnTo>
                  <a:lnTo>
                    <a:pt x="49" y="291"/>
                  </a:lnTo>
                  <a:lnTo>
                    <a:pt x="0" y="485"/>
                  </a:lnTo>
                  <a:lnTo>
                    <a:pt x="49" y="679"/>
                  </a:lnTo>
                  <a:lnTo>
                    <a:pt x="146" y="873"/>
                  </a:lnTo>
                  <a:lnTo>
                    <a:pt x="340" y="970"/>
                  </a:lnTo>
                  <a:lnTo>
                    <a:pt x="534" y="1018"/>
                  </a:lnTo>
                  <a:lnTo>
                    <a:pt x="727" y="970"/>
                  </a:lnTo>
                  <a:lnTo>
                    <a:pt x="873" y="873"/>
                  </a:lnTo>
                  <a:lnTo>
                    <a:pt x="970" y="679"/>
                  </a:lnTo>
                  <a:lnTo>
                    <a:pt x="1018" y="485"/>
                  </a:lnTo>
                  <a:lnTo>
                    <a:pt x="970" y="291"/>
                  </a:lnTo>
                  <a:lnTo>
                    <a:pt x="873" y="146"/>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5" name="Google Shape;1985;p57"/>
          <p:cNvSpPr/>
          <p:nvPr/>
        </p:nvSpPr>
        <p:spPr>
          <a:xfrm>
            <a:off x="4079855" y="3350364"/>
            <a:ext cx="391048" cy="322027"/>
          </a:xfrm>
          <a:custGeom>
            <a:rect b="b" l="l" r="r" t="t"/>
            <a:pathLst>
              <a:path extrusionOk="0" h="14249" w="17303">
                <a:moveTo>
                  <a:pt x="6350" y="1018"/>
                </a:moveTo>
                <a:lnTo>
                  <a:pt x="6350" y="2036"/>
                </a:lnTo>
                <a:lnTo>
                  <a:pt x="4314" y="2036"/>
                </a:lnTo>
                <a:lnTo>
                  <a:pt x="4314" y="1018"/>
                </a:lnTo>
                <a:close/>
                <a:moveTo>
                  <a:pt x="12989" y="1018"/>
                </a:moveTo>
                <a:lnTo>
                  <a:pt x="12989" y="2036"/>
                </a:lnTo>
                <a:lnTo>
                  <a:pt x="10954" y="2036"/>
                </a:lnTo>
                <a:lnTo>
                  <a:pt x="10954" y="1018"/>
                </a:lnTo>
                <a:close/>
                <a:moveTo>
                  <a:pt x="6350" y="3053"/>
                </a:moveTo>
                <a:lnTo>
                  <a:pt x="6350" y="5961"/>
                </a:lnTo>
                <a:lnTo>
                  <a:pt x="5817" y="5961"/>
                </a:lnTo>
                <a:lnTo>
                  <a:pt x="5332" y="5913"/>
                </a:lnTo>
                <a:lnTo>
                  <a:pt x="4799" y="5816"/>
                </a:lnTo>
                <a:lnTo>
                  <a:pt x="4314" y="5767"/>
                </a:lnTo>
                <a:lnTo>
                  <a:pt x="4314" y="3053"/>
                </a:lnTo>
                <a:close/>
                <a:moveTo>
                  <a:pt x="12989" y="3053"/>
                </a:moveTo>
                <a:lnTo>
                  <a:pt x="12989" y="5961"/>
                </a:lnTo>
                <a:lnTo>
                  <a:pt x="12456" y="5961"/>
                </a:lnTo>
                <a:lnTo>
                  <a:pt x="11972" y="5913"/>
                </a:lnTo>
                <a:lnTo>
                  <a:pt x="11439" y="5816"/>
                </a:lnTo>
                <a:lnTo>
                  <a:pt x="10954" y="5767"/>
                </a:lnTo>
                <a:lnTo>
                  <a:pt x="10954" y="3053"/>
                </a:lnTo>
                <a:close/>
                <a:moveTo>
                  <a:pt x="4314" y="6785"/>
                </a:moveTo>
                <a:lnTo>
                  <a:pt x="4702" y="6834"/>
                </a:lnTo>
                <a:lnTo>
                  <a:pt x="5041" y="6882"/>
                </a:lnTo>
                <a:lnTo>
                  <a:pt x="5477" y="6979"/>
                </a:lnTo>
                <a:lnTo>
                  <a:pt x="6350" y="6979"/>
                </a:lnTo>
                <a:lnTo>
                  <a:pt x="6350" y="7997"/>
                </a:lnTo>
                <a:lnTo>
                  <a:pt x="6350" y="8191"/>
                </a:lnTo>
                <a:lnTo>
                  <a:pt x="6253" y="8385"/>
                </a:lnTo>
                <a:lnTo>
                  <a:pt x="6156" y="8530"/>
                </a:lnTo>
                <a:lnTo>
                  <a:pt x="6059" y="8675"/>
                </a:lnTo>
                <a:lnTo>
                  <a:pt x="5913" y="8821"/>
                </a:lnTo>
                <a:lnTo>
                  <a:pt x="5720" y="8918"/>
                </a:lnTo>
                <a:lnTo>
                  <a:pt x="5526" y="8966"/>
                </a:lnTo>
                <a:lnTo>
                  <a:pt x="5332" y="9015"/>
                </a:lnTo>
                <a:lnTo>
                  <a:pt x="5138" y="8966"/>
                </a:lnTo>
                <a:lnTo>
                  <a:pt x="4944" y="8918"/>
                </a:lnTo>
                <a:lnTo>
                  <a:pt x="4750" y="8821"/>
                </a:lnTo>
                <a:lnTo>
                  <a:pt x="4605" y="8675"/>
                </a:lnTo>
                <a:lnTo>
                  <a:pt x="4508" y="8530"/>
                </a:lnTo>
                <a:lnTo>
                  <a:pt x="4411" y="8385"/>
                </a:lnTo>
                <a:lnTo>
                  <a:pt x="4314" y="8191"/>
                </a:lnTo>
                <a:lnTo>
                  <a:pt x="4314" y="7997"/>
                </a:lnTo>
                <a:lnTo>
                  <a:pt x="4314" y="6785"/>
                </a:lnTo>
                <a:close/>
                <a:moveTo>
                  <a:pt x="10954" y="6785"/>
                </a:moveTo>
                <a:lnTo>
                  <a:pt x="11342" y="6834"/>
                </a:lnTo>
                <a:lnTo>
                  <a:pt x="11681" y="6882"/>
                </a:lnTo>
                <a:lnTo>
                  <a:pt x="12117" y="6979"/>
                </a:lnTo>
                <a:lnTo>
                  <a:pt x="12989" y="6979"/>
                </a:lnTo>
                <a:lnTo>
                  <a:pt x="12989" y="7997"/>
                </a:lnTo>
                <a:lnTo>
                  <a:pt x="12941" y="8191"/>
                </a:lnTo>
                <a:lnTo>
                  <a:pt x="12892" y="8385"/>
                </a:lnTo>
                <a:lnTo>
                  <a:pt x="12796" y="8530"/>
                </a:lnTo>
                <a:lnTo>
                  <a:pt x="12699" y="8675"/>
                </a:lnTo>
                <a:lnTo>
                  <a:pt x="12553" y="8821"/>
                </a:lnTo>
                <a:lnTo>
                  <a:pt x="12359" y="8918"/>
                </a:lnTo>
                <a:lnTo>
                  <a:pt x="12165" y="8966"/>
                </a:lnTo>
                <a:lnTo>
                  <a:pt x="11972" y="9015"/>
                </a:lnTo>
                <a:lnTo>
                  <a:pt x="11778" y="8966"/>
                </a:lnTo>
                <a:lnTo>
                  <a:pt x="11584" y="8918"/>
                </a:lnTo>
                <a:lnTo>
                  <a:pt x="11390" y="8821"/>
                </a:lnTo>
                <a:lnTo>
                  <a:pt x="11245" y="8675"/>
                </a:lnTo>
                <a:lnTo>
                  <a:pt x="11148" y="8530"/>
                </a:lnTo>
                <a:lnTo>
                  <a:pt x="11051" y="8385"/>
                </a:lnTo>
                <a:lnTo>
                  <a:pt x="10954" y="8191"/>
                </a:lnTo>
                <a:lnTo>
                  <a:pt x="10954" y="7997"/>
                </a:lnTo>
                <a:lnTo>
                  <a:pt x="10954" y="6785"/>
                </a:lnTo>
                <a:close/>
                <a:moveTo>
                  <a:pt x="16285" y="3053"/>
                </a:moveTo>
                <a:lnTo>
                  <a:pt x="16285" y="11196"/>
                </a:lnTo>
                <a:lnTo>
                  <a:pt x="1019" y="11196"/>
                </a:lnTo>
                <a:lnTo>
                  <a:pt x="1019" y="3053"/>
                </a:lnTo>
                <a:lnTo>
                  <a:pt x="3296" y="3053"/>
                </a:lnTo>
                <a:lnTo>
                  <a:pt x="3296" y="7997"/>
                </a:lnTo>
                <a:lnTo>
                  <a:pt x="3345" y="8385"/>
                </a:lnTo>
                <a:lnTo>
                  <a:pt x="3442" y="8772"/>
                </a:lnTo>
                <a:lnTo>
                  <a:pt x="3636" y="9112"/>
                </a:lnTo>
                <a:lnTo>
                  <a:pt x="3878" y="9402"/>
                </a:lnTo>
                <a:lnTo>
                  <a:pt x="4217" y="9645"/>
                </a:lnTo>
                <a:lnTo>
                  <a:pt x="4556" y="9839"/>
                </a:lnTo>
                <a:lnTo>
                  <a:pt x="4944" y="9984"/>
                </a:lnTo>
                <a:lnTo>
                  <a:pt x="5332" y="10032"/>
                </a:lnTo>
                <a:lnTo>
                  <a:pt x="5720" y="9984"/>
                </a:lnTo>
                <a:lnTo>
                  <a:pt x="6107" y="9839"/>
                </a:lnTo>
                <a:lnTo>
                  <a:pt x="6447" y="9645"/>
                </a:lnTo>
                <a:lnTo>
                  <a:pt x="6786" y="9402"/>
                </a:lnTo>
                <a:lnTo>
                  <a:pt x="7028" y="9112"/>
                </a:lnTo>
                <a:lnTo>
                  <a:pt x="7222" y="8772"/>
                </a:lnTo>
                <a:lnTo>
                  <a:pt x="7319" y="8385"/>
                </a:lnTo>
                <a:lnTo>
                  <a:pt x="7367" y="7997"/>
                </a:lnTo>
                <a:lnTo>
                  <a:pt x="7367" y="3053"/>
                </a:lnTo>
                <a:lnTo>
                  <a:pt x="9936" y="3053"/>
                </a:lnTo>
                <a:lnTo>
                  <a:pt x="9936" y="7997"/>
                </a:lnTo>
                <a:lnTo>
                  <a:pt x="9985" y="8385"/>
                </a:lnTo>
                <a:lnTo>
                  <a:pt x="10081" y="8772"/>
                </a:lnTo>
                <a:lnTo>
                  <a:pt x="10275" y="9112"/>
                </a:lnTo>
                <a:lnTo>
                  <a:pt x="10518" y="9402"/>
                </a:lnTo>
                <a:lnTo>
                  <a:pt x="10857" y="9645"/>
                </a:lnTo>
                <a:lnTo>
                  <a:pt x="11196" y="9839"/>
                </a:lnTo>
                <a:lnTo>
                  <a:pt x="11584" y="9984"/>
                </a:lnTo>
                <a:lnTo>
                  <a:pt x="11972" y="10032"/>
                </a:lnTo>
                <a:lnTo>
                  <a:pt x="12359" y="9984"/>
                </a:lnTo>
                <a:lnTo>
                  <a:pt x="12747" y="9839"/>
                </a:lnTo>
                <a:lnTo>
                  <a:pt x="13086" y="9645"/>
                </a:lnTo>
                <a:lnTo>
                  <a:pt x="13426" y="9402"/>
                </a:lnTo>
                <a:lnTo>
                  <a:pt x="13668" y="9112"/>
                </a:lnTo>
                <a:lnTo>
                  <a:pt x="13862" y="8772"/>
                </a:lnTo>
                <a:lnTo>
                  <a:pt x="13959" y="8385"/>
                </a:lnTo>
                <a:lnTo>
                  <a:pt x="14007" y="7997"/>
                </a:lnTo>
                <a:lnTo>
                  <a:pt x="14007" y="3053"/>
                </a:lnTo>
                <a:close/>
                <a:moveTo>
                  <a:pt x="16285" y="12213"/>
                </a:moveTo>
                <a:lnTo>
                  <a:pt x="16285" y="13231"/>
                </a:lnTo>
                <a:lnTo>
                  <a:pt x="1019" y="13231"/>
                </a:lnTo>
                <a:lnTo>
                  <a:pt x="1019" y="12213"/>
                </a:lnTo>
                <a:close/>
                <a:moveTo>
                  <a:pt x="3006" y="0"/>
                </a:moveTo>
                <a:lnTo>
                  <a:pt x="2812" y="49"/>
                </a:lnTo>
                <a:lnTo>
                  <a:pt x="2666" y="146"/>
                </a:lnTo>
                <a:lnTo>
                  <a:pt x="2569" y="339"/>
                </a:lnTo>
                <a:lnTo>
                  <a:pt x="2521" y="533"/>
                </a:lnTo>
                <a:lnTo>
                  <a:pt x="2569" y="727"/>
                </a:lnTo>
                <a:lnTo>
                  <a:pt x="2666" y="873"/>
                </a:lnTo>
                <a:lnTo>
                  <a:pt x="2812" y="1018"/>
                </a:lnTo>
                <a:lnTo>
                  <a:pt x="3296" y="1018"/>
                </a:lnTo>
                <a:lnTo>
                  <a:pt x="3296" y="2036"/>
                </a:lnTo>
                <a:lnTo>
                  <a:pt x="485" y="2036"/>
                </a:lnTo>
                <a:lnTo>
                  <a:pt x="292" y="2084"/>
                </a:lnTo>
                <a:lnTo>
                  <a:pt x="146" y="2181"/>
                </a:lnTo>
                <a:lnTo>
                  <a:pt x="1" y="2375"/>
                </a:lnTo>
                <a:lnTo>
                  <a:pt x="1" y="2569"/>
                </a:lnTo>
                <a:lnTo>
                  <a:pt x="1" y="13716"/>
                </a:lnTo>
                <a:lnTo>
                  <a:pt x="1" y="13910"/>
                </a:lnTo>
                <a:lnTo>
                  <a:pt x="146" y="14103"/>
                </a:lnTo>
                <a:lnTo>
                  <a:pt x="292" y="14200"/>
                </a:lnTo>
                <a:lnTo>
                  <a:pt x="485" y="14249"/>
                </a:lnTo>
                <a:lnTo>
                  <a:pt x="16818" y="14249"/>
                </a:lnTo>
                <a:lnTo>
                  <a:pt x="17012" y="14200"/>
                </a:lnTo>
                <a:lnTo>
                  <a:pt x="17157" y="14103"/>
                </a:lnTo>
                <a:lnTo>
                  <a:pt x="17303" y="13910"/>
                </a:lnTo>
                <a:lnTo>
                  <a:pt x="17303" y="13716"/>
                </a:lnTo>
                <a:lnTo>
                  <a:pt x="17303" y="2569"/>
                </a:lnTo>
                <a:lnTo>
                  <a:pt x="17303" y="2375"/>
                </a:lnTo>
                <a:lnTo>
                  <a:pt x="17157" y="2181"/>
                </a:lnTo>
                <a:lnTo>
                  <a:pt x="17012" y="2084"/>
                </a:lnTo>
                <a:lnTo>
                  <a:pt x="16818" y="2036"/>
                </a:lnTo>
                <a:lnTo>
                  <a:pt x="14007" y="2036"/>
                </a:lnTo>
                <a:lnTo>
                  <a:pt x="14007" y="1018"/>
                </a:lnTo>
                <a:lnTo>
                  <a:pt x="14492" y="1018"/>
                </a:lnTo>
                <a:lnTo>
                  <a:pt x="14637" y="873"/>
                </a:lnTo>
                <a:lnTo>
                  <a:pt x="14734" y="727"/>
                </a:lnTo>
                <a:lnTo>
                  <a:pt x="14783" y="533"/>
                </a:lnTo>
                <a:lnTo>
                  <a:pt x="14734" y="339"/>
                </a:lnTo>
                <a:lnTo>
                  <a:pt x="14637" y="146"/>
                </a:lnTo>
                <a:lnTo>
                  <a:pt x="14492" y="49"/>
                </a:lnTo>
                <a:lnTo>
                  <a:pt x="14249" y="0"/>
                </a:lnTo>
                <a:lnTo>
                  <a:pt x="9645" y="0"/>
                </a:lnTo>
                <a:lnTo>
                  <a:pt x="9451" y="49"/>
                </a:lnTo>
                <a:lnTo>
                  <a:pt x="9306" y="146"/>
                </a:lnTo>
                <a:lnTo>
                  <a:pt x="9209" y="339"/>
                </a:lnTo>
                <a:lnTo>
                  <a:pt x="9161" y="533"/>
                </a:lnTo>
                <a:lnTo>
                  <a:pt x="9209" y="727"/>
                </a:lnTo>
                <a:lnTo>
                  <a:pt x="9306" y="873"/>
                </a:lnTo>
                <a:lnTo>
                  <a:pt x="9451" y="1018"/>
                </a:lnTo>
                <a:lnTo>
                  <a:pt x="9936" y="1018"/>
                </a:lnTo>
                <a:lnTo>
                  <a:pt x="9936" y="2036"/>
                </a:lnTo>
                <a:lnTo>
                  <a:pt x="7367" y="2036"/>
                </a:lnTo>
                <a:lnTo>
                  <a:pt x="7367" y="1018"/>
                </a:lnTo>
                <a:lnTo>
                  <a:pt x="7852" y="1018"/>
                </a:lnTo>
                <a:lnTo>
                  <a:pt x="7997" y="873"/>
                </a:lnTo>
                <a:lnTo>
                  <a:pt x="8094" y="727"/>
                </a:lnTo>
                <a:lnTo>
                  <a:pt x="8143" y="533"/>
                </a:lnTo>
                <a:lnTo>
                  <a:pt x="8094" y="339"/>
                </a:lnTo>
                <a:lnTo>
                  <a:pt x="7997" y="146"/>
                </a:lnTo>
                <a:lnTo>
                  <a:pt x="7852" y="49"/>
                </a:lnTo>
                <a:lnTo>
                  <a:pt x="76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6" name="Google Shape;1986;p57"/>
          <p:cNvGrpSpPr/>
          <p:nvPr/>
        </p:nvGrpSpPr>
        <p:grpSpPr>
          <a:xfrm>
            <a:off x="4714201" y="3315312"/>
            <a:ext cx="391048" cy="392133"/>
            <a:chOff x="4582938" y="3315312"/>
            <a:chExt cx="391048" cy="392133"/>
          </a:xfrm>
        </p:grpSpPr>
        <p:sp>
          <p:nvSpPr>
            <p:cNvPr id="1987" name="Google Shape;1987;p57"/>
            <p:cNvSpPr/>
            <p:nvPr/>
          </p:nvSpPr>
          <p:spPr>
            <a:xfrm>
              <a:off x="4582938" y="3315312"/>
              <a:ext cx="391048" cy="392133"/>
            </a:xfrm>
            <a:custGeom>
              <a:rect b="b" l="l" r="r" t="t"/>
              <a:pathLst>
                <a:path extrusionOk="0" h="17351" w="17303">
                  <a:moveTo>
                    <a:pt x="1503" y="1018"/>
                  </a:moveTo>
                  <a:lnTo>
                    <a:pt x="1697" y="1067"/>
                  </a:lnTo>
                  <a:lnTo>
                    <a:pt x="1891" y="1163"/>
                  </a:lnTo>
                  <a:lnTo>
                    <a:pt x="1988" y="1357"/>
                  </a:lnTo>
                  <a:lnTo>
                    <a:pt x="2036" y="1551"/>
                  </a:lnTo>
                  <a:lnTo>
                    <a:pt x="1988" y="1745"/>
                  </a:lnTo>
                  <a:lnTo>
                    <a:pt x="1891" y="1890"/>
                  </a:lnTo>
                  <a:lnTo>
                    <a:pt x="1697" y="1987"/>
                  </a:lnTo>
                  <a:lnTo>
                    <a:pt x="1503" y="2036"/>
                  </a:lnTo>
                  <a:lnTo>
                    <a:pt x="1309" y="1987"/>
                  </a:lnTo>
                  <a:lnTo>
                    <a:pt x="1164" y="1890"/>
                  </a:lnTo>
                  <a:lnTo>
                    <a:pt x="1018" y="1745"/>
                  </a:lnTo>
                  <a:lnTo>
                    <a:pt x="1018" y="1551"/>
                  </a:lnTo>
                  <a:lnTo>
                    <a:pt x="1018" y="1357"/>
                  </a:lnTo>
                  <a:lnTo>
                    <a:pt x="1164" y="1163"/>
                  </a:lnTo>
                  <a:lnTo>
                    <a:pt x="1309" y="1067"/>
                  </a:lnTo>
                  <a:lnTo>
                    <a:pt x="1503" y="1018"/>
                  </a:lnTo>
                  <a:close/>
                  <a:moveTo>
                    <a:pt x="6640" y="1018"/>
                  </a:moveTo>
                  <a:lnTo>
                    <a:pt x="6834" y="1067"/>
                  </a:lnTo>
                  <a:lnTo>
                    <a:pt x="6980" y="1163"/>
                  </a:lnTo>
                  <a:lnTo>
                    <a:pt x="7077" y="1357"/>
                  </a:lnTo>
                  <a:lnTo>
                    <a:pt x="7125" y="1551"/>
                  </a:lnTo>
                  <a:lnTo>
                    <a:pt x="7077" y="1745"/>
                  </a:lnTo>
                  <a:lnTo>
                    <a:pt x="6980" y="1890"/>
                  </a:lnTo>
                  <a:lnTo>
                    <a:pt x="6834" y="1987"/>
                  </a:lnTo>
                  <a:lnTo>
                    <a:pt x="6640" y="2036"/>
                  </a:lnTo>
                  <a:lnTo>
                    <a:pt x="6447" y="1987"/>
                  </a:lnTo>
                  <a:lnTo>
                    <a:pt x="6253" y="1890"/>
                  </a:lnTo>
                  <a:lnTo>
                    <a:pt x="6156" y="1745"/>
                  </a:lnTo>
                  <a:lnTo>
                    <a:pt x="6107" y="1551"/>
                  </a:lnTo>
                  <a:lnTo>
                    <a:pt x="6156" y="1357"/>
                  </a:lnTo>
                  <a:lnTo>
                    <a:pt x="6253" y="1163"/>
                  </a:lnTo>
                  <a:lnTo>
                    <a:pt x="6447" y="1067"/>
                  </a:lnTo>
                  <a:lnTo>
                    <a:pt x="6640" y="1018"/>
                  </a:lnTo>
                  <a:close/>
                  <a:moveTo>
                    <a:pt x="10711" y="1018"/>
                  </a:moveTo>
                  <a:lnTo>
                    <a:pt x="10905" y="1067"/>
                  </a:lnTo>
                  <a:lnTo>
                    <a:pt x="11051" y="1163"/>
                  </a:lnTo>
                  <a:lnTo>
                    <a:pt x="11148" y="1357"/>
                  </a:lnTo>
                  <a:lnTo>
                    <a:pt x="11196" y="1551"/>
                  </a:lnTo>
                  <a:lnTo>
                    <a:pt x="11148" y="1745"/>
                  </a:lnTo>
                  <a:lnTo>
                    <a:pt x="11051" y="1890"/>
                  </a:lnTo>
                  <a:lnTo>
                    <a:pt x="10905" y="1987"/>
                  </a:lnTo>
                  <a:lnTo>
                    <a:pt x="10711" y="2036"/>
                  </a:lnTo>
                  <a:lnTo>
                    <a:pt x="10469" y="1987"/>
                  </a:lnTo>
                  <a:lnTo>
                    <a:pt x="10324" y="1890"/>
                  </a:lnTo>
                  <a:lnTo>
                    <a:pt x="10227" y="1745"/>
                  </a:lnTo>
                  <a:lnTo>
                    <a:pt x="10178" y="1551"/>
                  </a:lnTo>
                  <a:lnTo>
                    <a:pt x="10227" y="1357"/>
                  </a:lnTo>
                  <a:lnTo>
                    <a:pt x="10324" y="1163"/>
                  </a:lnTo>
                  <a:lnTo>
                    <a:pt x="10469" y="1067"/>
                  </a:lnTo>
                  <a:lnTo>
                    <a:pt x="10711" y="1018"/>
                  </a:lnTo>
                  <a:close/>
                  <a:moveTo>
                    <a:pt x="15800" y="1018"/>
                  </a:moveTo>
                  <a:lnTo>
                    <a:pt x="15994" y="1067"/>
                  </a:lnTo>
                  <a:lnTo>
                    <a:pt x="16140" y="1163"/>
                  </a:lnTo>
                  <a:lnTo>
                    <a:pt x="16285" y="1357"/>
                  </a:lnTo>
                  <a:lnTo>
                    <a:pt x="16333" y="1551"/>
                  </a:lnTo>
                  <a:lnTo>
                    <a:pt x="16285" y="1745"/>
                  </a:lnTo>
                  <a:lnTo>
                    <a:pt x="16140" y="1890"/>
                  </a:lnTo>
                  <a:lnTo>
                    <a:pt x="15994" y="1987"/>
                  </a:lnTo>
                  <a:lnTo>
                    <a:pt x="15800" y="2036"/>
                  </a:lnTo>
                  <a:lnTo>
                    <a:pt x="15606" y="1987"/>
                  </a:lnTo>
                  <a:lnTo>
                    <a:pt x="15461" y="1890"/>
                  </a:lnTo>
                  <a:lnTo>
                    <a:pt x="15316" y="1745"/>
                  </a:lnTo>
                  <a:lnTo>
                    <a:pt x="15316" y="1551"/>
                  </a:lnTo>
                  <a:lnTo>
                    <a:pt x="15316" y="1357"/>
                  </a:lnTo>
                  <a:lnTo>
                    <a:pt x="15461" y="1163"/>
                  </a:lnTo>
                  <a:lnTo>
                    <a:pt x="15606" y="1067"/>
                  </a:lnTo>
                  <a:lnTo>
                    <a:pt x="15800" y="1018"/>
                  </a:lnTo>
                  <a:close/>
                  <a:moveTo>
                    <a:pt x="14976" y="5089"/>
                  </a:moveTo>
                  <a:lnTo>
                    <a:pt x="14976" y="14297"/>
                  </a:lnTo>
                  <a:lnTo>
                    <a:pt x="2375" y="14297"/>
                  </a:lnTo>
                  <a:lnTo>
                    <a:pt x="2375" y="5089"/>
                  </a:lnTo>
                  <a:close/>
                  <a:moveTo>
                    <a:pt x="1503" y="0"/>
                  </a:moveTo>
                  <a:lnTo>
                    <a:pt x="1212" y="49"/>
                  </a:lnTo>
                  <a:lnTo>
                    <a:pt x="921" y="146"/>
                  </a:lnTo>
                  <a:lnTo>
                    <a:pt x="679" y="291"/>
                  </a:lnTo>
                  <a:lnTo>
                    <a:pt x="437" y="436"/>
                  </a:lnTo>
                  <a:lnTo>
                    <a:pt x="243" y="679"/>
                  </a:lnTo>
                  <a:lnTo>
                    <a:pt x="98" y="921"/>
                  </a:lnTo>
                  <a:lnTo>
                    <a:pt x="1" y="1212"/>
                  </a:lnTo>
                  <a:lnTo>
                    <a:pt x="1" y="1551"/>
                  </a:lnTo>
                  <a:lnTo>
                    <a:pt x="1" y="1842"/>
                  </a:lnTo>
                  <a:lnTo>
                    <a:pt x="98" y="2133"/>
                  </a:lnTo>
                  <a:lnTo>
                    <a:pt x="243" y="2375"/>
                  </a:lnTo>
                  <a:lnTo>
                    <a:pt x="437" y="2617"/>
                  </a:lnTo>
                  <a:lnTo>
                    <a:pt x="679" y="2811"/>
                  </a:lnTo>
                  <a:lnTo>
                    <a:pt x="921" y="2957"/>
                  </a:lnTo>
                  <a:lnTo>
                    <a:pt x="1212" y="3005"/>
                  </a:lnTo>
                  <a:lnTo>
                    <a:pt x="1503" y="3054"/>
                  </a:lnTo>
                  <a:lnTo>
                    <a:pt x="1745" y="3054"/>
                  </a:lnTo>
                  <a:lnTo>
                    <a:pt x="1939" y="3005"/>
                  </a:lnTo>
                  <a:lnTo>
                    <a:pt x="2133" y="2908"/>
                  </a:lnTo>
                  <a:lnTo>
                    <a:pt x="2327" y="2811"/>
                  </a:lnTo>
                  <a:lnTo>
                    <a:pt x="2521" y="2666"/>
                  </a:lnTo>
                  <a:lnTo>
                    <a:pt x="2666" y="2520"/>
                  </a:lnTo>
                  <a:lnTo>
                    <a:pt x="2763" y="2375"/>
                  </a:lnTo>
                  <a:lnTo>
                    <a:pt x="2909" y="2181"/>
                  </a:lnTo>
                  <a:lnTo>
                    <a:pt x="3005" y="2375"/>
                  </a:lnTo>
                  <a:lnTo>
                    <a:pt x="3054" y="2569"/>
                  </a:lnTo>
                  <a:lnTo>
                    <a:pt x="3054" y="4071"/>
                  </a:lnTo>
                  <a:lnTo>
                    <a:pt x="1842" y="4071"/>
                  </a:lnTo>
                  <a:lnTo>
                    <a:pt x="1648" y="4120"/>
                  </a:lnTo>
                  <a:lnTo>
                    <a:pt x="1503" y="4217"/>
                  </a:lnTo>
                  <a:lnTo>
                    <a:pt x="1358" y="4362"/>
                  </a:lnTo>
                  <a:lnTo>
                    <a:pt x="1358" y="4604"/>
                  </a:lnTo>
                  <a:lnTo>
                    <a:pt x="1358" y="14831"/>
                  </a:lnTo>
                  <a:lnTo>
                    <a:pt x="1358" y="15024"/>
                  </a:lnTo>
                  <a:lnTo>
                    <a:pt x="1503" y="15170"/>
                  </a:lnTo>
                  <a:lnTo>
                    <a:pt x="1648" y="15267"/>
                  </a:lnTo>
                  <a:lnTo>
                    <a:pt x="1842" y="15315"/>
                  </a:lnTo>
                  <a:lnTo>
                    <a:pt x="8143" y="15315"/>
                  </a:lnTo>
                  <a:lnTo>
                    <a:pt x="8143" y="16333"/>
                  </a:lnTo>
                  <a:lnTo>
                    <a:pt x="5235" y="16333"/>
                  </a:lnTo>
                  <a:lnTo>
                    <a:pt x="5041" y="16381"/>
                  </a:lnTo>
                  <a:lnTo>
                    <a:pt x="4896" y="16478"/>
                  </a:lnTo>
                  <a:lnTo>
                    <a:pt x="4750" y="16624"/>
                  </a:lnTo>
                  <a:lnTo>
                    <a:pt x="4750" y="16866"/>
                  </a:lnTo>
                  <a:lnTo>
                    <a:pt x="4750" y="17060"/>
                  </a:lnTo>
                  <a:lnTo>
                    <a:pt x="4896" y="17205"/>
                  </a:lnTo>
                  <a:lnTo>
                    <a:pt x="5041" y="17302"/>
                  </a:lnTo>
                  <a:lnTo>
                    <a:pt x="5235" y="17351"/>
                  </a:lnTo>
                  <a:lnTo>
                    <a:pt x="12068" y="17351"/>
                  </a:lnTo>
                  <a:lnTo>
                    <a:pt x="12262" y="17302"/>
                  </a:lnTo>
                  <a:lnTo>
                    <a:pt x="12456" y="17205"/>
                  </a:lnTo>
                  <a:lnTo>
                    <a:pt x="12553" y="17060"/>
                  </a:lnTo>
                  <a:lnTo>
                    <a:pt x="12602" y="16866"/>
                  </a:lnTo>
                  <a:lnTo>
                    <a:pt x="12553" y="16624"/>
                  </a:lnTo>
                  <a:lnTo>
                    <a:pt x="12456" y="16478"/>
                  </a:lnTo>
                  <a:lnTo>
                    <a:pt x="12262" y="16381"/>
                  </a:lnTo>
                  <a:lnTo>
                    <a:pt x="12068" y="16333"/>
                  </a:lnTo>
                  <a:lnTo>
                    <a:pt x="9161" y="16333"/>
                  </a:lnTo>
                  <a:lnTo>
                    <a:pt x="9161" y="15315"/>
                  </a:lnTo>
                  <a:lnTo>
                    <a:pt x="15461" y="15315"/>
                  </a:lnTo>
                  <a:lnTo>
                    <a:pt x="15655" y="15267"/>
                  </a:lnTo>
                  <a:lnTo>
                    <a:pt x="15800" y="15170"/>
                  </a:lnTo>
                  <a:lnTo>
                    <a:pt x="15946" y="15024"/>
                  </a:lnTo>
                  <a:lnTo>
                    <a:pt x="15994" y="14831"/>
                  </a:lnTo>
                  <a:lnTo>
                    <a:pt x="15994" y="4604"/>
                  </a:lnTo>
                  <a:lnTo>
                    <a:pt x="15946" y="4362"/>
                  </a:lnTo>
                  <a:lnTo>
                    <a:pt x="15800" y="4217"/>
                  </a:lnTo>
                  <a:lnTo>
                    <a:pt x="15655" y="4120"/>
                  </a:lnTo>
                  <a:lnTo>
                    <a:pt x="15461" y="4071"/>
                  </a:lnTo>
                  <a:lnTo>
                    <a:pt x="14249" y="4071"/>
                  </a:lnTo>
                  <a:lnTo>
                    <a:pt x="14249" y="2569"/>
                  </a:lnTo>
                  <a:lnTo>
                    <a:pt x="14298" y="2375"/>
                  </a:lnTo>
                  <a:lnTo>
                    <a:pt x="14443" y="2181"/>
                  </a:lnTo>
                  <a:lnTo>
                    <a:pt x="14540" y="2375"/>
                  </a:lnTo>
                  <a:lnTo>
                    <a:pt x="14637" y="2520"/>
                  </a:lnTo>
                  <a:lnTo>
                    <a:pt x="14783" y="2666"/>
                  </a:lnTo>
                  <a:lnTo>
                    <a:pt x="14976" y="2811"/>
                  </a:lnTo>
                  <a:lnTo>
                    <a:pt x="15170" y="2908"/>
                  </a:lnTo>
                  <a:lnTo>
                    <a:pt x="15364" y="3005"/>
                  </a:lnTo>
                  <a:lnTo>
                    <a:pt x="15558" y="3054"/>
                  </a:lnTo>
                  <a:lnTo>
                    <a:pt x="15800" y="3054"/>
                  </a:lnTo>
                  <a:lnTo>
                    <a:pt x="16091" y="3005"/>
                  </a:lnTo>
                  <a:lnTo>
                    <a:pt x="16382" y="2957"/>
                  </a:lnTo>
                  <a:lnTo>
                    <a:pt x="16673" y="2811"/>
                  </a:lnTo>
                  <a:lnTo>
                    <a:pt x="16866" y="2617"/>
                  </a:lnTo>
                  <a:lnTo>
                    <a:pt x="17060" y="2375"/>
                  </a:lnTo>
                  <a:lnTo>
                    <a:pt x="17206" y="2133"/>
                  </a:lnTo>
                  <a:lnTo>
                    <a:pt x="17303" y="1842"/>
                  </a:lnTo>
                  <a:lnTo>
                    <a:pt x="17303" y="1551"/>
                  </a:lnTo>
                  <a:lnTo>
                    <a:pt x="17303" y="1212"/>
                  </a:lnTo>
                  <a:lnTo>
                    <a:pt x="17206" y="921"/>
                  </a:lnTo>
                  <a:lnTo>
                    <a:pt x="17060" y="679"/>
                  </a:lnTo>
                  <a:lnTo>
                    <a:pt x="16866" y="436"/>
                  </a:lnTo>
                  <a:lnTo>
                    <a:pt x="16673" y="291"/>
                  </a:lnTo>
                  <a:lnTo>
                    <a:pt x="16382" y="146"/>
                  </a:lnTo>
                  <a:lnTo>
                    <a:pt x="16091" y="49"/>
                  </a:lnTo>
                  <a:lnTo>
                    <a:pt x="15800" y="0"/>
                  </a:lnTo>
                  <a:lnTo>
                    <a:pt x="15558" y="49"/>
                  </a:lnTo>
                  <a:lnTo>
                    <a:pt x="15316" y="97"/>
                  </a:lnTo>
                  <a:lnTo>
                    <a:pt x="15073" y="194"/>
                  </a:lnTo>
                  <a:lnTo>
                    <a:pt x="14879" y="340"/>
                  </a:lnTo>
                  <a:lnTo>
                    <a:pt x="14686" y="485"/>
                  </a:lnTo>
                  <a:lnTo>
                    <a:pt x="14540" y="679"/>
                  </a:lnTo>
                  <a:lnTo>
                    <a:pt x="14443" y="873"/>
                  </a:lnTo>
                  <a:lnTo>
                    <a:pt x="14346" y="1115"/>
                  </a:lnTo>
                  <a:lnTo>
                    <a:pt x="14104" y="1163"/>
                  </a:lnTo>
                  <a:lnTo>
                    <a:pt x="13910" y="1309"/>
                  </a:lnTo>
                  <a:lnTo>
                    <a:pt x="13716" y="1454"/>
                  </a:lnTo>
                  <a:lnTo>
                    <a:pt x="13522" y="1648"/>
                  </a:lnTo>
                  <a:lnTo>
                    <a:pt x="13425" y="1842"/>
                  </a:lnTo>
                  <a:lnTo>
                    <a:pt x="13329" y="2084"/>
                  </a:lnTo>
                  <a:lnTo>
                    <a:pt x="13232" y="2327"/>
                  </a:lnTo>
                  <a:lnTo>
                    <a:pt x="13232" y="2569"/>
                  </a:lnTo>
                  <a:lnTo>
                    <a:pt x="13232" y="4071"/>
                  </a:lnTo>
                  <a:lnTo>
                    <a:pt x="11196" y="4071"/>
                  </a:lnTo>
                  <a:lnTo>
                    <a:pt x="11196" y="2957"/>
                  </a:lnTo>
                  <a:lnTo>
                    <a:pt x="11390" y="2860"/>
                  </a:lnTo>
                  <a:lnTo>
                    <a:pt x="11584" y="2763"/>
                  </a:lnTo>
                  <a:lnTo>
                    <a:pt x="11778" y="2617"/>
                  </a:lnTo>
                  <a:lnTo>
                    <a:pt x="11923" y="2424"/>
                  </a:lnTo>
                  <a:lnTo>
                    <a:pt x="12068" y="2230"/>
                  </a:lnTo>
                  <a:lnTo>
                    <a:pt x="12117" y="1987"/>
                  </a:lnTo>
                  <a:lnTo>
                    <a:pt x="12214" y="1793"/>
                  </a:lnTo>
                  <a:lnTo>
                    <a:pt x="12214" y="1551"/>
                  </a:lnTo>
                  <a:lnTo>
                    <a:pt x="12165" y="1212"/>
                  </a:lnTo>
                  <a:lnTo>
                    <a:pt x="12068" y="921"/>
                  </a:lnTo>
                  <a:lnTo>
                    <a:pt x="11972" y="679"/>
                  </a:lnTo>
                  <a:lnTo>
                    <a:pt x="11778" y="436"/>
                  </a:lnTo>
                  <a:lnTo>
                    <a:pt x="11535" y="291"/>
                  </a:lnTo>
                  <a:lnTo>
                    <a:pt x="11293" y="146"/>
                  </a:lnTo>
                  <a:lnTo>
                    <a:pt x="11002" y="49"/>
                  </a:lnTo>
                  <a:lnTo>
                    <a:pt x="10711" y="0"/>
                  </a:lnTo>
                  <a:lnTo>
                    <a:pt x="10372" y="49"/>
                  </a:lnTo>
                  <a:lnTo>
                    <a:pt x="10081" y="146"/>
                  </a:lnTo>
                  <a:lnTo>
                    <a:pt x="9839" y="291"/>
                  </a:lnTo>
                  <a:lnTo>
                    <a:pt x="9597" y="436"/>
                  </a:lnTo>
                  <a:lnTo>
                    <a:pt x="9403" y="679"/>
                  </a:lnTo>
                  <a:lnTo>
                    <a:pt x="9306" y="921"/>
                  </a:lnTo>
                  <a:lnTo>
                    <a:pt x="9209" y="1212"/>
                  </a:lnTo>
                  <a:lnTo>
                    <a:pt x="9161" y="1551"/>
                  </a:lnTo>
                  <a:lnTo>
                    <a:pt x="9161" y="1793"/>
                  </a:lnTo>
                  <a:lnTo>
                    <a:pt x="9257" y="1987"/>
                  </a:lnTo>
                  <a:lnTo>
                    <a:pt x="9306" y="2230"/>
                  </a:lnTo>
                  <a:lnTo>
                    <a:pt x="9451" y="2424"/>
                  </a:lnTo>
                  <a:lnTo>
                    <a:pt x="9597" y="2617"/>
                  </a:lnTo>
                  <a:lnTo>
                    <a:pt x="9791" y="2763"/>
                  </a:lnTo>
                  <a:lnTo>
                    <a:pt x="9984" y="2860"/>
                  </a:lnTo>
                  <a:lnTo>
                    <a:pt x="10178" y="2957"/>
                  </a:lnTo>
                  <a:lnTo>
                    <a:pt x="10178" y="4071"/>
                  </a:lnTo>
                  <a:lnTo>
                    <a:pt x="7125" y="4071"/>
                  </a:lnTo>
                  <a:lnTo>
                    <a:pt x="7125" y="2957"/>
                  </a:lnTo>
                  <a:lnTo>
                    <a:pt x="7367" y="2860"/>
                  </a:lnTo>
                  <a:lnTo>
                    <a:pt x="7561" y="2763"/>
                  </a:lnTo>
                  <a:lnTo>
                    <a:pt x="7707" y="2617"/>
                  </a:lnTo>
                  <a:lnTo>
                    <a:pt x="7852" y="2424"/>
                  </a:lnTo>
                  <a:lnTo>
                    <a:pt x="7997" y="2230"/>
                  </a:lnTo>
                  <a:lnTo>
                    <a:pt x="8094" y="1987"/>
                  </a:lnTo>
                  <a:lnTo>
                    <a:pt x="8143" y="1793"/>
                  </a:lnTo>
                  <a:lnTo>
                    <a:pt x="8143" y="1551"/>
                  </a:lnTo>
                  <a:lnTo>
                    <a:pt x="8094" y="1212"/>
                  </a:lnTo>
                  <a:lnTo>
                    <a:pt x="8046" y="921"/>
                  </a:lnTo>
                  <a:lnTo>
                    <a:pt x="7900" y="679"/>
                  </a:lnTo>
                  <a:lnTo>
                    <a:pt x="7707" y="436"/>
                  </a:lnTo>
                  <a:lnTo>
                    <a:pt x="7464" y="291"/>
                  </a:lnTo>
                  <a:lnTo>
                    <a:pt x="7222" y="146"/>
                  </a:lnTo>
                  <a:lnTo>
                    <a:pt x="6931" y="49"/>
                  </a:lnTo>
                  <a:lnTo>
                    <a:pt x="6640" y="0"/>
                  </a:lnTo>
                  <a:lnTo>
                    <a:pt x="6301" y="49"/>
                  </a:lnTo>
                  <a:lnTo>
                    <a:pt x="6010" y="146"/>
                  </a:lnTo>
                  <a:lnTo>
                    <a:pt x="5768" y="291"/>
                  </a:lnTo>
                  <a:lnTo>
                    <a:pt x="5526" y="436"/>
                  </a:lnTo>
                  <a:lnTo>
                    <a:pt x="5380" y="679"/>
                  </a:lnTo>
                  <a:lnTo>
                    <a:pt x="5235" y="921"/>
                  </a:lnTo>
                  <a:lnTo>
                    <a:pt x="5138" y="1212"/>
                  </a:lnTo>
                  <a:lnTo>
                    <a:pt x="5089" y="1551"/>
                  </a:lnTo>
                  <a:lnTo>
                    <a:pt x="5138" y="1793"/>
                  </a:lnTo>
                  <a:lnTo>
                    <a:pt x="5186" y="1987"/>
                  </a:lnTo>
                  <a:lnTo>
                    <a:pt x="5283" y="2230"/>
                  </a:lnTo>
                  <a:lnTo>
                    <a:pt x="5380" y="2424"/>
                  </a:lnTo>
                  <a:lnTo>
                    <a:pt x="5526" y="2617"/>
                  </a:lnTo>
                  <a:lnTo>
                    <a:pt x="5720" y="2763"/>
                  </a:lnTo>
                  <a:lnTo>
                    <a:pt x="5913" y="2860"/>
                  </a:lnTo>
                  <a:lnTo>
                    <a:pt x="6107" y="2957"/>
                  </a:lnTo>
                  <a:lnTo>
                    <a:pt x="6107" y="4071"/>
                  </a:lnTo>
                  <a:lnTo>
                    <a:pt x="4072" y="4071"/>
                  </a:lnTo>
                  <a:lnTo>
                    <a:pt x="4072" y="2569"/>
                  </a:lnTo>
                  <a:lnTo>
                    <a:pt x="4072" y="2327"/>
                  </a:lnTo>
                  <a:lnTo>
                    <a:pt x="4023" y="2084"/>
                  </a:lnTo>
                  <a:lnTo>
                    <a:pt x="3878" y="1842"/>
                  </a:lnTo>
                  <a:lnTo>
                    <a:pt x="3781" y="1648"/>
                  </a:lnTo>
                  <a:lnTo>
                    <a:pt x="3587" y="1454"/>
                  </a:lnTo>
                  <a:lnTo>
                    <a:pt x="3393" y="1309"/>
                  </a:lnTo>
                  <a:lnTo>
                    <a:pt x="3199" y="1163"/>
                  </a:lnTo>
                  <a:lnTo>
                    <a:pt x="2957" y="1115"/>
                  </a:lnTo>
                  <a:lnTo>
                    <a:pt x="2860" y="873"/>
                  </a:lnTo>
                  <a:lnTo>
                    <a:pt x="2763" y="679"/>
                  </a:lnTo>
                  <a:lnTo>
                    <a:pt x="2618" y="485"/>
                  </a:lnTo>
                  <a:lnTo>
                    <a:pt x="2424" y="340"/>
                  </a:lnTo>
                  <a:lnTo>
                    <a:pt x="2230" y="194"/>
                  </a:lnTo>
                  <a:lnTo>
                    <a:pt x="1988" y="97"/>
                  </a:lnTo>
                  <a:lnTo>
                    <a:pt x="1745" y="49"/>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57"/>
            <p:cNvSpPr/>
            <p:nvPr/>
          </p:nvSpPr>
          <p:spPr>
            <a:xfrm>
              <a:off x="4701227" y="3457692"/>
              <a:ext cx="154471" cy="154471"/>
            </a:xfrm>
            <a:custGeom>
              <a:rect b="b" l="l" r="r" t="t"/>
              <a:pathLst>
                <a:path extrusionOk="0" h="6835" w="6835">
                  <a:moveTo>
                    <a:pt x="3733" y="1891"/>
                  </a:moveTo>
                  <a:lnTo>
                    <a:pt x="4023" y="1988"/>
                  </a:lnTo>
                  <a:lnTo>
                    <a:pt x="4266" y="2133"/>
                  </a:lnTo>
                  <a:lnTo>
                    <a:pt x="4508" y="2327"/>
                  </a:lnTo>
                  <a:lnTo>
                    <a:pt x="4702" y="2569"/>
                  </a:lnTo>
                  <a:lnTo>
                    <a:pt x="4847" y="2812"/>
                  </a:lnTo>
                  <a:lnTo>
                    <a:pt x="4896" y="3102"/>
                  </a:lnTo>
                  <a:lnTo>
                    <a:pt x="4944" y="3393"/>
                  </a:lnTo>
                  <a:lnTo>
                    <a:pt x="4896" y="3684"/>
                  </a:lnTo>
                  <a:lnTo>
                    <a:pt x="4847" y="3975"/>
                  </a:lnTo>
                  <a:lnTo>
                    <a:pt x="4702" y="4266"/>
                  </a:lnTo>
                  <a:lnTo>
                    <a:pt x="4508" y="4459"/>
                  </a:lnTo>
                  <a:lnTo>
                    <a:pt x="4266" y="4653"/>
                  </a:lnTo>
                  <a:lnTo>
                    <a:pt x="4023" y="4799"/>
                  </a:lnTo>
                  <a:lnTo>
                    <a:pt x="3733" y="4896"/>
                  </a:lnTo>
                  <a:lnTo>
                    <a:pt x="3442" y="4944"/>
                  </a:lnTo>
                  <a:lnTo>
                    <a:pt x="3103" y="4896"/>
                  </a:lnTo>
                  <a:lnTo>
                    <a:pt x="2812" y="4799"/>
                  </a:lnTo>
                  <a:lnTo>
                    <a:pt x="2570" y="4653"/>
                  </a:lnTo>
                  <a:lnTo>
                    <a:pt x="2327" y="4459"/>
                  </a:lnTo>
                  <a:lnTo>
                    <a:pt x="2182" y="4266"/>
                  </a:lnTo>
                  <a:lnTo>
                    <a:pt x="2036" y="3975"/>
                  </a:lnTo>
                  <a:lnTo>
                    <a:pt x="1939" y="3684"/>
                  </a:lnTo>
                  <a:lnTo>
                    <a:pt x="1891" y="3393"/>
                  </a:lnTo>
                  <a:lnTo>
                    <a:pt x="1939" y="3102"/>
                  </a:lnTo>
                  <a:lnTo>
                    <a:pt x="2036" y="2812"/>
                  </a:lnTo>
                  <a:lnTo>
                    <a:pt x="2182" y="2569"/>
                  </a:lnTo>
                  <a:lnTo>
                    <a:pt x="2327" y="2327"/>
                  </a:lnTo>
                  <a:lnTo>
                    <a:pt x="2570" y="2133"/>
                  </a:lnTo>
                  <a:lnTo>
                    <a:pt x="2812" y="1988"/>
                  </a:lnTo>
                  <a:lnTo>
                    <a:pt x="3103" y="1891"/>
                  </a:lnTo>
                  <a:close/>
                  <a:moveTo>
                    <a:pt x="3248" y="1"/>
                  </a:moveTo>
                  <a:lnTo>
                    <a:pt x="3054" y="146"/>
                  </a:lnTo>
                  <a:lnTo>
                    <a:pt x="2957" y="292"/>
                  </a:lnTo>
                  <a:lnTo>
                    <a:pt x="2909" y="485"/>
                  </a:lnTo>
                  <a:lnTo>
                    <a:pt x="2909" y="922"/>
                  </a:lnTo>
                  <a:lnTo>
                    <a:pt x="2424" y="1067"/>
                  </a:lnTo>
                  <a:lnTo>
                    <a:pt x="2036" y="1261"/>
                  </a:lnTo>
                  <a:lnTo>
                    <a:pt x="1746" y="970"/>
                  </a:lnTo>
                  <a:lnTo>
                    <a:pt x="1552" y="873"/>
                  </a:lnTo>
                  <a:lnTo>
                    <a:pt x="1358" y="825"/>
                  </a:lnTo>
                  <a:lnTo>
                    <a:pt x="1164" y="873"/>
                  </a:lnTo>
                  <a:lnTo>
                    <a:pt x="1019" y="970"/>
                  </a:lnTo>
                  <a:lnTo>
                    <a:pt x="873" y="1164"/>
                  </a:lnTo>
                  <a:lnTo>
                    <a:pt x="873" y="1358"/>
                  </a:lnTo>
                  <a:lnTo>
                    <a:pt x="873" y="1552"/>
                  </a:lnTo>
                  <a:lnTo>
                    <a:pt x="1019" y="1697"/>
                  </a:lnTo>
                  <a:lnTo>
                    <a:pt x="1309" y="1988"/>
                  </a:lnTo>
                  <a:lnTo>
                    <a:pt x="1067" y="2424"/>
                  </a:lnTo>
                  <a:lnTo>
                    <a:pt x="922" y="2909"/>
                  </a:lnTo>
                  <a:lnTo>
                    <a:pt x="292" y="2909"/>
                  </a:lnTo>
                  <a:lnTo>
                    <a:pt x="146" y="3054"/>
                  </a:lnTo>
                  <a:lnTo>
                    <a:pt x="49" y="3199"/>
                  </a:lnTo>
                  <a:lnTo>
                    <a:pt x="1" y="3393"/>
                  </a:lnTo>
                  <a:lnTo>
                    <a:pt x="49" y="3587"/>
                  </a:lnTo>
                  <a:lnTo>
                    <a:pt x="146" y="3781"/>
                  </a:lnTo>
                  <a:lnTo>
                    <a:pt x="292" y="3878"/>
                  </a:lnTo>
                  <a:lnTo>
                    <a:pt x="486" y="3926"/>
                  </a:lnTo>
                  <a:lnTo>
                    <a:pt x="922" y="3926"/>
                  </a:lnTo>
                  <a:lnTo>
                    <a:pt x="1067" y="4363"/>
                  </a:lnTo>
                  <a:lnTo>
                    <a:pt x="1309" y="4799"/>
                  </a:lnTo>
                  <a:lnTo>
                    <a:pt x="1019" y="5090"/>
                  </a:lnTo>
                  <a:lnTo>
                    <a:pt x="873" y="5283"/>
                  </a:lnTo>
                  <a:lnTo>
                    <a:pt x="873" y="5477"/>
                  </a:lnTo>
                  <a:lnTo>
                    <a:pt x="873" y="5671"/>
                  </a:lnTo>
                  <a:lnTo>
                    <a:pt x="1019" y="5816"/>
                  </a:lnTo>
                  <a:lnTo>
                    <a:pt x="1164" y="5913"/>
                  </a:lnTo>
                  <a:lnTo>
                    <a:pt x="1358" y="5962"/>
                  </a:lnTo>
                  <a:lnTo>
                    <a:pt x="1552" y="5913"/>
                  </a:lnTo>
                  <a:lnTo>
                    <a:pt x="1746" y="5816"/>
                  </a:lnTo>
                  <a:lnTo>
                    <a:pt x="2036" y="5526"/>
                  </a:lnTo>
                  <a:lnTo>
                    <a:pt x="2424" y="5720"/>
                  </a:lnTo>
                  <a:lnTo>
                    <a:pt x="2909" y="5865"/>
                  </a:lnTo>
                  <a:lnTo>
                    <a:pt x="2909" y="6301"/>
                  </a:lnTo>
                  <a:lnTo>
                    <a:pt x="2957" y="6495"/>
                  </a:lnTo>
                  <a:lnTo>
                    <a:pt x="3054" y="6689"/>
                  </a:lnTo>
                  <a:lnTo>
                    <a:pt x="3248" y="6786"/>
                  </a:lnTo>
                  <a:lnTo>
                    <a:pt x="3442" y="6834"/>
                  </a:lnTo>
                  <a:lnTo>
                    <a:pt x="3636" y="6786"/>
                  </a:lnTo>
                  <a:lnTo>
                    <a:pt x="3781" y="6689"/>
                  </a:lnTo>
                  <a:lnTo>
                    <a:pt x="3878" y="6495"/>
                  </a:lnTo>
                  <a:lnTo>
                    <a:pt x="3927" y="6301"/>
                  </a:lnTo>
                  <a:lnTo>
                    <a:pt x="3927" y="5865"/>
                  </a:lnTo>
                  <a:lnTo>
                    <a:pt x="4411" y="5720"/>
                  </a:lnTo>
                  <a:lnTo>
                    <a:pt x="4799" y="5526"/>
                  </a:lnTo>
                  <a:lnTo>
                    <a:pt x="5138" y="5816"/>
                  </a:lnTo>
                  <a:lnTo>
                    <a:pt x="5284" y="5913"/>
                  </a:lnTo>
                  <a:lnTo>
                    <a:pt x="5477" y="5962"/>
                  </a:lnTo>
                  <a:lnTo>
                    <a:pt x="5671" y="5913"/>
                  </a:lnTo>
                  <a:lnTo>
                    <a:pt x="5817" y="5816"/>
                  </a:lnTo>
                  <a:lnTo>
                    <a:pt x="5962" y="5671"/>
                  </a:lnTo>
                  <a:lnTo>
                    <a:pt x="6011" y="5477"/>
                  </a:lnTo>
                  <a:lnTo>
                    <a:pt x="5962" y="5283"/>
                  </a:lnTo>
                  <a:lnTo>
                    <a:pt x="5817" y="5090"/>
                  </a:lnTo>
                  <a:lnTo>
                    <a:pt x="5526" y="4799"/>
                  </a:lnTo>
                  <a:lnTo>
                    <a:pt x="5768" y="4363"/>
                  </a:lnTo>
                  <a:lnTo>
                    <a:pt x="5914" y="3926"/>
                  </a:lnTo>
                  <a:lnTo>
                    <a:pt x="6350" y="3926"/>
                  </a:lnTo>
                  <a:lnTo>
                    <a:pt x="6544" y="3878"/>
                  </a:lnTo>
                  <a:lnTo>
                    <a:pt x="6689" y="3781"/>
                  </a:lnTo>
                  <a:lnTo>
                    <a:pt x="6786" y="3587"/>
                  </a:lnTo>
                  <a:lnTo>
                    <a:pt x="6834" y="3393"/>
                  </a:lnTo>
                  <a:lnTo>
                    <a:pt x="6786" y="3199"/>
                  </a:lnTo>
                  <a:lnTo>
                    <a:pt x="6689" y="3054"/>
                  </a:lnTo>
                  <a:lnTo>
                    <a:pt x="6544" y="2909"/>
                  </a:lnTo>
                  <a:lnTo>
                    <a:pt x="5914" y="2909"/>
                  </a:lnTo>
                  <a:lnTo>
                    <a:pt x="5768" y="2424"/>
                  </a:lnTo>
                  <a:lnTo>
                    <a:pt x="5526" y="1988"/>
                  </a:lnTo>
                  <a:lnTo>
                    <a:pt x="5817" y="1697"/>
                  </a:lnTo>
                  <a:lnTo>
                    <a:pt x="5962" y="1552"/>
                  </a:lnTo>
                  <a:lnTo>
                    <a:pt x="6011" y="1358"/>
                  </a:lnTo>
                  <a:lnTo>
                    <a:pt x="5962" y="1164"/>
                  </a:lnTo>
                  <a:lnTo>
                    <a:pt x="5817" y="970"/>
                  </a:lnTo>
                  <a:lnTo>
                    <a:pt x="5671" y="873"/>
                  </a:lnTo>
                  <a:lnTo>
                    <a:pt x="5477" y="825"/>
                  </a:lnTo>
                  <a:lnTo>
                    <a:pt x="5284" y="873"/>
                  </a:lnTo>
                  <a:lnTo>
                    <a:pt x="5138" y="970"/>
                  </a:lnTo>
                  <a:lnTo>
                    <a:pt x="4799" y="1261"/>
                  </a:lnTo>
                  <a:lnTo>
                    <a:pt x="4411" y="1067"/>
                  </a:lnTo>
                  <a:lnTo>
                    <a:pt x="3927" y="922"/>
                  </a:lnTo>
                  <a:lnTo>
                    <a:pt x="3927" y="485"/>
                  </a:lnTo>
                  <a:lnTo>
                    <a:pt x="3878" y="292"/>
                  </a:lnTo>
                  <a:lnTo>
                    <a:pt x="3781" y="146"/>
                  </a:lnTo>
                  <a:lnTo>
                    <a:pt x="36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57"/>
            <p:cNvSpPr/>
            <p:nvPr/>
          </p:nvSpPr>
          <p:spPr>
            <a:xfrm>
              <a:off x="4766948" y="3523413"/>
              <a:ext cx="23029" cy="23029"/>
            </a:xfrm>
            <a:custGeom>
              <a:rect b="b" l="l" r="r" t="t"/>
              <a:pathLst>
                <a:path extrusionOk="0" h="1019" w="1019">
                  <a:moveTo>
                    <a:pt x="340" y="1"/>
                  </a:moveTo>
                  <a:lnTo>
                    <a:pt x="146" y="146"/>
                  </a:lnTo>
                  <a:lnTo>
                    <a:pt x="49" y="291"/>
                  </a:lnTo>
                  <a:lnTo>
                    <a:pt x="1" y="485"/>
                  </a:lnTo>
                  <a:lnTo>
                    <a:pt x="49" y="679"/>
                  </a:lnTo>
                  <a:lnTo>
                    <a:pt x="146" y="873"/>
                  </a:lnTo>
                  <a:lnTo>
                    <a:pt x="340" y="970"/>
                  </a:lnTo>
                  <a:lnTo>
                    <a:pt x="534" y="1018"/>
                  </a:lnTo>
                  <a:lnTo>
                    <a:pt x="728" y="970"/>
                  </a:lnTo>
                  <a:lnTo>
                    <a:pt x="873" y="873"/>
                  </a:lnTo>
                  <a:lnTo>
                    <a:pt x="970" y="679"/>
                  </a:lnTo>
                  <a:lnTo>
                    <a:pt x="1019" y="485"/>
                  </a:lnTo>
                  <a:lnTo>
                    <a:pt x="970" y="291"/>
                  </a:lnTo>
                  <a:lnTo>
                    <a:pt x="873" y="146"/>
                  </a:lnTo>
                  <a:lnTo>
                    <a:pt x="7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0" name="Google Shape;1990;p57"/>
          <p:cNvGrpSpPr/>
          <p:nvPr/>
        </p:nvGrpSpPr>
        <p:grpSpPr>
          <a:xfrm>
            <a:off x="5348519" y="3315312"/>
            <a:ext cx="391048" cy="392132"/>
            <a:chOff x="5324467" y="3315312"/>
            <a:chExt cx="391048" cy="392132"/>
          </a:xfrm>
        </p:grpSpPr>
        <p:sp>
          <p:nvSpPr>
            <p:cNvPr id="1991" name="Google Shape;1991;p57"/>
            <p:cNvSpPr/>
            <p:nvPr/>
          </p:nvSpPr>
          <p:spPr>
            <a:xfrm>
              <a:off x="5340897" y="3322973"/>
              <a:ext cx="111734" cy="132549"/>
            </a:xfrm>
            <a:custGeom>
              <a:rect b="b" l="l" r="r" t="t"/>
              <a:pathLst>
                <a:path extrusionOk="0" h="5865" w="4944">
                  <a:moveTo>
                    <a:pt x="2472" y="1018"/>
                  </a:moveTo>
                  <a:lnTo>
                    <a:pt x="2666" y="1067"/>
                  </a:lnTo>
                  <a:lnTo>
                    <a:pt x="2811" y="1164"/>
                  </a:lnTo>
                  <a:lnTo>
                    <a:pt x="2957" y="1358"/>
                  </a:lnTo>
                  <a:lnTo>
                    <a:pt x="3005" y="1551"/>
                  </a:lnTo>
                  <a:lnTo>
                    <a:pt x="2957" y="1745"/>
                  </a:lnTo>
                  <a:lnTo>
                    <a:pt x="2811" y="1891"/>
                  </a:lnTo>
                  <a:lnTo>
                    <a:pt x="2666" y="1988"/>
                  </a:lnTo>
                  <a:lnTo>
                    <a:pt x="2472" y="2036"/>
                  </a:lnTo>
                  <a:lnTo>
                    <a:pt x="2278" y="1988"/>
                  </a:lnTo>
                  <a:lnTo>
                    <a:pt x="2133" y="1891"/>
                  </a:lnTo>
                  <a:lnTo>
                    <a:pt x="1988" y="1745"/>
                  </a:lnTo>
                  <a:lnTo>
                    <a:pt x="1988" y="1551"/>
                  </a:lnTo>
                  <a:lnTo>
                    <a:pt x="1988" y="1358"/>
                  </a:lnTo>
                  <a:lnTo>
                    <a:pt x="2133" y="1164"/>
                  </a:lnTo>
                  <a:lnTo>
                    <a:pt x="2278" y="1067"/>
                  </a:lnTo>
                  <a:lnTo>
                    <a:pt x="2472" y="1018"/>
                  </a:lnTo>
                  <a:close/>
                  <a:moveTo>
                    <a:pt x="2472" y="3054"/>
                  </a:moveTo>
                  <a:lnTo>
                    <a:pt x="2763" y="3102"/>
                  </a:lnTo>
                  <a:lnTo>
                    <a:pt x="3054" y="3151"/>
                  </a:lnTo>
                  <a:lnTo>
                    <a:pt x="3296" y="3296"/>
                  </a:lnTo>
                  <a:lnTo>
                    <a:pt x="3490" y="3490"/>
                  </a:lnTo>
                  <a:lnTo>
                    <a:pt x="3684" y="3684"/>
                  </a:lnTo>
                  <a:lnTo>
                    <a:pt x="3829" y="3926"/>
                  </a:lnTo>
                  <a:lnTo>
                    <a:pt x="3878" y="4217"/>
                  </a:lnTo>
                  <a:lnTo>
                    <a:pt x="3926" y="4508"/>
                  </a:lnTo>
                  <a:lnTo>
                    <a:pt x="3926" y="4847"/>
                  </a:lnTo>
                  <a:lnTo>
                    <a:pt x="1018" y="4847"/>
                  </a:lnTo>
                  <a:lnTo>
                    <a:pt x="1018" y="4508"/>
                  </a:lnTo>
                  <a:lnTo>
                    <a:pt x="1067" y="4217"/>
                  </a:lnTo>
                  <a:lnTo>
                    <a:pt x="1115" y="3926"/>
                  </a:lnTo>
                  <a:lnTo>
                    <a:pt x="1261" y="3684"/>
                  </a:lnTo>
                  <a:lnTo>
                    <a:pt x="1454" y="3490"/>
                  </a:lnTo>
                  <a:lnTo>
                    <a:pt x="1648" y="3296"/>
                  </a:lnTo>
                  <a:lnTo>
                    <a:pt x="1891" y="3151"/>
                  </a:lnTo>
                  <a:lnTo>
                    <a:pt x="2181" y="3102"/>
                  </a:lnTo>
                  <a:lnTo>
                    <a:pt x="2472" y="3054"/>
                  </a:lnTo>
                  <a:close/>
                  <a:moveTo>
                    <a:pt x="2472" y="1"/>
                  </a:moveTo>
                  <a:lnTo>
                    <a:pt x="2181" y="49"/>
                  </a:lnTo>
                  <a:lnTo>
                    <a:pt x="1891" y="146"/>
                  </a:lnTo>
                  <a:lnTo>
                    <a:pt x="1600" y="291"/>
                  </a:lnTo>
                  <a:lnTo>
                    <a:pt x="1406" y="437"/>
                  </a:lnTo>
                  <a:lnTo>
                    <a:pt x="1212" y="679"/>
                  </a:lnTo>
                  <a:lnTo>
                    <a:pt x="1067" y="921"/>
                  </a:lnTo>
                  <a:lnTo>
                    <a:pt x="970" y="1212"/>
                  </a:lnTo>
                  <a:lnTo>
                    <a:pt x="970" y="1551"/>
                  </a:lnTo>
                  <a:lnTo>
                    <a:pt x="970" y="1745"/>
                  </a:lnTo>
                  <a:lnTo>
                    <a:pt x="1018" y="1988"/>
                  </a:lnTo>
                  <a:lnTo>
                    <a:pt x="1115" y="2181"/>
                  </a:lnTo>
                  <a:lnTo>
                    <a:pt x="1212" y="2375"/>
                  </a:lnTo>
                  <a:lnTo>
                    <a:pt x="970" y="2569"/>
                  </a:lnTo>
                  <a:lnTo>
                    <a:pt x="727" y="2763"/>
                  </a:lnTo>
                  <a:lnTo>
                    <a:pt x="534" y="3005"/>
                  </a:lnTo>
                  <a:lnTo>
                    <a:pt x="340" y="3296"/>
                  </a:lnTo>
                  <a:lnTo>
                    <a:pt x="194" y="3538"/>
                  </a:lnTo>
                  <a:lnTo>
                    <a:pt x="97" y="3878"/>
                  </a:lnTo>
                  <a:lnTo>
                    <a:pt x="0" y="4169"/>
                  </a:lnTo>
                  <a:lnTo>
                    <a:pt x="0" y="4508"/>
                  </a:lnTo>
                  <a:lnTo>
                    <a:pt x="0" y="5380"/>
                  </a:lnTo>
                  <a:lnTo>
                    <a:pt x="49" y="5574"/>
                  </a:lnTo>
                  <a:lnTo>
                    <a:pt x="146" y="5719"/>
                  </a:lnTo>
                  <a:lnTo>
                    <a:pt x="291" y="5816"/>
                  </a:lnTo>
                  <a:lnTo>
                    <a:pt x="534" y="5865"/>
                  </a:lnTo>
                  <a:lnTo>
                    <a:pt x="4459" y="5865"/>
                  </a:lnTo>
                  <a:lnTo>
                    <a:pt x="4653" y="5816"/>
                  </a:lnTo>
                  <a:lnTo>
                    <a:pt x="4799" y="5719"/>
                  </a:lnTo>
                  <a:lnTo>
                    <a:pt x="4895" y="5574"/>
                  </a:lnTo>
                  <a:lnTo>
                    <a:pt x="4944" y="5380"/>
                  </a:lnTo>
                  <a:lnTo>
                    <a:pt x="4944" y="4508"/>
                  </a:lnTo>
                  <a:lnTo>
                    <a:pt x="4944" y="4169"/>
                  </a:lnTo>
                  <a:lnTo>
                    <a:pt x="4847" y="3878"/>
                  </a:lnTo>
                  <a:lnTo>
                    <a:pt x="4750" y="3538"/>
                  </a:lnTo>
                  <a:lnTo>
                    <a:pt x="4605" y="3296"/>
                  </a:lnTo>
                  <a:lnTo>
                    <a:pt x="4459" y="3005"/>
                  </a:lnTo>
                  <a:lnTo>
                    <a:pt x="4217" y="2763"/>
                  </a:lnTo>
                  <a:lnTo>
                    <a:pt x="3975" y="2569"/>
                  </a:lnTo>
                  <a:lnTo>
                    <a:pt x="3732" y="2375"/>
                  </a:lnTo>
                  <a:lnTo>
                    <a:pt x="3829" y="2181"/>
                  </a:lnTo>
                  <a:lnTo>
                    <a:pt x="3926" y="1988"/>
                  </a:lnTo>
                  <a:lnTo>
                    <a:pt x="3975" y="1745"/>
                  </a:lnTo>
                  <a:lnTo>
                    <a:pt x="3975" y="1551"/>
                  </a:lnTo>
                  <a:lnTo>
                    <a:pt x="3975" y="1212"/>
                  </a:lnTo>
                  <a:lnTo>
                    <a:pt x="3878" y="921"/>
                  </a:lnTo>
                  <a:lnTo>
                    <a:pt x="3732" y="679"/>
                  </a:lnTo>
                  <a:lnTo>
                    <a:pt x="3538" y="437"/>
                  </a:lnTo>
                  <a:lnTo>
                    <a:pt x="3345" y="291"/>
                  </a:lnTo>
                  <a:lnTo>
                    <a:pt x="3054" y="146"/>
                  </a:lnTo>
                  <a:lnTo>
                    <a:pt x="2763" y="49"/>
                  </a:lnTo>
                  <a:lnTo>
                    <a:pt x="24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57"/>
            <p:cNvSpPr/>
            <p:nvPr/>
          </p:nvSpPr>
          <p:spPr>
            <a:xfrm>
              <a:off x="5587350" y="3567234"/>
              <a:ext cx="111734" cy="132549"/>
            </a:xfrm>
            <a:custGeom>
              <a:rect b="b" l="l" r="r" t="t"/>
              <a:pathLst>
                <a:path extrusionOk="0" h="5865" w="4944">
                  <a:moveTo>
                    <a:pt x="2472" y="1018"/>
                  </a:moveTo>
                  <a:lnTo>
                    <a:pt x="2666" y="1066"/>
                  </a:lnTo>
                  <a:lnTo>
                    <a:pt x="2811" y="1163"/>
                  </a:lnTo>
                  <a:lnTo>
                    <a:pt x="2956" y="1357"/>
                  </a:lnTo>
                  <a:lnTo>
                    <a:pt x="3005" y="1551"/>
                  </a:lnTo>
                  <a:lnTo>
                    <a:pt x="2956" y="1745"/>
                  </a:lnTo>
                  <a:lnTo>
                    <a:pt x="2811" y="1890"/>
                  </a:lnTo>
                  <a:lnTo>
                    <a:pt x="2666" y="1987"/>
                  </a:lnTo>
                  <a:lnTo>
                    <a:pt x="2472" y="2036"/>
                  </a:lnTo>
                  <a:lnTo>
                    <a:pt x="2278" y="1987"/>
                  </a:lnTo>
                  <a:lnTo>
                    <a:pt x="2133" y="1890"/>
                  </a:lnTo>
                  <a:lnTo>
                    <a:pt x="1987" y="1745"/>
                  </a:lnTo>
                  <a:lnTo>
                    <a:pt x="1987" y="1551"/>
                  </a:lnTo>
                  <a:lnTo>
                    <a:pt x="1987" y="1357"/>
                  </a:lnTo>
                  <a:lnTo>
                    <a:pt x="2133" y="1163"/>
                  </a:lnTo>
                  <a:lnTo>
                    <a:pt x="2278" y="1066"/>
                  </a:lnTo>
                  <a:lnTo>
                    <a:pt x="2472" y="1018"/>
                  </a:lnTo>
                  <a:close/>
                  <a:moveTo>
                    <a:pt x="2472" y="3053"/>
                  </a:moveTo>
                  <a:lnTo>
                    <a:pt x="2763" y="3102"/>
                  </a:lnTo>
                  <a:lnTo>
                    <a:pt x="3053" y="3150"/>
                  </a:lnTo>
                  <a:lnTo>
                    <a:pt x="3296" y="3296"/>
                  </a:lnTo>
                  <a:lnTo>
                    <a:pt x="3490" y="3490"/>
                  </a:lnTo>
                  <a:lnTo>
                    <a:pt x="3683" y="3684"/>
                  </a:lnTo>
                  <a:lnTo>
                    <a:pt x="3829" y="3926"/>
                  </a:lnTo>
                  <a:lnTo>
                    <a:pt x="3877" y="4217"/>
                  </a:lnTo>
                  <a:lnTo>
                    <a:pt x="3926" y="4507"/>
                  </a:lnTo>
                  <a:lnTo>
                    <a:pt x="3926" y="4847"/>
                  </a:lnTo>
                  <a:lnTo>
                    <a:pt x="1018" y="4847"/>
                  </a:lnTo>
                  <a:lnTo>
                    <a:pt x="1018" y="4507"/>
                  </a:lnTo>
                  <a:lnTo>
                    <a:pt x="1066" y="4217"/>
                  </a:lnTo>
                  <a:lnTo>
                    <a:pt x="1115" y="3926"/>
                  </a:lnTo>
                  <a:lnTo>
                    <a:pt x="1260" y="3684"/>
                  </a:lnTo>
                  <a:lnTo>
                    <a:pt x="1454" y="3490"/>
                  </a:lnTo>
                  <a:lnTo>
                    <a:pt x="1648" y="3296"/>
                  </a:lnTo>
                  <a:lnTo>
                    <a:pt x="1890" y="3150"/>
                  </a:lnTo>
                  <a:lnTo>
                    <a:pt x="2181" y="3102"/>
                  </a:lnTo>
                  <a:lnTo>
                    <a:pt x="2472" y="3053"/>
                  </a:lnTo>
                  <a:close/>
                  <a:moveTo>
                    <a:pt x="2472" y="0"/>
                  </a:moveTo>
                  <a:lnTo>
                    <a:pt x="2181" y="49"/>
                  </a:lnTo>
                  <a:lnTo>
                    <a:pt x="1890" y="146"/>
                  </a:lnTo>
                  <a:lnTo>
                    <a:pt x="1599" y="291"/>
                  </a:lnTo>
                  <a:lnTo>
                    <a:pt x="1406" y="436"/>
                  </a:lnTo>
                  <a:lnTo>
                    <a:pt x="1212" y="679"/>
                  </a:lnTo>
                  <a:lnTo>
                    <a:pt x="1066" y="921"/>
                  </a:lnTo>
                  <a:lnTo>
                    <a:pt x="969" y="1212"/>
                  </a:lnTo>
                  <a:lnTo>
                    <a:pt x="969" y="1551"/>
                  </a:lnTo>
                  <a:lnTo>
                    <a:pt x="969" y="1745"/>
                  </a:lnTo>
                  <a:lnTo>
                    <a:pt x="1018" y="1987"/>
                  </a:lnTo>
                  <a:lnTo>
                    <a:pt x="1115" y="2181"/>
                  </a:lnTo>
                  <a:lnTo>
                    <a:pt x="1212" y="2375"/>
                  </a:lnTo>
                  <a:lnTo>
                    <a:pt x="969" y="2569"/>
                  </a:lnTo>
                  <a:lnTo>
                    <a:pt x="727" y="2763"/>
                  </a:lnTo>
                  <a:lnTo>
                    <a:pt x="533" y="3005"/>
                  </a:lnTo>
                  <a:lnTo>
                    <a:pt x="339" y="3296"/>
                  </a:lnTo>
                  <a:lnTo>
                    <a:pt x="194" y="3538"/>
                  </a:lnTo>
                  <a:lnTo>
                    <a:pt x="97" y="3877"/>
                  </a:lnTo>
                  <a:lnTo>
                    <a:pt x="0" y="4168"/>
                  </a:lnTo>
                  <a:lnTo>
                    <a:pt x="0" y="4507"/>
                  </a:lnTo>
                  <a:lnTo>
                    <a:pt x="0" y="5380"/>
                  </a:lnTo>
                  <a:lnTo>
                    <a:pt x="49" y="5574"/>
                  </a:lnTo>
                  <a:lnTo>
                    <a:pt x="146" y="5719"/>
                  </a:lnTo>
                  <a:lnTo>
                    <a:pt x="291" y="5816"/>
                  </a:lnTo>
                  <a:lnTo>
                    <a:pt x="533" y="5864"/>
                  </a:lnTo>
                  <a:lnTo>
                    <a:pt x="4459" y="5864"/>
                  </a:lnTo>
                  <a:lnTo>
                    <a:pt x="4653" y="5816"/>
                  </a:lnTo>
                  <a:lnTo>
                    <a:pt x="4798" y="5719"/>
                  </a:lnTo>
                  <a:lnTo>
                    <a:pt x="4895" y="5574"/>
                  </a:lnTo>
                  <a:lnTo>
                    <a:pt x="4944" y="5380"/>
                  </a:lnTo>
                  <a:lnTo>
                    <a:pt x="4944" y="4507"/>
                  </a:lnTo>
                  <a:lnTo>
                    <a:pt x="4944" y="4168"/>
                  </a:lnTo>
                  <a:lnTo>
                    <a:pt x="4847" y="3877"/>
                  </a:lnTo>
                  <a:lnTo>
                    <a:pt x="4750" y="3538"/>
                  </a:lnTo>
                  <a:lnTo>
                    <a:pt x="4604" y="3296"/>
                  </a:lnTo>
                  <a:lnTo>
                    <a:pt x="4459" y="3005"/>
                  </a:lnTo>
                  <a:lnTo>
                    <a:pt x="4217" y="2763"/>
                  </a:lnTo>
                  <a:lnTo>
                    <a:pt x="3974" y="2569"/>
                  </a:lnTo>
                  <a:lnTo>
                    <a:pt x="3732" y="2375"/>
                  </a:lnTo>
                  <a:lnTo>
                    <a:pt x="3829" y="2181"/>
                  </a:lnTo>
                  <a:lnTo>
                    <a:pt x="3926" y="1987"/>
                  </a:lnTo>
                  <a:lnTo>
                    <a:pt x="3974" y="1745"/>
                  </a:lnTo>
                  <a:lnTo>
                    <a:pt x="3974" y="1551"/>
                  </a:lnTo>
                  <a:lnTo>
                    <a:pt x="3974" y="1212"/>
                  </a:lnTo>
                  <a:lnTo>
                    <a:pt x="3877" y="921"/>
                  </a:lnTo>
                  <a:lnTo>
                    <a:pt x="3732" y="679"/>
                  </a:lnTo>
                  <a:lnTo>
                    <a:pt x="3538" y="436"/>
                  </a:lnTo>
                  <a:lnTo>
                    <a:pt x="3344" y="291"/>
                  </a:lnTo>
                  <a:lnTo>
                    <a:pt x="3053" y="146"/>
                  </a:lnTo>
                  <a:lnTo>
                    <a:pt x="2763" y="49"/>
                  </a:lnTo>
                  <a:lnTo>
                    <a:pt x="24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57"/>
            <p:cNvSpPr/>
            <p:nvPr/>
          </p:nvSpPr>
          <p:spPr>
            <a:xfrm>
              <a:off x="5570920" y="3315312"/>
              <a:ext cx="144595" cy="147894"/>
            </a:xfrm>
            <a:custGeom>
              <a:rect b="b" l="l" r="r" t="t"/>
              <a:pathLst>
                <a:path extrusionOk="0" h="6544" w="6398">
                  <a:moveTo>
                    <a:pt x="5380" y="1018"/>
                  </a:moveTo>
                  <a:lnTo>
                    <a:pt x="5380" y="3393"/>
                  </a:lnTo>
                  <a:lnTo>
                    <a:pt x="1018" y="3393"/>
                  </a:lnTo>
                  <a:lnTo>
                    <a:pt x="1018" y="1018"/>
                  </a:lnTo>
                  <a:close/>
                  <a:moveTo>
                    <a:pt x="485" y="0"/>
                  </a:moveTo>
                  <a:lnTo>
                    <a:pt x="291" y="49"/>
                  </a:lnTo>
                  <a:lnTo>
                    <a:pt x="146" y="146"/>
                  </a:lnTo>
                  <a:lnTo>
                    <a:pt x="0" y="340"/>
                  </a:lnTo>
                  <a:lnTo>
                    <a:pt x="0" y="533"/>
                  </a:lnTo>
                  <a:lnTo>
                    <a:pt x="0" y="3926"/>
                  </a:lnTo>
                  <a:lnTo>
                    <a:pt x="0" y="4120"/>
                  </a:lnTo>
                  <a:lnTo>
                    <a:pt x="146" y="4265"/>
                  </a:lnTo>
                  <a:lnTo>
                    <a:pt x="291" y="4362"/>
                  </a:lnTo>
                  <a:lnTo>
                    <a:pt x="485" y="4411"/>
                  </a:lnTo>
                  <a:lnTo>
                    <a:pt x="2714" y="4411"/>
                  </a:lnTo>
                  <a:lnTo>
                    <a:pt x="2714" y="5525"/>
                  </a:lnTo>
                  <a:lnTo>
                    <a:pt x="1696" y="5525"/>
                  </a:lnTo>
                  <a:lnTo>
                    <a:pt x="1503" y="5574"/>
                  </a:lnTo>
                  <a:lnTo>
                    <a:pt x="1357" y="5671"/>
                  </a:lnTo>
                  <a:lnTo>
                    <a:pt x="1260" y="5865"/>
                  </a:lnTo>
                  <a:lnTo>
                    <a:pt x="1212" y="6058"/>
                  </a:lnTo>
                  <a:lnTo>
                    <a:pt x="1260" y="6252"/>
                  </a:lnTo>
                  <a:lnTo>
                    <a:pt x="1357" y="6398"/>
                  </a:lnTo>
                  <a:lnTo>
                    <a:pt x="1503" y="6495"/>
                  </a:lnTo>
                  <a:lnTo>
                    <a:pt x="1696" y="6543"/>
                  </a:lnTo>
                  <a:lnTo>
                    <a:pt x="4701" y="6543"/>
                  </a:lnTo>
                  <a:lnTo>
                    <a:pt x="4895" y="6495"/>
                  </a:lnTo>
                  <a:lnTo>
                    <a:pt x="5041" y="6398"/>
                  </a:lnTo>
                  <a:lnTo>
                    <a:pt x="5137" y="6252"/>
                  </a:lnTo>
                  <a:lnTo>
                    <a:pt x="5186" y="6058"/>
                  </a:lnTo>
                  <a:lnTo>
                    <a:pt x="5137" y="5865"/>
                  </a:lnTo>
                  <a:lnTo>
                    <a:pt x="5041" y="5671"/>
                  </a:lnTo>
                  <a:lnTo>
                    <a:pt x="4895" y="5574"/>
                  </a:lnTo>
                  <a:lnTo>
                    <a:pt x="4701" y="5525"/>
                  </a:lnTo>
                  <a:lnTo>
                    <a:pt x="3732" y="5525"/>
                  </a:lnTo>
                  <a:lnTo>
                    <a:pt x="3732" y="4411"/>
                  </a:lnTo>
                  <a:lnTo>
                    <a:pt x="5913" y="4411"/>
                  </a:lnTo>
                  <a:lnTo>
                    <a:pt x="6107" y="4362"/>
                  </a:lnTo>
                  <a:lnTo>
                    <a:pt x="6252" y="4265"/>
                  </a:lnTo>
                  <a:lnTo>
                    <a:pt x="6398" y="4120"/>
                  </a:lnTo>
                  <a:lnTo>
                    <a:pt x="6398" y="3926"/>
                  </a:lnTo>
                  <a:lnTo>
                    <a:pt x="6398" y="533"/>
                  </a:lnTo>
                  <a:lnTo>
                    <a:pt x="6398" y="340"/>
                  </a:lnTo>
                  <a:lnTo>
                    <a:pt x="6252" y="146"/>
                  </a:lnTo>
                  <a:lnTo>
                    <a:pt x="6107" y="49"/>
                  </a:lnTo>
                  <a:lnTo>
                    <a:pt x="59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57"/>
            <p:cNvSpPr/>
            <p:nvPr/>
          </p:nvSpPr>
          <p:spPr>
            <a:xfrm>
              <a:off x="5324467" y="3559550"/>
              <a:ext cx="144595" cy="147894"/>
            </a:xfrm>
            <a:custGeom>
              <a:rect b="b" l="l" r="r" t="t"/>
              <a:pathLst>
                <a:path extrusionOk="0" h="6544" w="6398">
                  <a:moveTo>
                    <a:pt x="5380" y="1019"/>
                  </a:moveTo>
                  <a:lnTo>
                    <a:pt x="5380" y="3393"/>
                  </a:lnTo>
                  <a:lnTo>
                    <a:pt x="1018" y="3393"/>
                  </a:lnTo>
                  <a:lnTo>
                    <a:pt x="1018" y="1019"/>
                  </a:lnTo>
                  <a:close/>
                  <a:moveTo>
                    <a:pt x="485" y="1"/>
                  </a:moveTo>
                  <a:lnTo>
                    <a:pt x="291" y="49"/>
                  </a:lnTo>
                  <a:lnTo>
                    <a:pt x="146" y="146"/>
                  </a:lnTo>
                  <a:lnTo>
                    <a:pt x="1" y="340"/>
                  </a:lnTo>
                  <a:lnTo>
                    <a:pt x="1" y="534"/>
                  </a:lnTo>
                  <a:lnTo>
                    <a:pt x="1" y="3927"/>
                  </a:lnTo>
                  <a:lnTo>
                    <a:pt x="1" y="4120"/>
                  </a:lnTo>
                  <a:lnTo>
                    <a:pt x="146" y="4266"/>
                  </a:lnTo>
                  <a:lnTo>
                    <a:pt x="291" y="4363"/>
                  </a:lnTo>
                  <a:lnTo>
                    <a:pt x="485" y="4411"/>
                  </a:lnTo>
                  <a:lnTo>
                    <a:pt x="2715" y="4411"/>
                  </a:lnTo>
                  <a:lnTo>
                    <a:pt x="2715" y="5526"/>
                  </a:lnTo>
                  <a:lnTo>
                    <a:pt x="1697" y="5526"/>
                  </a:lnTo>
                  <a:lnTo>
                    <a:pt x="1503" y="5574"/>
                  </a:lnTo>
                  <a:lnTo>
                    <a:pt x="1358" y="5671"/>
                  </a:lnTo>
                  <a:lnTo>
                    <a:pt x="1261" y="5817"/>
                  </a:lnTo>
                  <a:lnTo>
                    <a:pt x="1212" y="6059"/>
                  </a:lnTo>
                  <a:lnTo>
                    <a:pt x="1261" y="6253"/>
                  </a:lnTo>
                  <a:lnTo>
                    <a:pt x="1358" y="6398"/>
                  </a:lnTo>
                  <a:lnTo>
                    <a:pt x="1503" y="6495"/>
                  </a:lnTo>
                  <a:lnTo>
                    <a:pt x="1697" y="6544"/>
                  </a:lnTo>
                  <a:lnTo>
                    <a:pt x="4702" y="6544"/>
                  </a:lnTo>
                  <a:lnTo>
                    <a:pt x="4895" y="6495"/>
                  </a:lnTo>
                  <a:lnTo>
                    <a:pt x="5041" y="6398"/>
                  </a:lnTo>
                  <a:lnTo>
                    <a:pt x="5138" y="6253"/>
                  </a:lnTo>
                  <a:lnTo>
                    <a:pt x="5186" y="6059"/>
                  </a:lnTo>
                  <a:lnTo>
                    <a:pt x="5138" y="5817"/>
                  </a:lnTo>
                  <a:lnTo>
                    <a:pt x="5041" y="5671"/>
                  </a:lnTo>
                  <a:lnTo>
                    <a:pt x="4895" y="5574"/>
                  </a:lnTo>
                  <a:lnTo>
                    <a:pt x="4702" y="5526"/>
                  </a:lnTo>
                  <a:lnTo>
                    <a:pt x="3732" y="5526"/>
                  </a:lnTo>
                  <a:lnTo>
                    <a:pt x="3732" y="4411"/>
                  </a:lnTo>
                  <a:lnTo>
                    <a:pt x="5913" y="4411"/>
                  </a:lnTo>
                  <a:lnTo>
                    <a:pt x="6107" y="4363"/>
                  </a:lnTo>
                  <a:lnTo>
                    <a:pt x="6252" y="4266"/>
                  </a:lnTo>
                  <a:lnTo>
                    <a:pt x="6398" y="4120"/>
                  </a:lnTo>
                  <a:lnTo>
                    <a:pt x="6398" y="3927"/>
                  </a:lnTo>
                  <a:lnTo>
                    <a:pt x="6398" y="534"/>
                  </a:lnTo>
                  <a:lnTo>
                    <a:pt x="6398" y="340"/>
                  </a:lnTo>
                  <a:lnTo>
                    <a:pt x="6252" y="146"/>
                  </a:lnTo>
                  <a:lnTo>
                    <a:pt x="6107" y="49"/>
                  </a:lnTo>
                  <a:lnTo>
                    <a:pt x="591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57"/>
            <p:cNvSpPr/>
            <p:nvPr/>
          </p:nvSpPr>
          <p:spPr>
            <a:xfrm>
              <a:off x="5607057" y="3491660"/>
              <a:ext cx="72320" cy="47121"/>
            </a:xfrm>
            <a:custGeom>
              <a:rect b="b" l="l" r="r" t="t"/>
              <a:pathLst>
                <a:path extrusionOk="0" h="2085" w="3200">
                  <a:moveTo>
                    <a:pt x="485" y="0"/>
                  </a:moveTo>
                  <a:lnTo>
                    <a:pt x="291" y="49"/>
                  </a:lnTo>
                  <a:lnTo>
                    <a:pt x="146" y="194"/>
                  </a:lnTo>
                  <a:lnTo>
                    <a:pt x="0" y="339"/>
                  </a:lnTo>
                  <a:lnTo>
                    <a:pt x="0" y="533"/>
                  </a:lnTo>
                  <a:lnTo>
                    <a:pt x="49" y="727"/>
                  </a:lnTo>
                  <a:lnTo>
                    <a:pt x="146" y="872"/>
                  </a:lnTo>
                  <a:lnTo>
                    <a:pt x="1261" y="1939"/>
                  </a:lnTo>
                  <a:lnTo>
                    <a:pt x="1406" y="2036"/>
                  </a:lnTo>
                  <a:lnTo>
                    <a:pt x="1600" y="2084"/>
                  </a:lnTo>
                  <a:lnTo>
                    <a:pt x="1794" y="2036"/>
                  </a:lnTo>
                  <a:lnTo>
                    <a:pt x="1939" y="1939"/>
                  </a:lnTo>
                  <a:lnTo>
                    <a:pt x="3054" y="872"/>
                  </a:lnTo>
                  <a:lnTo>
                    <a:pt x="3199" y="727"/>
                  </a:lnTo>
                  <a:lnTo>
                    <a:pt x="3199" y="533"/>
                  </a:lnTo>
                  <a:lnTo>
                    <a:pt x="3199" y="339"/>
                  </a:lnTo>
                  <a:lnTo>
                    <a:pt x="3102" y="194"/>
                  </a:lnTo>
                  <a:lnTo>
                    <a:pt x="2908" y="49"/>
                  </a:lnTo>
                  <a:lnTo>
                    <a:pt x="2715" y="0"/>
                  </a:lnTo>
                  <a:lnTo>
                    <a:pt x="2521" y="49"/>
                  </a:lnTo>
                  <a:lnTo>
                    <a:pt x="2375" y="146"/>
                  </a:lnTo>
                  <a:lnTo>
                    <a:pt x="1600" y="872"/>
                  </a:lnTo>
                  <a:lnTo>
                    <a:pt x="824"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57"/>
            <p:cNvSpPr/>
            <p:nvPr/>
          </p:nvSpPr>
          <p:spPr>
            <a:xfrm>
              <a:off x="5360604" y="3483976"/>
              <a:ext cx="72320" cy="47121"/>
            </a:xfrm>
            <a:custGeom>
              <a:rect b="b" l="l" r="r" t="t"/>
              <a:pathLst>
                <a:path extrusionOk="0" h="2085" w="3200">
                  <a:moveTo>
                    <a:pt x="1600" y="1"/>
                  </a:moveTo>
                  <a:lnTo>
                    <a:pt x="1406" y="49"/>
                  </a:lnTo>
                  <a:lnTo>
                    <a:pt x="1261" y="146"/>
                  </a:lnTo>
                  <a:lnTo>
                    <a:pt x="146" y="1212"/>
                  </a:lnTo>
                  <a:lnTo>
                    <a:pt x="49" y="1358"/>
                  </a:lnTo>
                  <a:lnTo>
                    <a:pt x="1" y="1552"/>
                  </a:lnTo>
                  <a:lnTo>
                    <a:pt x="1" y="1746"/>
                  </a:lnTo>
                  <a:lnTo>
                    <a:pt x="146" y="1939"/>
                  </a:lnTo>
                  <a:lnTo>
                    <a:pt x="292" y="2036"/>
                  </a:lnTo>
                  <a:lnTo>
                    <a:pt x="486" y="2085"/>
                  </a:lnTo>
                  <a:lnTo>
                    <a:pt x="679" y="2036"/>
                  </a:lnTo>
                  <a:lnTo>
                    <a:pt x="825" y="1939"/>
                  </a:lnTo>
                  <a:lnTo>
                    <a:pt x="1600" y="1212"/>
                  </a:lnTo>
                  <a:lnTo>
                    <a:pt x="2376" y="1939"/>
                  </a:lnTo>
                  <a:lnTo>
                    <a:pt x="2521" y="2036"/>
                  </a:lnTo>
                  <a:lnTo>
                    <a:pt x="2715" y="2085"/>
                  </a:lnTo>
                  <a:lnTo>
                    <a:pt x="2909" y="2036"/>
                  </a:lnTo>
                  <a:lnTo>
                    <a:pt x="3103" y="1939"/>
                  </a:lnTo>
                  <a:lnTo>
                    <a:pt x="3200" y="1746"/>
                  </a:lnTo>
                  <a:lnTo>
                    <a:pt x="3200" y="1552"/>
                  </a:lnTo>
                  <a:lnTo>
                    <a:pt x="3200" y="1358"/>
                  </a:lnTo>
                  <a:lnTo>
                    <a:pt x="3054" y="1212"/>
                  </a:lnTo>
                  <a:lnTo>
                    <a:pt x="1939" y="146"/>
                  </a:lnTo>
                  <a:lnTo>
                    <a:pt x="1794" y="49"/>
                  </a:lnTo>
                  <a:lnTo>
                    <a:pt x="16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57"/>
            <p:cNvSpPr/>
            <p:nvPr/>
          </p:nvSpPr>
          <p:spPr>
            <a:xfrm>
              <a:off x="5488769" y="3352557"/>
              <a:ext cx="46014" cy="73405"/>
            </a:xfrm>
            <a:custGeom>
              <a:rect b="b" l="l" r="r" t="t"/>
              <a:pathLst>
                <a:path extrusionOk="0" h="3248" w="2036">
                  <a:moveTo>
                    <a:pt x="485" y="0"/>
                  </a:moveTo>
                  <a:lnTo>
                    <a:pt x="291" y="49"/>
                  </a:lnTo>
                  <a:lnTo>
                    <a:pt x="146" y="145"/>
                  </a:lnTo>
                  <a:lnTo>
                    <a:pt x="0" y="339"/>
                  </a:lnTo>
                  <a:lnTo>
                    <a:pt x="0" y="485"/>
                  </a:lnTo>
                  <a:lnTo>
                    <a:pt x="0" y="679"/>
                  </a:lnTo>
                  <a:lnTo>
                    <a:pt x="97" y="872"/>
                  </a:lnTo>
                  <a:lnTo>
                    <a:pt x="824" y="1648"/>
                  </a:lnTo>
                  <a:lnTo>
                    <a:pt x="97" y="2375"/>
                  </a:lnTo>
                  <a:lnTo>
                    <a:pt x="0" y="2569"/>
                  </a:lnTo>
                  <a:lnTo>
                    <a:pt x="0" y="2763"/>
                  </a:lnTo>
                  <a:lnTo>
                    <a:pt x="0" y="2956"/>
                  </a:lnTo>
                  <a:lnTo>
                    <a:pt x="146" y="3102"/>
                  </a:lnTo>
                  <a:lnTo>
                    <a:pt x="291" y="3199"/>
                  </a:lnTo>
                  <a:lnTo>
                    <a:pt x="485" y="3247"/>
                  </a:lnTo>
                  <a:lnTo>
                    <a:pt x="679" y="3199"/>
                  </a:lnTo>
                  <a:lnTo>
                    <a:pt x="873" y="3102"/>
                  </a:lnTo>
                  <a:lnTo>
                    <a:pt x="1890" y="1987"/>
                  </a:lnTo>
                  <a:lnTo>
                    <a:pt x="1987" y="1842"/>
                  </a:lnTo>
                  <a:lnTo>
                    <a:pt x="2036" y="1648"/>
                  </a:lnTo>
                  <a:lnTo>
                    <a:pt x="1987" y="1454"/>
                  </a:lnTo>
                  <a:lnTo>
                    <a:pt x="1890" y="1260"/>
                  </a:lnTo>
                  <a:lnTo>
                    <a:pt x="873" y="194"/>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57"/>
            <p:cNvSpPr/>
            <p:nvPr/>
          </p:nvSpPr>
          <p:spPr>
            <a:xfrm>
              <a:off x="5505199" y="3596795"/>
              <a:ext cx="47121" cy="73405"/>
            </a:xfrm>
            <a:custGeom>
              <a:rect b="b" l="l" r="r" t="t"/>
              <a:pathLst>
                <a:path extrusionOk="0" h="3248" w="2085">
                  <a:moveTo>
                    <a:pt x="1551" y="1"/>
                  </a:moveTo>
                  <a:lnTo>
                    <a:pt x="1357" y="49"/>
                  </a:lnTo>
                  <a:lnTo>
                    <a:pt x="1163" y="146"/>
                  </a:lnTo>
                  <a:lnTo>
                    <a:pt x="146" y="1261"/>
                  </a:lnTo>
                  <a:lnTo>
                    <a:pt x="49" y="1455"/>
                  </a:lnTo>
                  <a:lnTo>
                    <a:pt x="0" y="1649"/>
                  </a:lnTo>
                  <a:lnTo>
                    <a:pt x="49" y="1794"/>
                  </a:lnTo>
                  <a:lnTo>
                    <a:pt x="146" y="1988"/>
                  </a:lnTo>
                  <a:lnTo>
                    <a:pt x="1163" y="3102"/>
                  </a:lnTo>
                  <a:lnTo>
                    <a:pt x="1357" y="3199"/>
                  </a:lnTo>
                  <a:lnTo>
                    <a:pt x="1551" y="3248"/>
                  </a:lnTo>
                  <a:lnTo>
                    <a:pt x="1745" y="3199"/>
                  </a:lnTo>
                  <a:lnTo>
                    <a:pt x="1890" y="3102"/>
                  </a:lnTo>
                  <a:lnTo>
                    <a:pt x="2036" y="2957"/>
                  </a:lnTo>
                  <a:lnTo>
                    <a:pt x="2084" y="2763"/>
                  </a:lnTo>
                  <a:lnTo>
                    <a:pt x="2036" y="2569"/>
                  </a:lnTo>
                  <a:lnTo>
                    <a:pt x="1939" y="2376"/>
                  </a:lnTo>
                  <a:lnTo>
                    <a:pt x="1212" y="1649"/>
                  </a:lnTo>
                  <a:lnTo>
                    <a:pt x="1939" y="873"/>
                  </a:lnTo>
                  <a:lnTo>
                    <a:pt x="2036" y="679"/>
                  </a:lnTo>
                  <a:lnTo>
                    <a:pt x="2084" y="485"/>
                  </a:lnTo>
                  <a:lnTo>
                    <a:pt x="2036" y="292"/>
                  </a:lnTo>
                  <a:lnTo>
                    <a:pt x="1890" y="146"/>
                  </a:lnTo>
                  <a:lnTo>
                    <a:pt x="1745" y="49"/>
                  </a:lnTo>
                  <a:lnTo>
                    <a:pt x="15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9" name="Google Shape;1999;p57"/>
          <p:cNvGrpSpPr/>
          <p:nvPr/>
        </p:nvGrpSpPr>
        <p:grpSpPr>
          <a:xfrm>
            <a:off x="5985773" y="3315312"/>
            <a:ext cx="369148" cy="392133"/>
            <a:chOff x="6042989" y="3315312"/>
            <a:chExt cx="369148" cy="392133"/>
          </a:xfrm>
        </p:grpSpPr>
        <p:sp>
          <p:nvSpPr>
            <p:cNvPr id="2000" name="Google Shape;2000;p57"/>
            <p:cNvSpPr/>
            <p:nvPr/>
          </p:nvSpPr>
          <p:spPr>
            <a:xfrm>
              <a:off x="6193053" y="3409509"/>
              <a:ext cx="69020" cy="69020"/>
            </a:xfrm>
            <a:custGeom>
              <a:rect b="b" l="l" r="r" t="t"/>
              <a:pathLst>
                <a:path extrusionOk="0" h="3054" w="3054">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57"/>
            <p:cNvSpPr/>
            <p:nvPr/>
          </p:nvSpPr>
          <p:spPr>
            <a:xfrm>
              <a:off x="6042989" y="3315312"/>
              <a:ext cx="369148" cy="392133"/>
            </a:xfrm>
            <a:custGeom>
              <a:rect b="b" l="l" r="r" t="t"/>
              <a:pathLst>
                <a:path extrusionOk="0" h="17351" w="16334">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2" name="Google Shape;2002;p57"/>
          <p:cNvSpPr/>
          <p:nvPr/>
        </p:nvSpPr>
        <p:spPr>
          <a:xfrm>
            <a:off x="6594092" y="3338319"/>
            <a:ext cx="391048" cy="346119"/>
          </a:xfrm>
          <a:custGeom>
            <a:rect b="b" l="l" r="r" t="t"/>
            <a:pathLst>
              <a:path extrusionOk="0" h="15315" w="17303">
                <a:moveTo>
                  <a:pt x="13764" y="1018"/>
                </a:moveTo>
                <a:lnTo>
                  <a:pt x="13764" y="2036"/>
                </a:lnTo>
                <a:lnTo>
                  <a:pt x="12746" y="2036"/>
                </a:lnTo>
                <a:lnTo>
                  <a:pt x="12746" y="1018"/>
                </a:lnTo>
                <a:close/>
                <a:moveTo>
                  <a:pt x="13764" y="3053"/>
                </a:moveTo>
                <a:lnTo>
                  <a:pt x="13764" y="5283"/>
                </a:lnTo>
                <a:lnTo>
                  <a:pt x="12746" y="5283"/>
                </a:lnTo>
                <a:lnTo>
                  <a:pt x="12746" y="3053"/>
                </a:lnTo>
                <a:close/>
                <a:moveTo>
                  <a:pt x="9548" y="8627"/>
                </a:moveTo>
                <a:lnTo>
                  <a:pt x="9742" y="10226"/>
                </a:lnTo>
                <a:lnTo>
                  <a:pt x="2084" y="10226"/>
                </a:lnTo>
                <a:lnTo>
                  <a:pt x="2084" y="8627"/>
                </a:lnTo>
                <a:close/>
                <a:moveTo>
                  <a:pt x="9839" y="11244"/>
                </a:moveTo>
                <a:lnTo>
                  <a:pt x="9936" y="12262"/>
                </a:lnTo>
                <a:lnTo>
                  <a:pt x="2520" y="12262"/>
                </a:lnTo>
                <a:lnTo>
                  <a:pt x="2327" y="12310"/>
                </a:lnTo>
                <a:lnTo>
                  <a:pt x="2181" y="12407"/>
                </a:lnTo>
                <a:lnTo>
                  <a:pt x="2036" y="12601"/>
                </a:lnTo>
                <a:lnTo>
                  <a:pt x="1987" y="12795"/>
                </a:lnTo>
                <a:lnTo>
                  <a:pt x="2036" y="12989"/>
                </a:lnTo>
                <a:lnTo>
                  <a:pt x="2181" y="13134"/>
                </a:lnTo>
                <a:lnTo>
                  <a:pt x="2327" y="13231"/>
                </a:lnTo>
                <a:lnTo>
                  <a:pt x="2520" y="13279"/>
                </a:lnTo>
                <a:lnTo>
                  <a:pt x="10081" y="13279"/>
                </a:lnTo>
                <a:lnTo>
                  <a:pt x="10178" y="14297"/>
                </a:lnTo>
                <a:lnTo>
                  <a:pt x="2520" y="14297"/>
                </a:lnTo>
                <a:lnTo>
                  <a:pt x="2230" y="14249"/>
                </a:lnTo>
                <a:lnTo>
                  <a:pt x="1939" y="14200"/>
                </a:lnTo>
                <a:lnTo>
                  <a:pt x="1648" y="14055"/>
                </a:lnTo>
                <a:lnTo>
                  <a:pt x="1454" y="13861"/>
                </a:lnTo>
                <a:lnTo>
                  <a:pt x="1260" y="13619"/>
                </a:lnTo>
                <a:lnTo>
                  <a:pt x="1115" y="13376"/>
                </a:lnTo>
                <a:lnTo>
                  <a:pt x="1018" y="13086"/>
                </a:lnTo>
                <a:lnTo>
                  <a:pt x="969" y="12795"/>
                </a:lnTo>
                <a:lnTo>
                  <a:pt x="1018" y="12456"/>
                </a:lnTo>
                <a:lnTo>
                  <a:pt x="1115" y="12165"/>
                </a:lnTo>
                <a:lnTo>
                  <a:pt x="1260" y="11922"/>
                </a:lnTo>
                <a:lnTo>
                  <a:pt x="1454" y="11680"/>
                </a:lnTo>
                <a:lnTo>
                  <a:pt x="1648" y="11535"/>
                </a:lnTo>
                <a:lnTo>
                  <a:pt x="1939" y="11389"/>
                </a:lnTo>
                <a:lnTo>
                  <a:pt x="2230" y="11292"/>
                </a:lnTo>
                <a:lnTo>
                  <a:pt x="2520" y="11244"/>
                </a:lnTo>
                <a:close/>
                <a:moveTo>
                  <a:pt x="16236" y="6300"/>
                </a:moveTo>
                <a:lnTo>
                  <a:pt x="15315" y="14297"/>
                </a:lnTo>
                <a:lnTo>
                  <a:pt x="11196" y="14297"/>
                </a:lnTo>
                <a:lnTo>
                  <a:pt x="10275" y="6300"/>
                </a:lnTo>
                <a:close/>
                <a:moveTo>
                  <a:pt x="9839" y="0"/>
                </a:moveTo>
                <a:lnTo>
                  <a:pt x="9645" y="97"/>
                </a:lnTo>
                <a:lnTo>
                  <a:pt x="9499" y="194"/>
                </a:lnTo>
                <a:lnTo>
                  <a:pt x="9402" y="388"/>
                </a:lnTo>
                <a:lnTo>
                  <a:pt x="9402" y="582"/>
                </a:lnTo>
                <a:lnTo>
                  <a:pt x="10032" y="5283"/>
                </a:lnTo>
                <a:lnTo>
                  <a:pt x="9742" y="5283"/>
                </a:lnTo>
                <a:lnTo>
                  <a:pt x="9499" y="5331"/>
                </a:lnTo>
                <a:lnTo>
                  <a:pt x="9354" y="5477"/>
                </a:lnTo>
                <a:lnTo>
                  <a:pt x="9257" y="5670"/>
                </a:lnTo>
                <a:lnTo>
                  <a:pt x="9209" y="5864"/>
                </a:lnTo>
                <a:lnTo>
                  <a:pt x="9402" y="7609"/>
                </a:lnTo>
                <a:lnTo>
                  <a:pt x="485" y="7609"/>
                </a:lnTo>
                <a:lnTo>
                  <a:pt x="291" y="7657"/>
                </a:lnTo>
                <a:lnTo>
                  <a:pt x="146" y="7803"/>
                </a:lnTo>
                <a:lnTo>
                  <a:pt x="0" y="7948"/>
                </a:lnTo>
                <a:lnTo>
                  <a:pt x="0" y="8142"/>
                </a:lnTo>
                <a:lnTo>
                  <a:pt x="0" y="8336"/>
                </a:lnTo>
                <a:lnTo>
                  <a:pt x="146" y="8481"/>
                </a:lnTo>
                <a:lnTo>
                  <a:pt x="291" y="8627"/>
                </a:lnTo>
                <a:lnTo>
                  <a:pt x="1066" y="8627"/>
                </a:lnTo>
                <a:lnTo>
                  <a:pt x="1066" y="10226"/>
                </a:lnTo>
                <a:lnTo>
                  <a:pt x="485" y="10226"/>
                </a:lnTo>
                <a:lnTo>
                  <a:pt x="291" y="10275"/>
                </a:lnTo>
                <a:lnTo>
                  <a:pt x="146" y="10372"/>
                </a:lnTo>
                <a:lnTo>
                  <a:pt x="0" y="10565"/>
                </a:lnTo>
                <a:lnTo>
                  <a:pt x="0" y="10759"/>
                </a:lnTo>
                <a:lnTo>
                  <a:pt x="0" y="10953"/>
                </a:lnTo>
                <a:lnTo>
                  <a:pt x="146" y="11098"/>
                </a:lnTo>
                <a:lnTo>
                  <a:pt x="291" y="11195"/>
                </a:lnTo>
                <a:lnTo>
                  <a:pt x="485" y="11244"/>
                </a:lnTo>
                <a:lnTo>
                  <a:pt x="291" y="11583"/>
                </a:lnTo>
                <a:lnTo>
                  <a:pt x="97" y="11971"/>
                </a:lnTo>
                <a:lnTo>
                  <a:pt x="0" y="12359"/>
                </a:lnTo>
                <a:lnTo>
                  <a:pt x="0" y="12795"/>
                </a:lnTo>
                <a:lnTo>
                  <a:pt x="49" y="13279"/>
                </a:lnTo>
                <a:lnTo>
                  <a:pt x="194" y="13764"/>
                </a:lnTo>
                <a:lnTo>
                  <a:pt x="388" y="14200"/>
                </a:lnTo>
                <a:lnTo>
                  <a:pt x="727" y="14588"/>
                </a:lnTo>
                <a:lnTo>
                  <a:pt x="1115" y="14879"/>
                </a:lnTo>
                <a:lnTo>
                  <a:pt x="1551" y="15121"/>
                </a:lnTo>
                <a:lnTo>
                  <a:pt x="1987" y="15266"/>
                </a:lnTo>
                <a:lnTo>
                  <a:pt x="2520" y="15315"/>
                </a:lnTo>
                <a:lnTo>
                  <a:pt x="15800" y="15315"/>
                </a:lnTo>
                <a:lnTo>
                  <a:pt x="15994" y="15266"/>
                </a:lnTo>
                <a:lnTo>
                  <a:pt x="16139" y="15170"/>
                </a:lnTo>
                <a:lnTo>
                  <a:pt x="16236" y="15024"/>
                </a:lnTo>
                <a:lnTo>
                  <a:pt x="16284" y="14879"/>
                </a:lnTo>
                <a:lnTo>
                  <a:pt x="17302" y="5864"/>
                </a:lnTo>
                <a:lnTo>
                  <a:pt x="17302" y="5670"/>
                </a:lnTo>
                <a:lnTo>
                  <a:pt x="17205" y="5477"/>
                </a:lnTo>
                <a:lnTo>
                  <a:pt x="17011" y="5331"/>
                </a:lnTo>
                <a:lnTo>
                  <a:pt x="16818" y="5283"/>
                </a:lnTo>
                <a:lnTo>
                  <a:pt x="16527" y="5283"/>
                </a:lnTo>
                <a:lnTo>
                  <a:pt x="17157" y="582"/>
                </a:lnTo>
                <a:lnTo>
                  <a:pt x="17108" y="388"/>
                </a:lnTo>
                <a:lnTo>
                  <a:pt x="17060" y="194"/>
                </a:lnTo>
                <a:lnTo>
                  <a:pt x="16914" y="97"/>
                </a:lnTo>
                <a:lnTo>
                  <a:pt x="16721" y="0"/>
                </a:lnTo>
                <a:lnTo>
                  <a:pt x="16527" y="49"/>
                </a:lnTo>
                <a:lnTo>
                  <a:pt x="16333" y="97"/>
                </a:lnTo>
                <a:lnTo>
                  <a:pt x="16188" y="242"/>
                </a:lnTo>
                <a:lnTo>
                  <a:pt x="16139" y="436"/>
                </a:lnTo>
                <a:lnTo>
                  <a:pt x="15509" y="5283"/>
                </a:lnTo>
                <a:lnTo>
                  <a:pt x="14782" y="5283"/>
                </a:lnTo>
                <a:lnTo>
                  <a:pt x="14782" y="533"/>
                </a:lnTo>
                <a:lnTo>
                  <a:pt x="14734" y="339"/>
                </a:lnTo>
                <a:lnTo>
                  <a:pt x="14637" y="145"/>
                </a:lnTo>
                <a:lnTo>
                  <a:pt x="14491" y="49"/>
                </a:lnTo>
                <a:lnTo>
                  <a:pt x="14297" y="0"/>
                </a:lnTo>
                <a:lnTo>
                  <a:pt x="12262" y="0"/>
                </a:lnTo>
                <a:lnTo>
                  <a:pt x="12068" y="49"/>
                </a:lnTo>
                <a:lnTo>
                  <a:pt x="11874" y="145"/>
                </a:lnTo>
                <a:lnTo>
                  <a:pt x="11777" y="339"/>
                </a:lnTo>
                <a:lnTo>
                  <a:pt x="11729" y="533"/>
                </a:lnTo>
                <a:lnTo>
                  <a:pt x="11729" y="5283"/>
                </a:lnTo>
                <a:lnTo>
                  <a:pt x="11050" y="5283"/>
                </a:lnTo>
                <a:lnTo>
                  <a:pt x="10420" y="436"/>
                </a:lnTo>
                <a:lnTo>
                  <a:pt x="10323" y="242"/>
                </a:lnTo>
                <a:lnTo>
                  <a:pt x="10226" y="97"/>
                </a:lnTo>
                <a:lnTo>
                  <a:pt x="10032" y="49"/>
                </a:lnTo>
                <a:lnTo>
                  <a:pt x="98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3" name="Google Shape;2003;p57"/>
          <p:cNvGrpSpPr/>
          <p:nvPr/>
        </p:nvGrpSpPr>
        <p:grpSpPr>
          <a:xfrm>
            <a:off x="7212780" y="3315312"/>
            <a:ext cx="392133" cy="392133"/>
            <a:chOff x="7408842" y="3315312"/>
            <a:chExt cx="392133" cy="392133"/>
          </a:xfrm>
        </p:grpSpPr>
        <p:sp>
          <p:nvSpPr>
            <p:cNvPr id="2004" name="Google Shape;2004;p57"/>
            <p:cNvSpPr/>
            <p:nvPr/>
          </p:nvSpPr>
          <p:spPr>
            <a:xfrm>
              <a:off x="7442788" y="3550804"/>
              <a:ext cx="324242" cy="156641"/>
            </a:xfrm>
            <a:custGeom>
              <a:rect b="b" l="l" r="r" t="t"/>
              <a:pathLst>
                <a:path extrusionOk="0" h="6931" w="14347">
                  <a:moveTo>
                    <a:pt x="7028" y="1018"/>
                  </a:moveTo>
                  <a:lnTo>
                    <a:pt x="7271" y="1115"/>
                  </a:lnTo>
                  <a:lnTo>
                    <a:pt x="7513" y="1212"/>
                  </a:lnTo>
                  <a:lnTo>
                    <a:pt x="7707" y="1357"/>
                  </a:lnTo>
                  <a:lnTo>
                    <a:pt x="8822" y="2181"/>
                  </a:lnTo>
                  <a:lnTo>
                    <a:pt x="1988" y="2181"/>
                  </a:lnTo>
                  <a:lnTo>
                    <a:pt x="2667" y="1503"/>
                  </a:lnTo>
                  <a:lnTo>
                    <a:pt x="2909" y="1309"/>
                  </a:lnTo>
                  <a:lnTo>
                    <a:pt x="3200" y="1115"/>
                  </a:lnTo>
                  <a:lnTo>
                    <a:pt x="3539" y="1018"/>
                  </a:lnTo>
                  <a:close/>
                  <a:moveTo>
                    <a:pt x="10324" y="3150"/>
                  </a:moveTo>
                  <a:lnTo>
                    <a:pt x="12408" y="3538"/>
                  </a:lnTo>
                  <a:lnTo>
                    <a:pt x="12602" y="3587"/>
                  </a:lnTo>
                  <a:lnTo>
                    <a:pt x="12796" y="3684"/>
                  </a:lnTo>
                  <a:lnTo>
                    <a:pt x="12941" y="3780"/>
                  </a:lnTo>
                  <a:lnTo>
                    <a:pt x="13087" y="3926"/>
                  </a:lnTo>
                  <a:lnTo>
                    <a:pt x="13183" y="4071"/>
                  </a:lnTo>
                  <a:lnTo>
                    <a:pt x="13280" y="4217"/>
                  </a:lnTo>
                  <a:lnTo>
                    <a:pt x="13329" y="4411"/>
                  </a:lnTo>
                  <a:lnTo>
                    <a:pt x="13329" y="4604"/>
                  </a:lnTo>
                  <a:lnTo>
                    <a:pt x="13329" y="5913"/>
                  </a:lnTo>
                  <a:lnTo>
                    <a:pt x="12505" y="5913"/>
                  </a:lnTo>
                  <a:lnTo>
                    <a:pt x="12408" y="5574"/>
                  </a:lnTo>
                  <a:lnTo>
                    <a:pt x="12214" y="5283"/>
                  </a:lnTo>
                  <a:lnTo>
                    <a:pt x="12020" y="4992"/>
                  </a:lnTo>
                  <a:lnTo>
                    <a:pt x="11778" y="4750"/>
                  </a:lnTo>
                  <a:lnTo>
                    <a:pt x="11487" y="4556"/>
                  </a:lnTo>
                  <a:lnTo>
                    <a:pt x="11148" y="4411"/>
                  </a:lnTo>
                  <a:lnTo>
                    <a:pt x="10809" y="4362"/>
                  </a:lnTo>
                  <a:lnTo>
                    <a:pt x="10469" y="4314"/>
                  </a:lnTo>
                  <a:lnTo>
                    <a:pt x="10082" y="4362"/>
                  </a:lnTo>
                  <a:lnTo>
                    <a:pt x="9742" y="4411"/>
                  </a:lnTo>
                  <a:lnTo>
                    <a:pt x="9403" y="4556"/>
                  </a:lnTo>
                  <a:lnTo>
                    <a:pt x="9112" y="4750"/>
                  </a:lnTo>
                  <a:lnTo>
                    <a:pt x="8870" y="4992"/>
                  </a:lnTo>
                  <a:lnTo>
                    <a:pt x="8676" y="5283"/>
                  </a:lnTo>
                  <a:lnTo>
                    <a:pt x="8482" y="5574"/>
                  </a:lnTo>
                  <a:lnTo>
                    <a:pt x="8385" y="5913"/>
                  </a:lnTo>
                  <a:lnTo>
                    <a:pt x="6011" y="5913"/>
                  </a:lnTo>
                  <a:lnTo>
                    <a:pt x="5865" y="5574"/>
                  </a:lnTo>
                  <a:lnTo>
                    <a:pt x="5720" y="5283"/>
                  </a:lnTo>
                  <a:lnTo>
                    <a:pt x="5477" y="4992"/>
                  </a:lnTo>
                  <a:lnTo>
                    <a:pt x="5235" y="4750"/>
                  </a:lnTo>
                  <a:lnTo>
                    <a:pt x="4944" y="4556"/>
                  </a:lnTo>
                  <a:lnTo>
                    <a:pt x="4654" y="4411"/>
                  </a:lnTo>
                  <a:lnTo>
                    <a:pt x="4314" y="4362"/>
                  </a:lnTo>
                  <a:lnTo>
                    <a:pt x="3927" y="4314"/>
                  </a:lnTo>
                  <a:lnTo>
                    <a:pt x="3587" y="4362"/>
                  </a:lnTo>
                  <a:lnTo>
                    <a:pt x="3248" y="4411"/>
                  </a:lnTo>
                  <a:lnTo>
                    <a:pt x="2909" y="4556"/>
                  </a:lnTo>
                  <a:lnTo>
                    <a:pt x="2618" y="4750"/>
                  </a:lnTo>
                  <a:lnTo>
                    <a:pt x="2376" y="4992"/>
                  </a:lnTo>
                  <a:lnTo>
                    <a:pt x="2182" y="5283"/>
                  </a:lnTo>
                  <a:lnTo>
                    <a:pt x="1988" y="5574"/>
                  </a:lnTo>
                  <a:lnTo>
                    <a:pt x="1891" y="5913"/>
                  </a:lnTo>
                  <a:lnTo>
                    <a:pt x="1019" y="5913"/>
                  </a:lnTo>
                  <a:lnTo>
                    <a:pt x="1019" y="3877"/>
                  </a:lnTo>
                  <a:lnTo>
                    <a:pt x="1067" y="3490"/>
                  </a:lnTo>
                  <a:lnTo>
                    <a:pt x="1164" y="3150"/>
                  </a:lnTo>
                  <a:close/>
                  <a:moveTo>
                    <a:pt x="3878" y="0"/>
                  </a:moveTo>
                  <a:lnTo>
                    <a:pt x="3345" y="49"/>
                  </a:lnTo>
                  <a:lnTo>
                    <a:pt x="2812" y="194"/>
                  </a:lnTo>
                  <a:lnTo>
                    <a:pt x="2376" y="436"/>
                  </a:lnTo>
                  <a:lnTo>
                    <a:pt x="1940" y="776"/>
                  </a:lnTo>
                  <a:lnTo>
                    <a:pt x="825" y="1890"/>
                  </a:lnTo>
                  <a:lnTo>
                    <a:pt x="486" y="2327"/>
                  </a:lnTo>
                  <a:lnTo>
                    <a:pt x="243" y="2811"/>
                  </a:lnTo>
                  <a:lnTo>
                    <a:pt x="49" y="3296"/>
                  </a:lnTo>
                  <a:lnTo>
                    <a:pt x="1" y="3877"/>
                  </a:lnTo>
                  <a:lnTo>
                    <a:pt x="1" y="6446"/>
                  </a:lnTo>
                  <a:lnTo>
                    <a:pt x="49" y="6640"/>
                  </a:lnTo>
                  <a:lnTo>
                    <a:pt x="146" y="6785"/>
                  </a:lnTo>
                  <a:lnTo>
                    <a:pt x="340" y="6882"/>
                  </a:lnTo>
                  <a:lnTo>
                    <a:pt x="534" y="6931"/>
                  </a:lnTo>
                  <a:lnTo>
                    <a:pt x="2327" y="6931"/>
                  </a:lnTo>
                  <a:lnTo>
                    <a:pt x="2521" y="6882"/>
                  </a:lnTo>
                  <a:lnTo>
                    <a:pt x="2667" y="6785"/>
                  </a:lnTo>
                  <a:lnTo>
                    <a:pt x="2812" y="6640"/>
                  </a:lnTo>
                  <a:lnTo>
                    <a:pt x="2860" y="6446"/>
                  </a:lnTo>
                  <a:lnTo>
                    <a:pt x="2860" y="6204"/>
                  </a:lnTo>
                  <a:lnTo>
                    <a:pt x="2909" y="6010"/>
                  </a:lnTo>
                  <a:lnTo>
                    <a:pt x="3006" y="5816"/>
                  </a:lnTo>
                  <a:lnTo>
                    <a:pt x="3151" y="5671"/>
                  </a:lnTo>
                  <a:lnTo>
                    <a:pt x="3345" y="5525"/>
                  </a:lnTo>
                  <a:lnTo>
                    <a:pt x="3490" y="5428"/>
                  </a:lnTo>
                  <a:lnTo>
                    <a:pt x="3733" y="5331"/>
                  </a:lnTo>
                  <a:lnTo>
                    <a:pt x="4169" y="5331"/>
                  </a:lnTo>
                  <a:lnTo>
                    <a:pt x="4363" y="5428"/>
                  </a:lnTo>
                  <a:lnTo>
                    <a:pt x="4557" y="5525"/>
                  </a:lnTo>
                  <a:lnTo>
                    <a:pt x="4702" y="5671"/>
                  </a:lnTo>
                  <a:lnTo>
                    <a:pt x="4847" y="5816"/>
                  </a:lnTo>
                  <a:lnTo>
                    <a:pt x="4944" y="6010"/>
                  </a:lnTo>
                  <a:lnTo>
                    <a:pt x="4993" y="6204"/>
                  </a:lnTo>
                  <a:lnTo>
                    <a:pt x="5041" y="6446"/>
                  </a:lnTo>
                  <a:lnTo>
                    <a:pt x="5090" y="6640"/>
                  </a:lnTo>
                  <a:lnTo>
                    <a:pt x="5187" y="6785"/>
                  </a:lnTo>
                  <a:lnTo>
                    <a:pt x="5332" y="6882"/>
                  </a:lnTo>
                  <a:lnTo>
                    <a:pt x="5526" y="6931"/>
                  </a:lnTo>
                  <a:lnTo>
                    <a:pt x="8822" y="6931"/>
                  </a:lnTo>
                  <a:lnTo>
                    <a:pt x="9015" y="6882"/>
                  </a:lnTo>
                  <a:lnTo>
                    <a:pt x="9209" y="6785"/>
                  </a:lnTo>
                  <a:lnTo>
                    <a:pt x="9306" y="6640"/>
                  </a:lnTo>
                  <a:lnTo>
                    <a:pt x="9355" y="6446"/>
                  </a:lnTo>
                  <a:lnTo>
                    <a:pt x="9355" y="6204"/>
                  </a:lnTo>
                  <a:lnTo>
                    <a:pt x="9452" y="6010"/>
                  </a:lnTo>
                  <a:lnTo>
                    <a:pt x="9549" y="5816"/>
                  </a:lnTo>
                  <a:lnTo>
                    <a:pt x="9645" y="5671"/>
                  </a:lnTo>
                  <a:lnTo>
                    <a:pt x="9839" y="5525"/>
                  </a:lnTo>
                  <a:lnTo>
                    <a:pt x="10033" y="5428"/>
                  </a:lnTo>
                  <a:lnTo>
                    <a:pt x="10227" y="5331"/>
                  </a:lnTo>
                  <a:lnTo>
                    <a:pt x="10663" y="5331"/>
                  </a:lnTo>
                  <a:lnTo>
                    <a:pt x="10857" y="5428"/>
                  </a:lnTo>
                  <a:lnTo>
                    <a:pt x="11051" y="5525"/>
                  </a:lnTo>
                  <a:lnTo>
                    <a:pt x="11245" y="5671"/>
                  </a:lnTo>
                  <a:lnTo>
                    <a:pt x="11342" y="5816"/>
                  </a:lnTo>
                  <a:lnTo>
                    <a:pt x="11439" y="6010"/>
                  </a:lnTo>
                  <a:lnTo>
                    <a:pt x="11536" y="6204"/>
                  </a:lnTo>
                  <a:lnTo>
                    <a:pt x="11536" y="6446"/>
                  </a:lnTo>
                  <a:lnTo>
                    <a:pt x="11584" y="6640"/>
                  </a:lnTo>
                  <a:lnTo>
                    <a:pt x="11681" y="6785"/>
                  </a:lnTo>
                  <a:lnTo>
                    <a:pt x="11875" y="6882"/>
                  </a:lnTo>
                  <a:lnTo>
                    <a:pt x="12069" y="6931"/>
                  </a:lnTo>
                  <a:lnTo>
                    <a:pt x="13862" y="6931"/>
                  </a:lnTo>
                  <a:lnTo>
                    <a:pt x="14056" y="6882"/>
                  </a:lnTo>
                  <a:lnTo>
                    <a:pt x="14201" y="6785"/>
                  </a:lnTo>
                  <a:lnTo>
                    <a:pt x="14347" y="6640"/>
                  </a:lnTo>
                  <a:lnTo>
                    <a:pt x="14347" y="6446"/>
                  </a:lnTo>
                  <a:lnTo>
                    <a:pt x="14347" y="4556"/>
                  </a:lnTo>
                  <a:lnTo>
                    <a:pt x="14298" y="4217"/>
                  </a:lnTo>
                  <a:lnTo>
                    <a:pt x="14201" y="3877"/>
                  </a:lnTo>
                  <a:lnTo>
                    <a:pt x="14056" y="3538"/>
                  </a:lnTo>
                  <a:lnTo>
                    <a:pt x="13862" y="3247"/>
                  </a:lnTo>
                  <a:lnTo>
                    <a:pt x="13571" y="3005"/>
                  </a:lnTo>
                  <a:lnTo>
                    <a:pt x="13280" y="2811"/>
                  </a:lnTo>
                  <a:lnTo>
                    <a:pt x="12990" y="2666"/>
                  </a:lnTo>
                  <a:lnTo>
                    <a:pt x="12602" y="2569"/>
                  </a:lnTo>
                  <a:lnTo>
                    <a:pt x="10566" y="2181"/>
                  </a:lnTo>
                  <a:lnTo>
                    <a:pt x="8337" y="533"/>
                  </a:lnTo>
                  <a:lnTo>
                    <a:pt x="7998" y="291"/>
                  </a:lnTo>
                  <a:lnTo>
                    <a:pt x="7610" y="146"/>
                  </a:lnTo>
                  <a:lnTo>
                    <a:pt x="7174" y="49"/>
                  </a:lnTo>
                  <a:lnTo>
                    <a:pt x="67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57"/>
            <p:cNvSpPr/>
            <p:nvPr/>
          </p:nvSpPr>
          <p:spPr>
            <a:xfrm>
              <a:off x="7408842" y="3315312"/>
              <a:ext cx="177455" cy="197162"/>
            </a:xfrm>
            <a:custGeom>
              <a:rect b="b" l="l" r="r" t="t"/>
              <a:pathLst>
                <a:path extrusionOk="0" h="8724" w="7852">
                  <a:moveTo>
                    <a:pt x="2715" y="1018"/>
                  </a:moveTo>
                  <a:lnTo>
                    <a:pt x="2715" y="2714"/>
                  </a:lnTo>
                  <a:lnTo>
                    <a:pt x="1018" y="2714"/>
                  </a:lnTo>
                  <a:lnTo>
                    <a:pt x="1018" y="1018"/>
                  </a:lnTo>
                  <a:close/>
                  <a:moveTo>
                    <a:pt x="6301" y="2811"/>
                  </a:moveTo>
                  <a:lnTo>
                    <a:pt x="6495" y="2860"/>
                  </a:lnTo>
                  <a:lnTo>
                    <a:pt x="6640" y="2957"/>
                  </a:lnTo>
                  <a:lnTo>
                    <a:pt x="6737" y="3151"/>
                  </a:lnTo>
                  <a:lnTo>
                    <a:pt x="6786" y="3344"/>
                  </a:lnTo>
                  <a:lnTo>
                    <a:pt x="6737" y="3538"/>
                  </a:lnTo>
                  <a:lnTo>
                    <a:pt x="6640" y="3684"/>
                  </a:lnTo>
                  <a:lnTo>
                    <a:pt x="6495" y="3781"/>
                  </a:lnTo>
                  <a:lnTo>
                    <a:pt x="6301" y="3829"/>
                  </a:lnTo>
                  <a:lnTo>
                    <a:pt x="6107" y="3781"/>
                  </a:lnTo>
                  <a:lnTo>
                    <a:pt x="5913" y="3684"/>
                  </a:lnTo>
                  <a:lnTo>
                    <a:pt x="5816" y="3538"/>
                  </a:lnTo>
                  <a:lnTo>
                    <a:pt x="5768" y="3344"/>
                  </a:lnTo>
                  <a:lnTo>
                    <a:pt x="5816" y="3151"/>
                  </a:lnTo>
                  <a:lnTo>
                    <a:pt x="5913" y="2957"/>
                  </a:lnTo>
                  <a:lnTo>
                    <a:pt x="6107" y="2860"/>
                  </a:lnTo>
                  <a:lnTo>
                    <a:pt x="6301" y="2811"/>
                  </a:lnTo>
                  <a:close/>
                  <a:moveTo>
                    <a:pt x="534" y="0"/>
                  </a:moveTo>
                  <a:lnTo>
                    <a:pt x="340" y="49"/>
                  </a:lnTo>
                  <a:lnTo>
                    <a:pt x="194" y="146"/>
                  </a:lnTo>
                  <a:lnTo>
                    <a:pt x="49" y="340"/>
                  </a:lnTo>
                  <a:lnTo>
                    <a:pt x="1" y="533"/>
                  </a:lnTo>
                  <a:lnTo>
                    <a:pt x="1" y="3247"/>
                  </a:lnTo>
                  <a:lnTo>
                    <a:pt x="49" y="3441"/>
                  </a:lnTo>
                  <a:lnTo>
                    <a:pt x="194" y="3587"/>
                  </a:lnTo>
                  <a:lnTo>
                    <a:pt x="340" y="3684"/>
                  </a:lnTo>
                  <a:lnTo>
                    <a:pt x="534" y="3732"/>
                  </a:lnTo>
                  <a:lnTo>
                    <a:pt x="3248" y="3732"/>
                  </a:lnTo>
                  <a:lnTo>
                    <a:pt x="3442" y="3684"/>
                  </a:lnTo>
                  <a:lnTo>
                    <a:pt x="3587" y="3587"/>
                  </a:lnTo>
                  <a:lnTo>
                    <a:pt x="3684" y="3441"/>
                  </a:lnTo>
                  <a:lnTo>
                    <a:pt x="3732" y="3247"/>
                  </a:lnTo>
                  <a:lnTo>
                    <a:pt x="3732" y="2666"/>
                  </a:lnTo>
                  <a:lnTo>
                    <a:pt x="4750" y="3151"/>
                  </a:lnTo>
                  <a:lnTo>
                    <a:pt x="4750" y="3344"/>
                  </a:lnTo>
                  <a:lnTo>
                    <a:pt x="4799" y="3587"/>
                  </a:lnTo>
                  <a:lnTo>
                    <a:pt x="4847" y="3829"/>
                  </a:lnTo>
                  <a:lnTo>
                    <a:pt x="4944" y="4023"/>
                  </a:lnTo>
                  <a:lnTo>
                    <a:pt x="5041" y="4217"/>
                  </a:lnTo>
                  <a:lnTo>
                    <a:pt x="5186" y="4411"/>
                  </a:lnTo>
                  <a:lnTo>
                    <a:pt x="5380" y="4556"/>
                  </a:lnTo>
                  <a:lnTo>
                    <a:pt x="5574" y="4701"/>
                  </a:lnTo>
                  <a:lnTo>
                    <a:pt x="5816" y="4750"/>
                  </a:lnTo>
                  <a:lnTo>
                    <a:pt x="5816" y="6785"/>
                  </a:lnTo>
                  <a:lnTo>
                    <a:pt x="5574" y="6882"/>
                  </a:lnTo>
                  <a:lnTo>
                    <a:pt x="5380" y="6979"/>
                  </a:lnTo>
                  <a:lnTo>
                    <a:pt x="5235" y="7125"/>
                  </a:lnTo>
                  <a:lnTo>
                    <a:pt x="5089" y="7318"/>
                  </a:lnTo>
                  <a:lnTo>
                    <a:pt x="4944" y="7512"/>
                  </a:lnTo>
                  <a:lnTo>
                    <a:pt x="4847" y="7755"/>
                  </a:lnTo>
                  <a:lnTo>
                    <a:pt x="4799" y="7949"/>
                  </a:lnTo>
                  <a:lnTo>
                    <a:pt x="4799" y="8191"/>
                  </a:lnTo>
                  <a:lnTo>
                    <a:pt x="4799" y="8385"/>
                  </a:lnTo>
                  <a:lnTo>
                    <a:pt x="4944" y="8579"/>
                  </a:lnTo>
                  <a:lnTo>
                    <a:pt x="5089" y="8675"/>
                  </a:lnTo>
                  <a:lnTo>
                    <a:pt x="5283" y="8724"/>
                  </a:lnTo>
                  <a:lnTo>
                    <a:pt x="5477" y="8675"/>
                  </a:lnTo>
                  <a:lnTo>
                    <a:pt x="5671" y="8579"/>
                  </a:lnTo>
                  <a:lnTo>
                    <a:pt x="5768" y="8385"/>
                  </a:lnTo>
                  <a:lnTo>
                    <a:pt x="5816" y="8191"/>
                  </a:lnTo>
                  <a:lnTo>
                    <a:pt x="5816" y="7997"/>
                  </a:lnTo>
                  <a:lnTo>
                    <a:pt x="5962" y="7852"/>
                  </a:lnTo>
                  <a:lnTo>
                    <a:pt x="6107" y="7755"/>
                  </a:lnTo>
                  <a:lnTo>
                    <a:pt x="6301" y="7706"/>
                  </a:lnTo>
                  <a:lnTo>
                    <a:pt x="6495" y="7755"/>
                  </a:lnTo>
                  <a:lnTo>
                    <a:pt x="6640" y="7852"/>
                  </a:lnTo>
                  <a:lnTo>
                    <a:pt x="6786" y="7997"/>
                  </a:lnTo>
                  <a:lnTo>
                    <a:pt x="6834" y="8191"/>
                  </a:lnTo>
                  <a:lnTo>
                    <a:pt x="6834" y="8385"/>
                  </a:lnTo>
                  <a:lnTo>
                    <a:pt x="6979" y="8579"/>
                  </a:lnTo>
                  <a:lnTo>
                    <a:pt x="7125" y="8675"/>
                  </a:lnTo>
                  <a:lnTo>
                    <a:pt x="7319" y="8724"/>
                  </a:lnTo>
                  <a:lnTo>
                    <a:pt x="7513" y="8675"/>
                  </a:lnTo>
                  <a:lnTo>
                    <a:pt x="7658" y="8579"/>
                  </a:lnTo>
                  <a:lnTo>
                    <a:pt x="7803" y="8385"/>
                  </a:lnTo>
                  <a:lnTo>
                    <a:pt x="7852" y="8191"/>
                  </a:lnTo>
                  <a:lnTo>
                    <a:pt x="7803" y="7949"/>
                  </a:lnTo>
                  <a:lnTo>
                    <a:pt x="7755" y="7755"/>
                  </a:lnTo>
                  <a:lnTo>
                    <a:pt x="7658" y="7512"/>
                  </a:lnTo>
                  <a:lnTo>
                    <a:pt x="7561" y="7318"/>
                  </a:lnTo>
                  <a:lnTo>
                    <a:pt x="7416" y="7125"/>
                  </a:lnTo>
                  <a:lnTo>
                    <a:pt x="7222" y="6979"/>
                  </a:lnTo>
                  <a:lnTo>
                    <a:pt x="7028" y="6882"/>
                  </a:lnTo>
                  <a:lnTo>
                    <a:pt x="6834" y="6785"/>
                  </a:lnTo>
                  <a:lnTo>
                    <a:pt x="6834" y="4750"/>
                  </a:lnTo>
                  <a:lnTo>
                    <a:pt x="7028" y="4653"/>
                  </a:lnTo>
                  <a:lnTo>
                    <a:pt x="7222" y="4556"/>
                  </a:lnTo>
                  <a:lnTo>
                    <a:pt x="7367" y="4411"/>
                  </a:lnTo>
                  <a:lnTo>
                    <a:pt x="7513" y="4217"/>
                  </a:lnTo>
                  <a:lnTo>
                    <a:pt x="7658" y="4023"/>
                  </a:lnTo>
                  <a:lnTo>
                    <a:pt x="7755" y="3781"/>
                  </a:lnTo>
                  <a:lnTo>
                    <a:pt x="7803" y="3587"/>
                  </a:lnTo>
                  <a:lnTo>
                    <a:pt x="7803" y="3344"/>
                  </a:lnTo>
                  <a:lnTo>
                    <a:pt x="7803" y="3005"/>
                  </a:lnTo>
                  <a:lnTo>
                    <a:pt x="7706" y="2714"/>
                  </a:lnTo>
                  <a:lnTo>
                    <a:pt x="7561" y="2472"/>
                  </a:lnTo>
                  <a:lnTo>
                    <a:pt x="7367" y="2230"/>
                  </a:lnTo>
                  <a:lnTo>
                    <a:pt x="7125" y="2084"/>
                  </a:lnTo>
                  <a:lnTo>
                    <a:pt x="6883" y="1939"/>
                  </a:lnTo>
                  <a:lnTo>
                    <a:pt x="6592" y="1842"/>
                  </a:lnTo>
                  <a:lnTo>
                    <a:pt x="6301" y="1793"/>
                  </a:lnTo>
                  <a:lnTo>
                    <a:pt x="5962" y="1842"/>
                  </a:lnTo>
                  <a:lnTo>
                    <a:pt x="5719" y="1939"/>
                  </a:lnTo>
                  <a:lnTo>
                    <a:pt x="5429" y="2084"/>
                  </a:lnTo>
                  <a:lnTo>
                    <a:pt x="5235" y="2230"/>
                  </a:lnTo>
                  <a:lnTo>
                    <a:pt x="3732" y="1551"/>
                  </a:lnTo>
                  <a:lnTo>
                    <a:pt x="3732" y="533"/>
                  </a:lnTo>
                  <a:lnTo>
                    <a:pt x="3684" y="340"/>
                  </a:lnTo>
                  <a:lnTo>
                    <a:pt x="3587" y="146"/>
                  </a:lnTo>
                  <a:lnTo>
                    <a:pt x="3442" y="49"/>
                  </a:lnTo>
                  <a:lnTo>
                    <a:pt x="324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57"/>
            <p:cNvSpPr/>
            <p:nvPr/>
          </p:nvSpPr>
          <p:spPr>
            <a:xfrm>
              <a:off x="7622435" y="3315312"/>
              <a:ext cx="178540" cy="227831"/>
            </a:xfrm>
            <a:custGeom>
              <a:rect b="b" l="l" r="r" t="t"/>
              <a:pathLst>
                <a:path extrusionOk="0" h="10081" w="7900">
                  <a:moveTo>
                    <a:pt x="6882" y="1018"/>
                  </a:moveTo>
                  <a:lnTo>
                    <a:pt x="6882" y="2714"/>
                  </a:lnTo>
                  <a:lnTo>
                    <a:pt x="5186" y="2714"/>
                  </a:lnTo>
                  <a:lnTo>
                    <a:pt x="5186" y="1018"/>
                  </a:lnTo>
                  <a:close/>
                  <a:moveTo>
                    <a:pt x="1551" y="2811"/>
                  </a:moveTo>
                  <a:lnTo>
                    <a:pt x="1745" y="2860"/>
                  </a:lnTo>
                  <a:lnTo>
                    <a:pt x="1890" y="2957"/>
                  </a:lnTo>
                  <a:lnTo>
                    <a:pt x="2036" y="3151"/>
                  </a:lnTo>
                  <a:lnTo>
                    <a:pt x="2036" y="3344"/>
                  </a:lnTo>
                  <a:lnTo>
                    <a:pt x="2036" y="3538"/>
                  </a:lnTo>
                  <a:lnTo>
                    <a:pt x="1890" y="3684"/>
                  </a:lnTo>
                  <a:lnTo>
                    <a:pt x="1745" y="3781"/>
                  </a:lnTo>
                  <a:lnTo>
                    <a:pt x="1551" y="3829"/>
                  </a:lnTo>
                  <a:lnTo>
                    <a:pt x="1357" y="3781"/>
                  </a:lnTo>
                  <a:lnTo>
                    <a:pt x="1163" y="3684"/>
                  </a:lnTo>
                  <a:lnTo>
                    <a:pt x="1066" y="3538"/>
                  </a:lnTo>
                  <a:lnTo>
                    <a:pt x="1018" y="3344"/>
                  </a:lnTo>
                  <a:lnTo>
                    <a:pt x="1066" y="3151"/>
                  </a:lnTo>
                  <a:lnTo>
                    <a:pt x="1163" y="2957"/>
                  </a:lnTo>
                  <a:lnTo>
                    <a:pt x="1357" y="2860"/>
                  </a:lnTo>
                  <a:lnTo>
                    <a:pt x="1551" y="2811"/>
                  </a:lnTo>
                  <a:close/>
                  <a:moveTo>
                    <a:pt x="4701" y="0"/>
                  </a:moveTo>
                  <a:lnTo>
                    <a:pt x="4507" y="49"/>
                  </a:lnTo>
                  <a:lnTo>
                    <a:pt x="4314" y="146"/>
                  </a:lnTo>
                  <a:lnTo>
                    <a:pt x="4217" y="340"/>
                  </a:lnTo>
                  <a:lnTo>
                    <a:pt x="4168" y="533"/>
                  </a:lnTo>
                  <a:lnTo>
                    <a:pt x="4168" y="1551"/>
                  </a:lnTo>
                  <a:lnTo>
                    <a:pt x="2666" y="2278"/>
                  </a:lnTo>
                  <a:lnTo>
                    <a:pt x="2423" y="2084"/>
                  </a:lnTo>
                  <a:lnTo>
                    <a:pt x="2181" y="1939"/>
                  </a:lnTo>
                  <a:lnTo>
                    <a:pt x="1842" y="1842"/>
                  </a:lnTo>
                  <a:lnTo>
                    <a:pt x="1551" y="1793"/>
                  </a:lnTo>
                  <a:lnTo>
                    <a:pt x="1260" y="1842"/>
                  </a:lnTo>
                  <a:lnTo>
                    <a:pt x="970" y="1939"/>
                  </a:lnTo>
                  <a:lnTo>
                    <a:pt x="679" y="2084"/>
                  </a:lnTo>
                  <a:lnTo>
                    <a:pt x="485" y="2230"/>
                  </a:lnTo>
                  <a:lnTo>
                    <a:pt x="291" y="2472"/>
                  </a:lnTo>
                  <a:lnTo>
                    <a:pt x="146" y="2714"/>
                  </a:lnTo>
                  <a:lnTo>
                    <a:pt x="49" y="3005"/>
                  </a:lnTo>
                  <a:lnTo>
                    <a:pt x="0" y="3344"/>
                  </a:lnTo>
                  <a:lnTo>
                    <a:pt x="49" y="3587"/>
                  </a:lnTo>
                  <a:lnTo>
                    <a:pt x="97" y="3829"/>
                  </a:lnTo>
                  <a:lnTo>
                    <a:pt x="194" y="4023"/>
                  </a:lnTo>
                  <a:lnTo>
                    <a:pt x="291" y="4217"/>
                  </a:lnTo>
                  <a:lnTo>
                    <a:pt x="485" y="4411"/>
                  </a:lnTo>
                  <a:lnTo>
                    <a:pt x="630" y="4556"/>
                  </a:lnTo>
                  <a:lnTo>
                    <a:pt x="824" y="4701"/>
                  </a:lnTo>
                  <a:lnTo>
                    <a:pt x="1066" y="4750"/>
                  </a:lnTo>
                  <a:lnTo>
                    <a:pt x="1066" y="8142"/>
                  </a:lnTo>
                  <a:lnTo>
                    <a:pt x="824" y="8239"/>
                  </a:lnTo>
                  <a:lnTo>
                    <a:pt x="630" y="8336"/>
                  </a:lnTo>
                  <a:lnTo>
                    <a:pt x="485" y="8482"/>
                  </a:lnTo>
                  <a:lnTo>
                    <a:pt x="339" y="8675"/>
                  </a:lnTo>
                  <a:lnTo>
                    <a:pt x="194" y="8869"/>
                  </a:lnTo>
                  <a:lnTo>
                    <a:pt x="97" y="9112"/>
                  </a:lnTo>
                  <a:lnTo>
                    <a:pt x="49" y="9306"/>
                  </a:lnTo>
                  <a:lnTo>
                    <a:pt x="49" y="9548"/>
                  </a:lnTo>
                  <a:lnTo>
                    <a:pt x="97" y="9742"/>
                  </a:lnTo>
                  <a:lnTo>
                    <a:pt x="194" y="9936"/>
                  </a:lnTo>
                  <a:lnTo>
                    <a:pt x="339" y="10033"/>
                  </a:lnTo>
                  <a:lnTo>
                    <a:pt x="533" y="10081"/>
                  </a:lnTo>
                  <a:lnTo>
                    <a:pt x="727" y="10033"/>
                  </a:lnTo>
                  <a:lnTo>
                    <a:pt x="921" y="9936"/>
                  </a:lnTo>
                  <a:lnTo>
                    <a:pt x="1018" y="9742"/>
                  </a:lnTo>
                  <a:lnTo>
                    <a:pt x="1066" y="9548"/>
                  </a:lnTo>
                  <a:lnTo>
                    <a:pt x="1115" y="9354"/>
                  </a:lnTo>
                  <a:lnTo>
                    <a:pt x="1212" y="9209"/>
                  </a:lnTo>
                  <a:lnTo>
                    <a:pt x="1357" y="9112"/>
                  </a:lnTo>
                  <a:lnTo>
                    <a:pt x="1551" y="9063"/>
                  </a:lnTo>
                  <a:lnTo>
                    <a:pt x="1745" y="9112"/>
                  </a:lnTo>
                  <a:lnTo>
                    <a:pt x="1939" y="9209"/>
                  </a:lnTo>
                  <a:lnTo>
                    <a:pt x="2036" y="9354"/>
                  </a:lnTo>
                  <a:lnTo>
                    <a:pt x="2084" y="9548"/>
                  </a:lnTo>
                  <a:lnTo>
                    <a:pt x="2133" y="9742"/>
                  </a:lnTo>
                  <a:lnTo>
                    <a:pt x="2230" y="9936"/>
                  </a:lnTo>
                  <a:lnTo>
                    <a:pt x="2375" y="10033"/>
                  </a:lnTo>
                  <a:lnTo>
                    <a:pt x="2569" y="10081"/>
                  </a:lnTo>
                  <a:lnTo>
                    <a:pt x="2763" y="10033"/>
                  </a:lnTo>
                  <a:lnTo>
                    <a:pt x="2957" y="9936"/>
                  </a:lnTo>
                  <a:lnTo>
                    <a:pt x="3054" y="9742"/>
                  </a:lnTo>
                  <a:lnTo>
                    <a:pt x="3102" y="9548"/>
                  </a:lnTo>
                  <a:lnTo>
                    <a:pt x="3054" y="9306"/>
                  </a:lnTo>
                  <a:lnTo>
                    <a:pt x="3005" y="9112"/>
                  </a:lnTo>
                  <a:lnTo>
                    <a:pt x="2908" y="8869"/>
                  </a:lnTo>
                  <a:lnTo>
                    <a:pt x="2811" y="8675"/>
                  </a:lnTo>
                  <a:lnTo>
                    <a:pt x="2666" y="8482"/>
                  </a:lnTo>
                  <a:lnTo>
                    <a:pt x="2472" y="8336"/>
                  </a:lnTo>
                  <a:lnTo>
                    <a:pt x="2278" y="8239"/>
                  </a:lnTo>
                  <a:lnTo>
                    <a:pt x="2084" y="8142"/>
                  </a:lnTo>
                  <a:lnTo>
                    <a:pt x="2084" y="4750"/>
                  </a:lnTo>
                  <a:lnTo>
                    <a:pt x="2278" y="4653"/>
                  </a:lnTo>
                  <a:lnTo>
                    <a:pt x="2472" y="4556"/>
                  </a:lnTo>
                  <a:lnTo>
                    <a:pt x="2666" y="4411"/>
                  </a:lnTo>
                  <a:lnTo>
                    <a:pt x="2811" y="4217"/>
                  </a:lnTo>
                  <a:lnTo>
                    <a:pt x="2908" y="4023"/>
                  </a:lnTo>
                  <a:lnTo>
                    <a:pt x="3005" y="3781"/>
                  </a:lnTo>
                  <a:lnTo>
                    <a:pt x="3054" y="3587"/>
                  </a:lnTo>
                  <a:lnTo>
                    <a:pt x="3054" y="3344"/>
                  </a:lnTo>
                  <a:lnTo>
                    <a:pt x="3054" y="3199"/>
                  </a:lnTo>
                  <a:lnTo>
                    <a:pt x="4168" y="2666"/>
                  </a:lnTo>
                  <a:lnTo>
                    <a:pt x="4168" y="3247"/>
                  </a:lnTo>
                  <a:lnTo>
                    <a:pt x="4217" y="3441"/>
                  </a:lnTo>
                  <a:lnTo>
                    <a:pt x="4314" y="3587"/>
                  </a:lnTo>
                  <a:lnTo>
                    <a:pt x="4507" y="3684"/>
                  </a:lnTo>
                  <a:lnTo>
                    <a:pt x="4701" y="3732"/>
                  </a:lnTo>
                  <a:lnTo>
                    <a:pt x="7415" y="3732"/>
                  </a:lnTo>
                  <a:lnTo>
                    <a:pt x="7609" y="3684"/>
                  </a:lnTo>
                  <a:lnTo>
                    <a:pt x="7755" y="3587"/>
                  </a:lnTo>
                  <a:lnTo>
                    <a:pt x="7852" y="3441"/>
                  </a:lnTo>
                  <a:lnTo>
                    <a:pt x="7900" y="3247"/>
                  </a:lnTo>
                  <a:lnTo>
                    <a:pt x="7900" y="533"/>
                  </a:lnTo>
                  <a:lnTo>
                    <a:pt x="7852" y="340"/>
                  </a:lnTo>
                  <a:lnTo>
                    <a:pt x="7755" y="146"/>
                  </a:lnTo>
                  <a:lnTo>
                    <a:pt x="7609" y="49"/>
                  </a:lnTo>
                  <a:lnTo>
                    <a:pt x="74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7" name="Google Shape;2007;p57"/>
          <p:cNvGrpSpPr/>
          <p:nvPr/>
        </p:nvGrpSpPr>
        <p:grpSpPr>
          <a:xfrm>
            <a:off x="1564825" y="3988916"/>
            <a:ext cx="340672" cy="392133"/>
            <a:chOff x="1363817" y="3990012"/>
            <a:chExt cx="340672" cy="392133"/>
          </a:xfrm>
        </p:grpSpPr>
        <p:sp>
          <p:nvSpPr>
            <p:cNvPr id="2008" name="Google Shape;2008;p57"/>
            <p:cNvSpPr/>
            <p:nvPr/>
          </p:nvSpPr>
          <p:spPr>
            <a:xfrm>
              <a:off x="1363817" y="3990012"/>
              <a:ext cx="177478" cy="392133"/>
            </a:xfrm>
            <a:custGeom>
              <a:rect b="b" l="l" r="r" t="t"/>
              <a:pathLst>
                <a:path extrusionOk="0" h="17351" w="7853">
                  <a:moveTo>
                    <a:pt x="3927" y="1018"/>
                  </a:moveTo>
                  <a:lnTo>
                    <a:pt x="4411" y="1067"/>
                  </a:lnTo>
                  <a:lnTo>
                    <a:pt x="4896" y="1212"/>
                  </a:lnTo>
                  <a:lnTo>
                    <a:pt x="5332" y="1455"/>
                  </a:lnTo>
                  <a:lnTo>
                    <a:pt x="5720" y="1745"/>
                  </a:lnTo>
                  <a:lnTo>
                    <a:pt x="6011" y="2133"/>
                  </a:lnTo>
                  <a:lnTo>
                    <a:pt x="6253" y="2569"/>
                  </a:lnTo>
                  <a:lnTo>
                    <a:pt x="6398" y="3054"/>
                  </a:lnTo>
                  <a:lnTo>
                    <a:pt x="6447" y="3539"/>
                  </a:lnTo>
                  <a:lnTo>
                    <a:pt x="6398" y="4072"/>
                  </a:lnTo>
                  <a:lnTo>
                    <a:pt x="6253" y="4556"/>
                  </a:lnTo>
                  <a:lnTo>
                    <a:pt x="6011" y="4992"/>
                  </a:lnTo>
                  <a:lnTo>
                    <a:pt x="5720" y="5332"/>
                  </a:lnTo>
                  <a:lnTo>
                    <a:pt x="5332" y="5671"/>
                  </a:lnTo>
                  <a:lnTo>
                    <a:pt x="4896" y="5913"/>
                  </a:lnTo>
                  <a:lnTo>
                    <a:pt x="4411" y="6059"/>
                  </a:lnTo>
                  <a:lnTo>
                    <a:pt x="3927" y="6107"/>
                  </a:lnTo>
                  <a:lnTo>
                    <a:pt x="3393" y="6059"/>
                  </a:lnTo>
                  <a:lnTo>
                    <a:pt x="2909" y="5913"/>
                  </a:lnTo>
                  <a:lnTo>
                    <a:pt x="2521" y="5671"/>
                  </a:lnTo>
                  <a:lnTo>
                    <a:pt x="2133" y="5332"/>
                  </a:lnTo>
                  <a:lnTo>
                    <a:pt x="1794" y="4992"/>
                  </a:lnTo>
                  <a:lnTo>
                    <a:pt x="1600" y="4556"/>
                  </a:lnTo>
                  <a:lnTo>
                    <a:pt x="1406" y="4072"/>
                  </a:lnTo>
                  <a:lnTo>
                    <a:pt x="1358" y="3539"/>
                  </a:lnTo>
                  <a:lnTo>
                    <a:pt x="1406" y="3054"/>
                  </a:lnTo>
                  <a:lnTo>
                    <a:pt x="1600" y="2569"/>
                  </a:lnTo>
                  <a:lnTo>
                    <a:pt x="1794" y="2133"/>
                  </a:lnTo>
                  <a:lnTo>
                    <a:pt x="2133" y="1745"/>
                  </a:lnTo>
                  <a:lnTo>
                    <a:pt x="2521" y="1455"/>
                  </a:lnTo>
                  <a:lnTo>
                    <a:pt x="2909" y="1212"/>
                  </a:lnTo>
                  <a:lnTo>
                    <a:pt x="3393" y="1067"/>
                  </a:lnTo>
                  <a:lnTo>
                    <a:pt x="3927" y="1018"/>
                  </a:lnTo>
                  <a:close/>
                  <a:moveTo>
                    <a:pt x="2327" y="8870"/>
                  </a:moveTo>
                  <a:lnTo>
                    <a:pt x="2521" y="8918"/>
                  </a:lnTo>
                  <a:lnTo>
                    <a:pt x="2715" y="8967"/>
                  </a:lnTo>
                  <a:lnTo>
                    <a:pt x="2909" y="9064"/>
                  </a:lnTo>
                  <a:lnTo>
                    <a:pt x="3054" y="9160"/>
                  </a:lnTo>
                  <a:lnTo>
                    <a:pt x="3200" y="9306"/>
                  </a:lnTo>
                  <a:lnTo>
                    <a:pt x="3296" y="9500"/>
                  </a:lnTo>
                  <a:lnTo>
                    <a:pt x="3393" y="9694"/>
                  </a:lnTo>
                  <a:lnTo>
                    <a:pt x="3393" y="9887"/>
                  </a:lnTo>
                  <a:lnTo>
                    <a:pt x="1891" y="9887"/>
                  </a:lnTo>
                  <a:lnTo>
                    <a:pt x="1697" y="9790"/>
                  </a:lnTo>
                  <a:lnTo>
                    <a:pt x="1552" y="9742"/>
                  </a:lnTo>
                  <a:lnTo>
                    <a:pt x="1358" y="9597"/>
                  </a:lnTo>
                  <a:lnTo>
                    <a:pt x="1261" y="9451"/>
                  </a:lnTo>
                  <a:lnTo>
                    <a:pt x="1164" y="9257"/>
                  </a:lnTo>
                  <a:lnTo>
                    <a:pt x="1067" y="9064"/>
                  </a:lnTo>
                  <a:lnTo>
                    <a:pt x="1019" y="8870"/>
                  </a:lnTo>
                  <a:close/>
                  <a:moveTo>
                    <a:pt x="6786" y="8870"/>
                  </a:moveTo>
                  <a:lnTo>
                    <a:pt x="6737" y="9064"/>
                  </a:lnTo>
                  <a:lnTo>
                    <a:pt x="6689" y="9257"/>
                  </a:lnTo>
                  <a:lnTo>
                    <a:pt x="6592" y="9451"/>
                  </a:lnTo>
                  <a:lnTo>
                    <a:pt x="6447" y="9597"/>
                  </a:lnTo>
                  <a:lnTo>
                    <a:pt x="6301" y="9742"/>
                  </a:lnTo>
                  <a:lnTo>
                    <a:pt x="6107" y="9790"/>
                  </a:lnTo>
                  <a:lnTo>
                    <a:pt x="5914" y="9887"/>
                  </a:lnTo>
                  <a:lnTo>
                    <a:pt x="4411" y="9887"/>
                  </a:lnTo>
                  <a:lnTo>
                    <a:pt x="4460" y="9694"/>
                  </a:lnTo>
                  <a:lnTo>
                    <a:pt x="4508" y="9500"/>
                  </a:lnTo>
                  <a:lnTo>
                    <a:pt x="4653" y="9306"/>
                  </a:lnTo>
                  <a:lnTo>
                    <a:pt x="4750" y="9160"/>
                  </a:lnTo>
                  <a:lnTo>
                    <a:pt x="4944" y="9064"/>
                  </a:lnTo>
                  <a:lnTo>
                    <a:pt x="5090" y="8967"/>
                  </a:lnTo>
                  <a:lnTo>
                    <a:pt x="5284" y="8918"/>
                  </a:lnTo>
                  <a:lnTo>
                    <a:pt x="5526" y="8870"/>
                  </a:lnTo>
                  <a:close/>
                  <a:moveTo>
                    <a:pt x="6301" y="12941"/>
                  </a:moveTo>
                  <a:lnTo>
                    <a:pt x="5768" y="16333"/>
                  </a:lnTo>
                  <a:lnTo>
                    <a:pt x="2036" y="16333"/>
                  </a:lnTo>
                  <a:lnTo>
                    <a:pt x="1552" y="12941"/>
                  </a:lnTo>
                  <a:close/>
                  <a:moveTo>
                    <a:pt x="3539" y="1"/>
                  </a:moveTo>
                  <a:lnTo>
                    <a:pt x="3200" y="49"/>
                  </a:lnTo>
                  <a:lnTo>
                    <a:pt x="2860" y="146"/>
                  </a:lnTo>
                  <a:lnTo>
                    <a:pt x="2521" y="291"/>
                  </a:lnTo>
                  <a:lnTo>
                    <a:pt x="2230" y="437"/>
                  </a:lnTo>
                  <a:lnTo>
                    <a:pt x="1939" y="631"/>
                  </a:lnTo>
                  <a:lnTo>
                    <a:pt x="1649" y="825"/>
                  </a:lnTo>
                  <a:lnTo>
                    <a:pt x="1406" y="1067"/>
                  </a:lnTo>
                  <a:lnTo>
                    <a:pt x="1164" y="1309"/>
                  </a:lnTo>
                  <a:lnTo>
                    <a:pt x="970" y="1551"/>
                  </a:lnTo>
                  <a:lnTo>
                    <a:pt x="776" y="1842"/>
                  </a:lnTo>
                  <a:lnTo>
                    <a:pt x="631" y="2182"/>
                  </a:lnTo>
                  <a:lnTo>
                    <a:pt x="534" y="2521"/>
                  </a:lnTo>
                  <a:lnTo>
                    <a:pt x="437" y="2860"/>
                  </a:lnTo>
                  <a:lnTo>
                    <a:pt x="389" y="3199"/>
                  </a:lnTo>
                  <a:lnTo>
                    <a:pt x="340" y="3539"/>
                  </a:lnTo>
                  <a:lnTo>
                    <a:pt x="389" y="3878"/>
                  </a:lnTo>
                  <a:lnTo>
                    <a:pt x="437" y="4217"/>
                  </a:lnTo>
                  <a:lnTo>
                    <a:pt x="485" y="4508"/>
                  </a:lnTo>
                  <a:lnTo>
                    <a:pt x="582" y="4847"/>
                  </a:lnTo>
                  <a:lnTo>
                    <a:pt x="873" y="5380"/>
                  </a:lnTo>
                  <a:lnTo>
                    <a:pt x="1261" y="5913"/>
                  </a:lnTo>
                  <a:lnTo>
                    <a:pt x="1697" y="6349"/>
                  </a:lnTo>
                  <a:lnTo>
                    <a:pt x="2230" y="6689"/>
                  </a:lnTo>
                  <a:lnTo>
                    <a:pt x="2763" y="6931"/>
                  </a:lnTo>
                  <a:lnTo>
                    <a:pt x="3103" y="7028"/>
                  </a:lnTo>
                  <a:lnTo>
                    <a:pt x="3393" y="7076"/>
                  </a:lnTo>
                  <a:lnTo>
                    <a:pt x="3393" y="8143"/>
                  </a:lnTo>
                  <a:lnTo>
                    <a:pt x="3151" y="8046"/>
                  </a:lnTo>
                  <a:lnTo>
                    <a:pt x="2909" y="7949"/>
                  </a:lnTo>
                  <a:lnTo>
                    <a:pt x="2618" y="7900"/>
                  </a:lnTo>
                  <a:lnTo>
                    <a:pt x="2327" y="7852"/>
                  </a:lnTo>
                  <a:lnTo>
                    <a:pt x="534" y="7852"/>
                  </a:lnTo>
                  <a:lnTo>
                    <a:pt x="340" y="7900"/>
                  </a:lnTo>
                  <a:lnTo>
                    <a:pt x="146" y="7997"/>
                  </a:lnTo>
                  <a:lnTo>
                    <a:pt x="49" y="8191"/>
                  </a:lnTo>
                  <a:lnTo>
                    <a:pt x="1" y="8385"/>
                  </a:lnTo>
                  <a:lnTo>
                    <a:pt x="1" y="8821"/>
                  </a:lnTo>
                  <a:lnTo>
                    <a:pt x="49" y="9209"/>
                  </a:lnTo>
                  <a:lnTo>
                    <a:pt x="195" y="9645"/>
                  </a:lnTo>
                  <a:lnTo>
                    <a:pt x="389" y="9984"/>
                  </a:lnTo>
                  <a:lnTo>
                    <a:pt x="631" y="10275"/>
                  </a:lnTo>
                  <a:lnTo>
                    <a:pt x="970" y="10566"/>
                  </a:lnTo>
                  <a:lnTo>
                    <a:pt x="1309" y="10760"/>
                  </a:lnTo>
                  <a:lnTo>
                    <a:pt x="1697" y="10857"/>
                  </a:lnTo>
                  <a:lnTo>
                    <a:pt x="2133" y="10905"/>
                  </a:lnTo>
                  <a:lnTo>
                    <a:pt x="3393" y="10905"/>
                  </a:lnTo>
                  <a:lnTo>
                    <a:pt x="3393" y="11923"/>
                  </a:lnTo>
                  <a:lnTo>
                    <a:pt x="922" y="11923"/>
                  </a:lnTo>
                  <a:lnTo>
                    <a:pt x="728" y="11971"/>
                  </a:lnTo>
                  <a:lnTo>
                    <a:pt x="534" y="12117"/>
                  </a:lnTo>
                  <a:lnTo>
                    <a:pt x="437" y="12311"/>
                  </a:lnTo>
                  <a:lnTo>
                    <a:pt x="437" y="12505"/>
                  </a:lnTo>
                  <a:lnTo>
                    <a:pt x="1019" y="16333"/>
                  </a:lnTo>
                  <a:lnTo>
                    <a:pt x="485" y="16333"/>
                  </a:lnTo>
                  <a:lnTo>
                    <a:pt x="292" y="16382"/>
                  </a:lnTo>
                  <a:lnTo>
                    <a:pt x="146" y="16479"/>
                  </a:lnTo>
                  <a:lnTo>
                    <a:pt x="49" y="16624"/>
                  </a:lnTo>
                  <a:lnTo>
                    <a:pt x="1" y="16818"/>
                  </a:lnTo>
                  <a:lnTo>
                    <a:pt x="49" y="17012"/>
                  </a:lnTo>
                  <a:lnTo>
                    <a:pt x="146" y="17206"/>
                  </a:lnTo>
                  <a:lnTo>
                    <a:pt x="292" y="17303"/>
                  </a:lnTo>
                  <a:lnTo>
                    <a:pt x="485" y="17351"/>
                  </a:lnTo>
                  <a:lnTo>
                    <a:pt x="7319" y="17351"/>
                  </a:lnTo>
                  <a:lnTo>
                    <a:pt x="7513" y="17303"/>
                  </a:lnTo>
                  <a:lnTo>
                    <a:pt x="7707" y="17206"/>
                  </a:lnTo>
                  <a:lnTo>
                    <a:pt x="7804" y="17012"/>
                  </a:lnTo>
                  <a:lnTo>
                    <a:pt x="7852" y="16818"/>
                  </a:lnTo>
                  <a:lnTo>
                    <a:pt x="7804" y="16624"/>
                  </a:lnTo>
                  <a:lnTo>
                    <a:pt x="7707" y="16479"/>
                  </a:lnTo>
                  <a:lnTo>
                    <a:pt x="7513" y="16382"/>
                  </a:lnTo>
                  <a:lnTo>
                    <a:pt x="7319" y="16333"/>
                  </a:lnTo>
                  <a:lnTo>
                    <a:pt x="6834" y="16333"/>
                  </a:lnTo>
                  <a:lnTo>
                    <a:pt x="7416" y="12505"/>
                  </a:lnTo>
                  <a:lnTo>
                    <a:pt x="7368" y="12311"/>
                  </a:lnTo>
                  <a:lnTo>
                    <a:pt x="7271" y="12117"/>
                  </a:lnTo>
                  <a:lnTo>
                    <a:pt x="7125" y="11971"/>
                  </a:lnTo>
                  <a:lnTo>
                    <a:pt x="6883" y="11923"/>
                  </a:lnTo>
                  <a:lnTo>
                    <a:pt x="4411" y="11923"/>
                  </a:lnTo>
                  <a:lnTo>
                    <a:pt x="4411" y="10905"/>
                  </a:lnTo>
                  <a:lnTo>
                    <a:pt x="5720" y="10905"/>
                  </a:lnTo>
                  <a:lnTo>
                    <a:pt x="6156" y="10857"/>
                  </a:lnTo>
                  <a:lnTo>
                    <a:pt x="6544" y="10760"/>
                  </a:lnTo>
                  <a:lnTo>
                    <a:pt x="6883" y="10566"/>
                  </a:lnTo>
                  <a:lnTo>
                    <a:pt x="7174" y="10275"/>
                  </a:lnTo>
                  <a:lnTo>
                    <a:pt x="7464" y="9984"/>
                  </a:lnTo>
                  <a:lnTo>
                    <a:pt x="7658" y="9645"/>
                  </a:lnTo>
                  <a:lnTo>
                    <a:pt x="7755" y="9209"/>
                  </a:lnTo>
                  <a:lnTo>
                    <a:pt x="7804" y="8821"/>
                  </a:lnTo>
                  <a:lnTo>
                    <a:pt x="7804" y="8385"/>
                  </a:lnTo>
                  <a:lnTo>
                    <a:pt x="7755" y="8191"/>
                  </a:lnTo>
                  <a:lnTo>
                    <a:pt x="7658" y="7997"/>
                  </a:lnTo>
                  <a:lnTo>
                    <a:pt x="7513" y="7900"/>
                  </a:lnTo>
                  <a:lnTo>
                    <a:pt x="7319" y="7852"/>
                  </a:lnTo>
                  <a:lnTo>
                    <a:pt x="5526" y="7852"/>
                  </a:lnTo>
                  <a:lnTo>
                    <a:pt x="5235" y="7900"/>
                  </a:lnTo>
                  <a:lnTo>
                    <a:pt x="4944" y="7949"/>
                  </a:lnTo>
                  <a:lnTo>
                    <a:pt x="4653" y="8046"/>
                  </a:lnTo>
                  <a:lnTo>
                    <a:pt x="4411" y="8143"/>
                  </a:lnTo>
                  <a:lnTo>
                    <a:pt x="4411" y="7076"/>
                  </a:lnTo>
                  <a:lnTo>
                    <a:pt x="4750" y="7028"/>
                  </a:lnTo>
                  <a:lnTo>
                    <a:pt x="5041" y="6931"/>
                  </a:lnTo>
                  <a:lnTo>
                    <a:pt x="5623" y="6689"/>
                  </a:lnTo>
                  <a:lnTo>
                    <a:pt x="6156" y="6349"/>
                  </a:lnTo>
                  <a:lnTo>
                    <a:pt x="6592" y="5913"/>
                  </a:lnTo>
                  <a:lnTo>
                    <a:pt x="6980" y="5380"/>
                  </a:lnTo>
                  <a:lnTo>
                    <a:pt x="7222" y="4847"/>
                  </a:lnTo>
                  <a:lnTo>
                    <a:pt x="7319" y="4508"/>
                  </a:lnTo>
                  <a:lnTo>
                    <a:pt x="7416" y="4217"/>
                  </a:lnTo>
                  <a:lnTo>
                    <a:pt x="7464" y="3878"/>
                  </a:lnTo>
                  <a:lnTo>
                    <a:pt x="7464" y="3539"/>
                  </a:lnTo>
                  <a:lnTo>
                    <a:pt x="7464" y="3199"/>
                  </a:lnTo>
                  <a:lnTo>
                    <a:pt x="7416" y="2860"/>
                  </a:lnTo>
                  <a:lnTo>
                    <a:pt x="7319" y="2521"/>
                  </a:lnTo>
                  <a:lnTo>
                    <a:pt x="7174" y="2182"/>
                  </a:lnTo>
                  <a:lnTo>
                    <a:pt x="7028" y="1842"/>
                  </a:lnTo>
                  <a:lnTo>
                    <a:pt x="6883" y="1551"/>
                  </a:lnTo>
                  <a:lnTo>
                    <a:pt x="6641" y="1309"/>
                  </a:lnTo>
                  <a:lnTo>
                    <a:pt x="6447" y="1067"/>
                  </a:lnTo>
                  <a:lnTo>
                    <a:pt x="6156" y="825"/>
                  </a:lnTo>
                  <a:lnTo>
                    <a:pt x="5914" y="631"/>
                  </a:lnTo>
                  <a:lnTo>
                    <a:pt x="5623" y="437"/>
                  </a:lnTo>
                  <a:lnTo>
                    <a:pt x="5284" y="291"/>
                  </a:lnTo>
                  <a:lnTo>
                    <a:pt x="4993" y="146"/>
                  </a:lnTo>
                  <a:lnTo>
                    <a:pt x="4653" y="49"/>
                  </a:lnTo>
                  <a:lnTo>
                    <a:pt x="426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57"/>
            <p:cNvSpPr/>
            <p:nvPr/>
          </p:nvSpPr>
          <p:spPr>
            <a:xfrm>
              <a:off x="1417492" y="4036026"/>
              <a:ext cx="69020" cy="69020"/>
            </a:xfrm>
            <a:custGeom>
              <a:rect b="b" l="l" r="r" t="t"/>
              <a:pathLst>
                <a:path extrusionOk="0" h="3054" w="3054">
                  <a:moveTo>
                    <a:pt x="1552" y="1018"/>
                  </a:moveTo>
                  <a:lnTo>
                    <a:pt x="1745" y="1066"/>
                  </a:lnTo>
                  <a:lnTo>
                    <a:pt x="1891" y="1163"/>
                  </a:lnTo>
                  <a:lnTo>
                    <a:pt x="1988" y="1309"/>
                  </a:lnTo>
                  <a:lnTo>
                    <a:pt x="2036" y="1503"/>
                  </a:lnTo>
                  <a:lnTo>
                    <a:pt x="1988" y="1696"/>
                  </a:lnTo>
                  <a:lnTo>
                    <a:pt x="1891" y="1890"/>
                  </a:lnTo>
                  <a:lnTo>
                    <a:pt x="1745" y="1987"/>
                  </a:lnTo>
                  <a:lnTo>
                    <a:pt x="1552" y="2036"/>
                  </a:lnTo>
                  <a:lnTo>
                    <a:pt x="1358" y="1987"/>
                  </a:lnTo>
                  <a:lnTo>
                    <a:pt x="1164" y="1890"/>
                  </a:lnTo>
                  <a:lnTo>
                    <a:pt x="1067" y="1696"/>
                  </a:lnTo>
                  <a:lnTo>
                    <a:pt x="1018" y="1503"/>
                  </a:lnTo>
                  <a:lnTo>
                    <a:pt x="1067" y="1309"/>
                  </a:lnTo>
                  <a:lnTo>
                    <a:pt x="1164" y="1163"/>
                  </a:lnTo>
                  <a:lnTo>
                    <a:pt x="1358" y="1066"/>
                  </a:lnTo>
                  <a:lnTo>
                    <a:pt x="1552" y="1018"/>
                  </a:lnTo>
                  <a:close/>
                  <a:moveTo>
                    <a:pt x="1552" y="0"/>
                  </a:moveTo>
                  <a:lnTo>
                    <a:pt x="1212" y="49"/>
                  </a:lnTo>
                  <a:lnTo>
                    <a:pt x="970" y="97"/>
                  </a:lnTo>
                  <a:lnTo>
                    <a:pt x="679" y="242"/>
                  </a:lnTo>
                  <a:lnTo>
                    <a:pt x="485" y="436"/>
                  </a:lnTo>
                  <a:lnTo>
                    <a:pt x="291" y="679"/>
                  </a:lnTo>
                  <a:lnTo>
                    <a:pt x="146" y="921"/>
                  </a:lnTo>
                  <a:lnTo>
                    <a:pt x="49" y="1212"/>
                  </a:lnTo>
                  <a:lnTo>
                    <a:pt x="1" y="1503"/>
                  </a:lnTo>
                  <a:lnTo>
                    <a:pt x="49" y="1842"/>
                  </a:lnTo>
                  <a:lnTo>
                    <a:pt x="146" y="2133"/>
                  </a:lnTo>
                  <a:lnTo>
                    <a:pt x="291" y="2375"/>
                  </a:lnTo>
                  <a:lnTo>
                    <a:pt x="485" y="2617"/>
                  </a:lnTo>
                  <a:lnTo>
                    <a:pt x="679" y="2763"/>
                  </a:lnTo>
                  <a:lnTo>
                    <a:pt x="970" y="2908"/>
                  </a:lnTo>
                  <a:lnTo>
                    <a:pt x="1212" y="3005"/>
                  </a:lnTo>
                  <a:lnTo>
                    <a:pt x="1552" y="3053"/>
                  </a:lnTo>
                  <a:lnTo>
                    <a:pt x="1842" y="3005"/>
                  </a:lnTo>
                  <a:lnTo>
                    <a:pt x="2133" y="2908"/>
                  </a:lnTo>
                  <a:lnTo>
                    <a:pt x="2375" y="2763"/>
                  </a:lnTo>
                  <a:lnTo>
                    <a:pt x="2618" y="2617"/>
                  </a:lnTo>
                  <a:lnTo>
                    <a:pt x="2812" y="2375"/>
                  </a:lnTo>
                  <a:lnTo>
                    <a:pt x="2957" y="2133"/>
                  </a:lnTo>
                  <a:lnTo>
                    <a:pt x="3054" y="1842"/>
                  </a:lnTo>
                  <a:lnTo>
                    <a:pt x="3054" y="1503"/>
                  </a:lnTo>
                  <a:lnTo>
                    <a:pt x="3054" y="1212"/>
                  </a:lnTo>
                  <a:lnTo>
                    <a:pt x="2957" y="921"/>
                  </a:lnTo>
                  <a:lnTo>
                    <a:pt x="2812" y="679"/>
                  </a:lnTo>
                  <a:lnTo>
                    <a:pt x="2618" y="436"/>
                  </a:lnTo>
                  <a:lnTo>
                    <a:pt x="2375" y="242"/>
                  </a:lnTo>
                  <a:lnTo>
                    <a:pt x="2133" y="97"/>
                  </a:lnTo>
                  <a:lnTo>
                    <a:pt x="1842" y="49"/>
                  </a:lnTo>
                  <a:lnTo>
                    <a:pt x="15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57"/>
            <p:cNvSpPr/>
            <p:nvPr/>
          </p:nvSpPr>
          <p:spPr>
            <a:xfrm>
              <a:off x="1556595" y="3990012"/>
              <a:ext cx="147894" cy="171986"/>
            </a:xfrm>
            <a:custGeom>
              <a:rect b="b" l="l" r="r" t="t"/>
              <a:pathLst>
                <a:path extrusionOk="0" h="7610" w="6544">
                  <a:moveTo>
                    <a:pt x="3248" y="1212"/>
                  </a:moveTo>
                  <a:lnTo>
                    <a:pt x="4799" y="2763"/>
                  </a:lnTo>
                  <a:lnTo>
                    <a:pt x="4266" y="2763"/>
                  </a:lnTo>
                  <a:lnTo>
                    <a:pt x="4072" y="2812"/>
                  </a:lnTo>
                  <a:lnTo>
                    <a:pt x="3926" y="2908"/>
                  </a:lnTo>
                  <a:lnTo>
                    <a:pt x="3829" y="3054"/>
                  </a:lnTo>
                  <a:lnTo>
                    <a:pt x="3781" y="3248"/>
                  </a:lnTo>
                  <a:lnTo>
                    <a:pt x="3781" y="6592"/>
                  </a:lnTo>
                  <a:lnTo>
                    <a:pt x="2763" y="6592"/>
                  </a:lnTo>
                  <a:lnTo>
                    <a:pt x="2763" y="3248"/>
                  </a:lnTo>
                  <a:lnTo>
                    <a:pt x="2715" y="3054"/>
                  </a:lnTo>
                  <a:lnTo>
                    <a:pt x="2618" y="2908"/>
                  </a:lnTo>
                  <a:lnTo>
                    <a:pt x="2472" y="2812"/>
                  </a:lnTo>
                  <a:lnTo>
                    <a:pt x="2230" y="2763"/>
                  </a:lnTo>
                  <a:lnTo>
                    <a:pt x="1745" y="2763"/>
                  </a:lnTo>
                  <a:lnTo>
                    <a:pt x="3248" y="1212"/>
                  </a:lnTo>
                  <a:close/>
                  <a:moveTo>
                    <a:pt x="3248" y="1"/>
                  </a:moveTo>
                  <a:lnTo>
                    <a:pt x="3054" y="49"/>
                  </a:lnTo>
                  <a:lnTo>
                    <a:pt x="2909" y="146"/>
                  </a:lnTo>
                  <a:lnTo>
                    <a:pt x="146" y="2908"/>
                  </a:lnTo>
                  <a:lnTo>
                    <a:pt x="49" y="3005"/>
                  </a:lnTo>
                  <a:lnTo>
                    <a:pt x="1" y="3151"/>
                  </a:lnTo>
                  <a:lnTo>
                    <a:pt x="1" y="3296"/>
                  </a:lnTo>
                  <a:lnTo>
                    <a:pt x="49" y="3442"/>
                  </a:lnTo>
                  <a:lnTo>
                    <a:pt x="98" y="3587"/>
                  </a:lnTo>
                  <a:lnTo>
                    <a:pt x="243" y="3684"/>
                  </a:lnTo>
                  <a:lnTo>
                    <a:pt x="340" y="3732"/>
                  </a:lnTo>
                  <a:lnTo>
                    <a:pt x="534" y="3781"/>
                  </a:lnTo>
                  <a:lnTo>
                    <a:pt x="1745" y="3781"/>
                  </a:lnTo>
                  <a:lnTo>
                    <a:pt x="1745" y="7125"/>
                  </a:lnTo>
                  <a:lnTo>
                    <a:pt x="1794" y="7319"/>
                  </a:lnTo>
                  <a:lnTo>
                    <a:pt x="1891" y="7464"/>
                  </a:lnTo>
                  <a:lnTo>
                    <a:pt x="2036" y="7561"/>
                  </a:lnTo>
                  <a:lnTo>
                    <a:pt x="2230" y="7610"/>
                  </a:lnTo>
                  <a:lnTo>
                    <a:pt x="4266" y="7610"/>
                  </a:lnTo>
                  <a:lnTo>
                    <a:pt x="4459" y="7561"/>
                  </a:lnTo>
                  <a:lnTo>
                    <a:pt x="4653" y="7464"/>
                  </a:lnTo>
                  <a:lnTo>
                    <a:pt x="4750" y="7319"/>
                  </a:lnTo>
                  <a:lnTo>
                    <a:pt x="4799" y="7125"/>
                  </a:lnTo>
                  <a:lnTo>
                    <a:pt x="4799" y="3781"/>
                  </a:lnTo>
                  <a:lnTo>
                    <a:pt x="6010" y="3781"/>
                  </a:lnTo>
                  <a:lnTo>
                    <a:pt x="6156" y="3732"/>
                  </a:lnTo>
                  <a:lnTo>
                    <a:pt x="6301" y="3684"/>
                  </a:lnTo>
                  <a:lnTo>
                    <a:pt x="6398" y="3587"/>
                  </a:lnTo>
                  <a:lnTo>
                    <a:pt x="6495" y="3442"/>
                  </a:lnTo>
                  <a:lnTo>
                    <a:pt x="6543" y="3296"/>
                  </a:lnTo>
                  <a:lnTo>
                    <a:pt x="6543" y="3151"/>
                  </a:lnTo>
                  <a:lnTo>
                    <a:pt x="6447" y="3005"/>
                  </a:lnTo>
                  <a:lnTo>
                    <a:pt x="6398" y="2908"/>
                  </a:lnTo>
                  <a:lnTo>
                    <a:pt x="3636" y="146"/>
                  </a:lnTo>
                  <a:lnTo>
                    <a:pt x="3442" y="49"/>
                  </a:lnTo>
                  <a:lnTo>
                    <a:pt x="32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57"/>
            <p:cNvSpPr/>
            <p:nvPr/>
          </p:nvSpPr>
          <p:spPr>
            <a:xfrm>
              <a:off x="1596032" y="4184982"/>
              <a:ext cx="69020" cy="95304"/>
            </a:xfrm>
            <a:custGeom>
              <a:rect b="b" l="l" r="r" t="t"/>
              <a:pathLst>
                <a:path extrusionOk="0" h="4217" w="3054">
                  <a:moveTo>
                    <a:pt x="2036" y="1018"/>
                  </a:moveTo>
                  <a:lnTo>
                    <a:pt x="2036" y="3199"/>
                  </a:lnTo>
                  <a:lnTo>
                    <a:pt x="1018" y="3199"/>
                  </a:lnTo>
                  <a:lnTo>
                    <a:pt x="1018" y="1018"/>
                  </a:lnTo>
                  <a:close/>
                  <a:moveTo>
                    <a:pt x="485" y="0"/>
                  </a:moveTo>
                  <a:lnTo>
                    <a:pt x="291" y="49"/>
                  </a:lnTo>
                  <a:lnTo>
                    <a:pt x="146" y="146"/>
                  </a:lnTo>
                  <a:lnTo>
                    <a:pt x="49" y="340"/>
                  </a:lnTo>
                  <a:lnTo>
                    <a:pt x="0" y="533"/>
                  </a:lnTo>
                  <a:lnTo>
                    <a:pt x="0" y="3684"/>
                  </a:lnTo>
                  <a:lnTo>
                    <a:pt x="49" y="3878"/>
                  </a:lnTo>
                  <a:lnTo>
                    <a:pt x="146" y="4023"/>
                  </a:lnTo>
                  <a:lnTo>
                    <a:pt x="291" y="4168"/>
                  </a:lnTo>
                  <a:lnTo>
                    <a:pt x="485" y="4217"/>
                  </a:lnTo>
                  <a:lnTo>
                    <a:pt x="2521" y="4217"/>
                  </a:lnTo>
                  <a:lnTo>
                    <a:pt x="2714" y="4168"/>
                  </a:lnTo>
                  <a:lnTo>
                    <a:pt x="2908" y="4023"/>
                  </a:lnTo>
                  <a:lnTo>
                    <a:pt x="3005" y="3878"/>
                  </a:lnTo>
                  <a:lnTo>
                    <a:pt x="3054" y="3684"/>
                  </a:lnTo>
                  <a:lnTo>
                    <a:pt x="3054" y="533"/>
                  </a:lnTo>
                  <a:lnTo>
                    <a:pt x="3005" y="340"/>
                  </a:lnTo>
                  <a:lnTo>
                    <a:pt x="2908" y="146"/>
                  </a:lnTo>
                  <a:lnTo>
                    <a:pt x="2714" y="49"/>
                  </a:lnTo>
                  <a:lnTo>
                    <a:pt x="25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57"/>
            <p:cNvSpPr/>
            <p:nvPr/>
          </p:nvSpPr>
          <p:spPr>
            <a:xfrm>
              <a:off x="1596032" y="4302186"/>
              <a:ext cx="69020" cy="79959"/>
            </a:xfrm>
            <a:custGeom>
              <a:rect b="b" l="l" r="r" t="t"/>
              <a:pathLst>
                <a:path extrusionOk="0" h="3538" w="3054">
                  <a:moveTo>
                    <a:pt x="2036" y="1018"/>
                  </a:moveTo>
                  <a:lnTo>
                    <a:pt x="2036" y="2520"/>
                  </a:lnTo>
                  <a:lnTo>
                    <a:pt x="1018" y="2520"/>
                  </a:lnTo>
                  <a:lnTo>
                    <a:pt x="1018" y="1018"/>
                  </a:lnTo>
                  <a:close/>
                  <a:moveTo>
                    <a:pt x="485" y="0"/>
                  </a:moveTo>
                  <a:lnTo>
                    <a:pt x="291" y="49"/>
                  </a:lnTo>
                  <a:lnTo>
                    <a:pt x="146" y="194"/>
                  </a:lnTo>
                  <a:lnTo>
                    <a:pt x="49" y="339"/>
                  </a:lnTo>
                  <a:lnTo>
                    <a:pt x="0" y="533"/>
                  </a:lnTo>
                  <a:lnTo>
                    <a:pt x="0" y="3005"/>
                  </a:lnTo>
                  <a:lnTo>
                    <a:pt x="49" y="3199"/>
                  </a:lnTo>
                  <a:lnTo>
                    <a:pt x="146" y="3393"/>
                  </a:lnTo>
                  <a:lnTo>
                    <a:pt x="291" y="3490"/>
                  </a:lnTo>
                  <a:lnTo>
                    <a:pt x="485" y="3538"/>
                  </a:lnTo>
                  <a:lnTo>
                    <a:pt x="2521" y="3538"/>
                  </a:lnTo>
                  <a:lnTo>
                    <a:pt x="2714" y="3490"/>
                  </a:lnTo>
                  <a:lnTo>
                    <a:pt x="2908" y="3393"/>
                  </a:lnTo>
                  <a:lnTo>
                    <a:pt x="3005" y="3199"/>
                  </a:lnTo>
                  <a:lnTo>
                    <a:pt x="3054" y="3005"/>
                  </a:lnTo>
                  <a:lnTo>
                    <a:pt x="3054" y="533"/>
                  </a:lnTo>
                  <a:lnTo>
                    <a:pt x="3005" y="339"/>
                  </a:lnTo>
                  <a:lnTo>
                    <a:pt x="2908" y="194"/>
                  </a:lnTo>
                  <a:lnTo>
                    <a:pt x="2714" y="49"/>
                  </a:lnTo>
                  <a:lnTo>
                    <a:pt x="25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3" name="Google Shape;2013;p57"/>
          <p:cNvGrpSpPr/>
          <p:nvPr/>
        </p:nvGrpSpPr>
        <p:grpSpPr>
          <a:xfrm>
            <a:off x="2193193" y="3988916"/>
            <a:ext cx="354911" cy="392133"/>
            <a:chOff x="1972819" y="3988927"/>
            <a:chExt cx="354911" cy="392133"/>
          </a:xfrm>
        </p:grpSpPr>
        <p:sp>
          <p:nvSpPr>
            <p:cNvPr id="2014" name="Google Shape;2014;p57"/>
            <p:cNvSpPr/>
            <p:nvPr/>
          </p:nvSpPr>
          <p:spPr>
            <a:xfrm>
              <a:off x="1972819" y="4170744"/>
              <a:ext cx="208123" cy="210316"/>
            </a:xfrm>
            <a:custGeom>
              <a:rect b="b" l="l" r="r" t="t"/>
              <a:pathLst>
                <a:path extrusionOk="0" h="9306" w="9209">
                  <a:moveTo>
                    <a:pt x="5089" y="1018"/>
                  </a:moveTo>
                  <a:lnTo>
                    <a:pt x="5089" y="1648"/>
                  </a:lnTo>
                  <a:lnTo>
                    <a:pt x="5138" y="1842"/>
                  </a:lnTo>
                  <a:lnTo>
                    <a:pt x="5186" y="1939"/>
                  </a:lnTo>
                  <a:lnTo>
                    <a:pt x="5332" y="2084"/>
                  </a:lnTo>
                  <a:lnTo>
                    <a:pt x="5428" y="2133"/>
                  </a:lnTo>
                  <a:lnTo>
                    <a:pt x="5913" y="2375"/>
                  </a:lnTo>
                  <a:lnTo>
                    <a:pt x="6349" y="2666"/>
                  </a:lnTo>
                  <a:lnTo>
                    <a:pt x="6495" y="2763"/>
                  </a:lnTo>
                  <a:lnTo>
                    <a:pt x="6640" y="2811"/>
                  </a:lnTo>
                  <a:lnTo>
                    <a:pt x="6786" y="2763"/>
                  </a:lnTo>
                  <a:lnTo>
                    <a:pt x="6931" y="2714"/>
                  </a:lnTo>
                  <a:lnTo>
                    <a:pt x="7512" y="2424"/>
                  </a:lnTo>
                  <a:lnTo>
                    <a:pt x="7997" y="3296"/>
                  </a:lnTo>
                  <a:lnTo>
                    <a:pt x="7464" y="3587"/>
                  </a:lnTo>
                  <a:lnTo>
                    <a:pt x="7319" y="3684"/>
                  </a:lnTo>
                  <a:lnTo>
                    <a:pt x="7222" y="3829"/>
                  </a:lnTo>
                  <a:lnTo>
                    <a:pt x="7222" y="3974"/>
                  </a:lnTo>
                  <a:lnTo>
                    <a:pt x="7222" y="4120"/>
                  </a:lnTo>
                  <a:lnTo>
                    <a:pt x="7270" y="4653"/>
                  </a:lnTo>
                  <a:lnTo>
                    <a:pt x="7222" y="5186"/>
                  </a:lnTo>
                  <a:lnTo>
                    <a:pt x="7222" y="5331"/>
                  </a:lnTo>
                  <a:lnTo>
                    <a:pt x="7222" y="5477"/>
                  </a:lnTo>
                  <a:lnTo>
                    <a:pt x="7319" y="5622"/>
                  </a:lnTo>
                  <a:lnTo>
                    <a:pt x="7464" y="5719"/>
                  </a:lnTo>
                  <a:lnTo>
                    <a:pt x="7997" y="6058"/>
                  </a:lnTo>
                  <a:lnTo>
                    <a:pt x="7512" y="6931"/>
                  </a:lnTo>
                  <a:lnTo>
                    <a:pt x="6931" y="6592"/>
                  </a:lnTo>
                  <a:lnTo>
                    <a:pt x="6786" y="6543"/>
                  </a:lnTo>
                  <a:lnTo>
                    <a:pt x="6640" y="6543"/>
                  </a:lnTo>
                  <a:lnTo>
                    <a:pt x="6495" y="6592"/>
                  </a:lnTo>
                  <a:lnTo>
                    <a:pt x="6349" y="6640"/>
                  </a:lnTo>
                  <a:lnTo>
                    <a:pt x="5913" y="6979"/>
                  </a:lnTo>
                  <a:lnTo>
                    <a:pt x="5428" y="7173"/>
                  </a:lnTo>
                  <a:lnTo>
                    <a:pt x="5332" y="7270"/>
                  </a:lnTo>
                  <a:lnTo>
                    <a:pt x="5186" y="7367"/>
                  </a:lnTo>
                  <a:lnTo>
                    <a:pt x="5138" y="7512"/>
                  </a:lnTo>
                  <a:lnTo>
                    <a:pt x="5089" y="7658"/>
                  </a:lnTo>
                  <a:lnTo>
                    <a:pt x="5089" y="8288"/>
                  </a:lnTo>
                  <a:lnTo>
                    <a:pt x="4071" y="8288"/>
                  </a:lnTo>
                  <a:lnTo>
                    <a:pt x="4071" y="7658"/>
                  </a:lnTo>
                  <a:lnTo>
                    <a:pt x="4071" y="7512"/>
                  </a:lnTo>
                  <a:lnTo>
                    <a:pt x="3975" y="7367"/>
                  </a:lnTo>
                  <a:lnTo>
                    <a:pt x="3878" y="7270"/>
                  </a:lnTo>
                  <a:lnTo>
                    <a:pt x="3732" y="7173"/>
                  </a:lnTo>
                  <a:lnTo>
                    <a:pt x="3248" y="6979"/>
                  </a:lnTo>
                  <a:lnTo>
                    <a:pt x="2860" y="6640"/>
                  </a:lnTo>
                  <a:lnTo>
                    <a:pt x="2714" y="6592"/>
                  </a:lnTo>
                  <a:lnTo>
                    <a:pt x="2569" y="6543"/>
                  </a:lnTo>
                  <a:lnTo>
                    <a:pt x="2424" y="6543"/>
                  </a:lnTo>
                  <a:lnTo>
                    <a:pt x="2230" y="6592"/>
                  </a:lnTo>
                  <a:lnTo>
                    <a:pt x="1697" y="6931"/>
                  </a:lnTo>
                  <a:lnTo>
                    <a:pt x="1212" y="6058"/>
                  </a:lnTo>
                  <a:lnTo>
                    <a:pt x="1745" y="5719"/>
                  </a:lnTo>
                  <a:lnTo>
                    <a:pt x="1891" y="5622"/>
                  </a:lnTo>
                  <a:lnTo>
                    <a:pt x="1939" y="5477"/>
                  </a:lnTo>
                  <a:lnTo>
                    <a:pt x="1987" y="5331"/>
                  </a:lnTo>
                  <a:lnTo>
                    <a:pt x="1987" y="5186"/>
                  </a:lnTo>
                  <a:lnTo>
                    <a:pt x="1939" y="4653"/>
                  </a:lnTo>
                  <a:lnTo>
                    <a:pt x="1987" y="4120"/>
                  </a:lnTo>
                  <a:lnTo>
                    <a:pt x="1987" y="3974"/>
                  </a:lnTo>
                  <a:lnTo>
                    <a:pt x="1939" y="3829"/>
                  </a:lnTo>
                  <a:lnTo>
                    <a:pt x="1891" y="3684"/>
                  </a:lnTo>
                  <a:lnTo>
                    <a:pt x="1745" y="3587"/>
                  </a:lnTo>
                  <a:lnTo>
                    <a:pt x="1212" y="3296"/>
                  </a:lnTo>
                  <a:lnTo>
                    <a:pt x="1697" y="2424"/>
                  </a:lnTo>
                  <a:lnTo>
                    <a:pt x="2230" y="2714"/>
                  </a:lnTo>
                  <a:lnTo>
                    <a:pt x="2424" y="2763"/>
                  </a:lnTo>
                  <a:lnTo>
                    <a:pt x="2569" y="2811"/>
                  </a:lnTo>
                  <a:lnTo>
                    <a:pt x="2714" y="2763"/>
                  </a:lnTo>
                  <a:lnTo>
                    <a:pt x="2860" y="2666"/>
                  </a:lnTo>
                  <a:lnTo>
                    <a:pt x="3248" y="2375"/>
                  </a:lnTo>
                  <a:lnTo>
                    <a:pt x="3732" y="2133"/>
                  </a:lnTo>
                  <a:lnTo>
                    <a:pt x="3878" y="2084"/>
                  </a:lnTo>
                  <a:lnTo>
                    <a:pt x="3975" y="1939"/>
                  </a:lnTo>
                  <a:lnTo>
                    <a:pt x="4071" y="1842"/>
                  </a:lnTo>
                  <a:lnTo>
                    <a:pt x="4071" y="1648"/>
                  </a:lnTo>
                  <a:lnTo>
                    <a:pt x="4071" y="1018"/>
                  </a:lnTo>
                  <a:close/>
                  <a:moveTo>
                    <a:pt x="3587" y="0"/>
                  </a:moveTo>
                  <a:lnTo>
                    <a:pt x="3393" y="49"/>
                  </a:lnTo>
                  <a:lnTo>
                    <a:pt x="3199" y="146"/>
                  </a:lnTo>
                  <a:lnTo>
                    <a:pt x="3102" y="340"/>
                  </a:lnTo>
                  <a:lnTo>
                    <a:pt x="3054" y="533"/>
                  </a:lnTo>
                  <a:lnTo>
                    <a:pt x="3054" y="1309"/>
                  </a:lnTo>
                  <a:lnTo>
                    <a:pt x="2763" y="1454"/>
                  </a:lnTo>
                  <a:lnTo>
                    <a:pt x="2472" y="1648"/>
                  </a:lnTo>
                  <a:lnTo>
                    <a:pt x="1794" y="1260"/>
                  </a:lnTo>
                  <a:lnTo>
                    <a:pt x="1600" y="1212"/>
                  </a:lnTo>
                  <a:lnTo>
                    <a:pt x="1406" y="1212"/>
                  </a:lnTo>
                  <a:lnTo>
                    <a:pt x="1212" y="1309"/>
                  </a:lnTo>
                  <a:lnTo>
                    <a:pt x="1067" y="1454"/>
                  </a:lnTo>
                  <a:lnTo>
                    <a:pt x="49" y="3199"/>
                  </a:lnTo>
                  <a:lnTo>
                    <a:pt x="0" y="3393"/>
                  </a:lnTo>
                  <a:lnTo>
                    <a:pt x="0" y="3587"/>
                  </a:lnTo>
                  <a:lnTo>
                    <a:pt x="97" y="3781"/>
                  </a:lnTo>
                  <a:lnTo>
                    <a:pt x="243" y="3926"/>
                  </a:lnTo>
                  <a:lnTo>
                    <a:pt x="921" y="4314"/>
                  </a:lnTo>
                  <a:lnTo>
                    <a:pt x="921" y="4653"/>
                  </a:lnTo>
                  <a:lnTo>
                    <a:pt x="921" y="5041"/>
                  </a:lnTo>
                  <a:lnTo>
                    <a:pt x="243" y="5428"/>
                  </a:lnTo>
                  <a:lnTo>
                    <a:pt x="97" y="5525"/>
                  </a:lnTo>
                  <a:lnTo>
                    <a:pt x="0" y="5719"/>
                  </a:lnTo>
                  <a:lnTo>
                    <a:pt x="0" y="5913"/>
                  </a:lnTo>
                  <a:lnTo>
                    <a:pt x="49" y="6107"/>
                  </a:lnTo>
                  <a:lnTo>
                    <a:pt x="1067" y="7852"/>
                  </a:lnTo>
                  <a:lnTo>
                    <a:pt x="1212" y="7997"/>
                  </a:lnTo>
                  <a:lnTo>
                    <a:pt x="1406" y="8094"/>
                  </a:lnTo>
                  <a:lnTo>
                    <a:pt x="1600" y="8094"/>
                  </a:lnTo>
                  <a:lnTo>
                    <a:pt x="1794" y="8045"/>
                  </a:lnTo>
                  <a:lnTo>
                    <a:pt x="2472" y="7658"/>
                  </a:lnTo>
                  <a:lnTo>
                    <a:pt x="2763" y="7852"/>
                  </a:lnTo>
                  <a:lnTo>
                    <a:pt x="3054" y="7997"/>
                  </a:lnTo>
                  <a:lnTo>
                    <a:pt x="3054" y="8821"/>
                  </a:lnTo>
                  <a:lnTo>
                    <a:pt x="3102" y="9015"/>
                  </a:lnTo>
                  <a:lnTo>
                    <a:pt x="3199" y="9160"/>
                  </a:lnTo>
                  <a:lnTo>
                    <a:pt x="3393" y="9257"/>
                  </a:lnTo>
                  <a:lnTo>
                    <a:pt x="3587" y="9306"/>
                  </a:lnTo>
                  <a:lnTo>
                    <a:pt x="5622" y="9306"/>
                  </a:lnTo>
                  <a:lnTo>
                    <a:pt x="5816" y="9257"/>
                  </a:lnTo>
                  <a:lnTo>
                    <a:pt x="5962" y="9160"/>
                  </a:lnTo>
                  <a:lnTo>
                    <a:pt x="6059" y="9015"/>
                  </a:lnTo>
                  <a:lnTo>
                    <a:pt x="6107" y="8821"/>
                  </a:lnTo>
                  <a:lnTo>
                    <a:pt x="6107" y="7997"/>
                  </a:lnTo>
                  <a:lnTo>
                    <a:pt x="6446" y="7852"/>
                  </a:lnTo>
                  <a:lnTo>
                    <a:pt x="6737" y="7658"/>
                  </a:lnTo>
                  <a:lnTo>
                    <a:pt x="7416" y="8045"/>
                  </a:lnTo>
                  <a:lnTo>
                    <a:pt x="7609" y="8142"/>
                  </a:lnTo>
                  <a:lnTo>
                    <a:pt x="7803" y="8094"/>
                  </a:lnTo>
                  <a:lnTo>
                    <a:pt x="7997" y="7997"/>
                  </a:lnTo>
                  <a:lnTo>
                    <a:pt x="8094" y="7852"/>
                  </a:lnTo>
                  <a:lnTo>
                    <a:pt x="9112" y="6107"/>
                  </a:lnTo>
                  <a:lnTo>
                    <a:pt x="9209" y="5913"/>
                  </a:lnTo>
                  <a:lnTo>
                    <a:pt x="9160" y="5719"/>
                  </a:lnTo>
                  <a:lnTo>
                    <a:pt x="9112" y="5525"/>
                  </a:lnTo>
                  <a:lnTo>
                    <a:pt x="8966" y="5428"/>
                  </a:lnTo>
                  <a:lnTo>
                    <a:pt x="8239" y="5041"/>
                  </a:lnTo>
                  <a:lnTo>
                    <a:pt x="8288" y="4653"/>
                  </a:lnTo>
                  <a:lnTo>
                    <a:pt x="8239" y="4314"/>
                  </a:lnTo>
                  <a:lnTo>
                    <a:pt x="8966" y="3926"/>
                  </a:lnTo>
                  <a:lnTo>
                    <a:pt x="9112" y="3781"/>
                  </a:lnTo>
                  <a:lnTo>
                    <a:pt x="9160" y="3587"/>
                  </a:lnTo>
                  <a:lnTo>
                    <a:pt x="9209" y="3393"/>
                  </a:lnTo>
                  <a:lnTo>
                    <a:pt x="9112" y="3199"/>
                  </a:lnTo>
                  <a:lnTo>
                    <a:pt x="8094" y="1454"/>
                  </a:lnTo>
                  <a:lnTo>
                    <a:pt x="7997" y="1309"/>
                  </a:lnTo>
                  <a:lnTo>
                    <a:pt x="7803" y="1212"/>
                  </a:lnTo>
                  <a:lnTo>
                    <a:pt x="7609" y="1212"/>
                  </a:lnTo>
                  <a:lnTo>
                    <a:pt x="7416" y="1260"/>
                  </a:lnTo>
                  <a:lnTo>
                    <a:pt x="6737" y="1648"/>
                  </a:lnTo>
                  <a:lnTo>
                    <a:pt x="6446" y="1454"/>
                  </a:lnTo>
                  <a:lnTo>
                    <a:pt x="6107" y="1309"/>
                  </a:lnTo>
                  <a:lnTo>
                    <a:pt x="6107" y="533"/>
                  </a:lnTo>
                  <a:lnTo>
                    <a:pt x="6059" y="340"/>
                  </a:lnTo>
                  <a:lnTo>
                    <a:pt x="5962" y="146"/>
                  </a:lnTo>
                  <a:lnTo>
                    <a:pt x="5816" y="49"/>
                  </a:lnTo>
                  <a:lnTo>
                    <a:pt x="56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57"/>
            <p:cNvSpPr/>
            <p:nvPr/>
          </p:nvSpPr>
          <p:spPr>
            <a:xfrm>
              <a:off x="2041817" y="4241934"/>
              <a:ext cx="69043" cy="69020"/>
            </a:xfrm>
            <a:custGeom>
              <a:rect b="b" l="l" r="r" t="t"/>
              <a:pathLst>
                <a:path extrusionOk="0" h="3054" w="3055">
                  <a:moveTo>
                    <a:pt x="1552" y="1018"/>
                  </a:moveTo>
                  <a:lnTo>
                    <a:pt x="1745" y="1067"/>
                  </a:lnTo>
                  <a:lnTo>
                    <a:pt x="1891" y="1164"/>
                  </a:lnTo>
                  <a:lnTo>
                    <a:pt x="2036" y="1309"/>
                  </a:lnTo>
                  <a:lnTo>
                    <a:pt x="2036" y="1503"/>
                  </a:lnTo>
                  <a:lnTo>
                    <a:pt x="2036" y="1697"/>
                  </a:lnTo>
                  <a:lnTo>
                    <a:pt x="1891" y="1891"/>
                  </a:lnTo>
                  <a:lnTo>
                    <a:pt x="1745" y="1988"/>
                  </a:lnTo>
                  <a:lnTo>
                    <a:pt x="1552" y="2036"/>
                  </a:lnTo>
                  <a:lnTo>
                    <a:pt x="1358" y="1988"/>
                  </a:lnTo>
                  <a:lnTo>
                    <a:pt x="1164" y="1891"/>
                  </a:lnTo>
                  <a:lnTo>
                    <a:pt x="1067" y="1697"/>
                  </a:lnTo>
                  <a:lnTo>
                    <a:pt x="1018" y="1503"/>
                  </a:lnTo>
                  <a:lnTo>
                    <a:pt x="1067" y="1309"/>
                  </a:lnTo>
                  <a:lnTo>
                    <a:pt x="1164" y="1164"/>
                  </a:lnTo>
                  <a:lnTo>
                    <a:pt x="1358" y="1067"/>
                  </a:lnTo>
                  <a:lnTo>
                    <a:pt x="1552" y="1018"/>
                  </a:lnTo>
                  <a:close/>
                  <a:moveTo>
                    <a:pt x="1261" y="1"/>
                  </a:moveTo>
                  <a:lnTo>
                    <a:pt x="970" y="97"/>
                  </a:lnTo>
                  <a:lnTo>
                    <a:pt x="679" y="243"/>
                  </a:lnTo>
                  <a:lnTo>
                    <a:pt x="485" y="437"/>
                  </a:lnTo>
                  <a:lnTo>
                    <a:pt x="292" y="679"/>
                  </a:lnTo>
                  <a:lnTo>
                    <a:pt x="146" y="921"/>
                  </a:lnTo>
                  <a:lnTo>
                    <a:pt x="49" y="1212"/>
                  </a:lnTo>
                  <a:lnTo>
                    <a:pt x="1" y="1503"/>
                  </a:lnTo>
                  <a:lnTo>
                    <a:pt x="49" y="1842"/>
                  </a:lnTo>
                  <a:lnTo>
                    <a:pt x="146" y="2084"/>
                  </a:lnTo>
                  <a:lnTo>
                    <a:pt x="292" y="2375"/>
                  </a:lnTo>
                  <a:lnTo>
                    <a:pt x="485" y="2569"/>
                  </a:lnTo>
                  <a:lnTo>
                    <a:pt x="679" y="2763"/>
                  </a:lnTo>
                  <a:lnTo>
                    <a:pt x="970" y="2908"/>
                  </a:lnTo>
                  <a:lnTo>
                    <a:pt x="1261" y="3005"/>
                  </a:lnTo>
                  <a:lnTo>
                    <a:pt x="1552" y="3054"/>
                  </a:lnTo>
                  <a:lnTo>
                    <a:pt x="1842" y="3005"/>
                  </a:lnTo>
                  <a:lnTo>
                    <a:pt x="2133" y="2908"/>
                  </a:lnTo>
                  <a:lnTo>
                    <a:pt x="2375" y="2763"/>
                  </a:lnTo>
                  <a:lnTo>
                    <a:pt x="2618" y="2569"/>
                  </a:lnTo>
                  <a:lnTo>
                    <a:pt x="2812" y="2375"/>
                  </a:lnTo>
                  <a:lnTo>
                    <a:pt x="2957" y="2084"/>
                  </a:lnTo>
                  <a:lnTo>
                    <a:pt x="3054" y="1842"/>
                  </a:lnTo>
                  <a:lnTo>
                    <a:pt x="3054" y="1503"/>
                  </a:lnTo>
                  <a:lnTo>
                    <a:pt x="3054" y="1212"/>
                  </a:lnTo>
                  <a:lnTo>
                    <a:pt x="2957" y="921"/>
                  </a:lnTo>
                  <a:lnTo>
                    <a:pt x="2812" y="679"/>
                  </a:lnTo>
                  <a:lnTo>
                    <a:pt x="2618" y="437"/>
                  </a:lnTo>
                  <a:lnTo>
                    <a:pt x="2375" y="243"/>
                  </a:lnTo>
                  <a:lnTo>
                    <a:pt x="2133" y="97"/>
                  </a:lnTo>
                  <a:lnTo>
                    <a:pt x="18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57"/>
            <p:cNvSpPr/>
            <p:nvPr/>
          </p:nvSpPr>
          <p:spPr>
            <a:xfrm>
              <a:off x="2184220" y="4141161"/>
              <a:ext cx="143510" cy="239899"/>
            </a:xfrm>
            <a:custGeom>
              <a:rect b="b" l="l" r="r" t="t"/>
              <a:pathLst>
                <a:path extrusionOk="0" h="10615" w="6350">
                  <a:moveTo>
                    <a:pt x="4459" y="1019"/>
                  </a:moveTo>
                  <a:lnTo>
                    <a:pt x="4459" y="2036"/>
                  </a:lnTo>
                  <a:lnTo>
                    <a:pt x="3877" y="2036"/>
                  </a:lnTo>
                  <a:lnTo>
                    <a:pt x="3684" y="2085"/>
                  </a:lnTo>
                  <a:lnTo>
                    <a:pt x="3490" y="2182"/>
                  </a:lnTo>
                  <a:lnTo>
                    <a:pt x="3393" y="2376"/>
                  </a:lnTo>
                  <a:lnTo>
                    <a:pt x="3344" y="2569"/>
                  </a:lnTo>
                  <a:lnTo>
                    <a:pt x="3393" y="2763"/>
                  </a:lnTo>
                  <a:lnTo>
                    <a:pt x="3490" y="2909"/>
                  </a:lnTo>
                  <a:lnTo>
                    <a:pt x="3684" y="3054"/>
                  </a:lnTo>
                  <a:lnTo>
                    <a:pt x="4459" y="3054"/>
                  </a:lnTo>
                  <a:lnTo>
                    <a:pt x="4459" y="4072"/>
                  </a:lnTo>
                  <a:lnTo>
                    <a:pt x="3877" y="4072"/>
                  </a:lnTo>
                  <a:lnTo>
                    <a:pt x="3684" y="4120"/>
                  </a:lnTo>
                  <a:lnTo>
                    <a:pt x="3490" y="4217"/>
                  </a:lnTo>
                  <a:lnTo>
                    <a:pt x="3393" y="4411"/>
                  </a:lnTo>
                  <a:lnTo>
                    <a:pt x="3344" y="4605"/>
                  </a:lnTo>
                  <a:lnTo>
                    <a:pt x="3393" y="4799"/>
                  </a:lnTo>
                  <a:lnTo>
                    <a:pt x="3490" y="4944"/>
                  </a:lnTo>
                  <a:lnTo>
                    <a:pt x="3684" y="5041"/>
                  </a:lnTo>
                  <a:lnTo>
                    <a:pt x="3877" y="5090"/>
                  </a:lnTo>
                  <a:lnTo>
                    <a:pt x="4459" y="5090"/>
                  </a:lnTo>
                  <a:lnTo>
                    <a:pt x="4459" y="6107"/>
                  </a:lnTo>
                  <a:lnTo>
                    <a:pt x="3877" y="6107"/>
                  </a:lnTo>
                  <a:lnTo>
                    <a:pt x="3684" y="6156"/>
                  </a:lnTo>
                  <a:lnTo>
                    <a:pt x="3490" y="6253"/>
                  </a:lnTo>
                  <a:lnTo>
                    <a:pt x="3393" y="6447"/>
                  </a:lnTo>
                  <a:lnTo>
                    <a:pt x="3344" y="6640"/>
                  </a:lnTo>
                  <a:lnTo>
                    <a:pt x="3393" y="6834"/>
                  </a:lnTo>
                  <a:lnTo>
                    <a:pt x="3490" y="6980"/>
                  </a:lnTo>
                  <a:lnTo>
                    <a:pt x="3684" y="7077"/>
                  </a:lnTo>
                  <a:lnTo>
                    <a:pt x="3877" y="7125"/>
                  </a:lnTo>
                  <a:lnTo>
                    <a:pt x="4459" y="7125"/>
                  </a:lnTo>
                  <a:lnTo>
                    <a:pt x="4459" y="8288"/>
                  </a:lnTo>
                  <a:lnTo>
                    <a:pt x="4459" y="8579"/>
                  </a:lnTo>
                  <a:lnTo>
                    <a:pt x="4362" y="8821"/>
                  </a:lnTo>
                  <a:lnTo>
                    <a:pt x="4265" y="9015"/>
                  </a:lnTo>
                  <a:lnTo>
                    <a:pt x="4120" y="9209"/>
                  </a:lnTo>
                  <a:lnTo>
                    <a:pt x="3926" y="9403"/>
                  </a:lnTo>
                  <a:lnTo>
                    <a:pt x="3684" y="9500"/>
                  </a:lnTo>
                  <a:lnTo>
                    <a:pt x="3441" y="9597"/>
                  </a:lnTo>
                  <a:lnTo>
                    <a:pt x="2908" y="9597"/>
                  </a:lnTo>
                  <a:lnTo>
                    <a:pt x="2666" y="9500"/>
                  </a:lnTo>
                  <a:lnTo>
                    <a:pt x="2423" y="9403"/>
                  </a:lnTo>
                  <a:lnTo>
                    <a:pt x="2230" y="9209"/>
                  </a:lnTo>
                  <a:lnTo>
                    <a:pt x="2084" y="9015"/>
                  </a:lnTo>
                  <a:lnTo>
                    <a:pt x="1987" y="8821"/>
                  </a:lnTo>
                  <a:lnTo>
                    <a:pt x="1890" y="8579"/>
                  </a:lnTo>
                  <a:lnTo>
                    <a:pt x="1890" y="8288"/>
                  </a:lnTo>
                  <a:lnTo>
                    <a:pt x="1890" y="1019"/>
                  </a:lnTo>
                  <a:close/>
                  <a:moveTo>
                    <a:pt x="485" y="1"/>
                  </a:moveTo>
                  <a:lnTo>
                    <a:pt x="291" y="49"/>
                  </a:lnTo>
                  <a:lnTo>
                    <a:pt x="146" y="195"/>
                  </a:lnTo>
                  <a:lnTo>
                    <a:pt x="49" y="340"/>
                  </a:lnTo>
                  <a:lnTo>
                    <a:pt x="0" y="534"/>
                  </a:lnTo>
                  <a:lnTo>
                    <a:pt x="49" y="728"/>
                  </a:lnTo>
                  <a:lnTo>
                    <a:pt x="146" y="873"/>
                  </a:lnTo>
                  <a:lnTo>
                    <a:pt x="291" y="1019"/>
                  </a:lnTo>
                  <a:lnTo>
                    <a:pt x="873" y="1019"/>
                  </a:lnTo>
                  <a:lnTo>
                    <a:pt x="873" y="8288"/>
                  </a:lnTo>
                  <a:lnTo>
                    <a:pt x="921" y="8773"/>
                  </a:lnTo>
                  <a:lnTo>
                    <a:pt x="1018" y="9209"/>
                  </a:lnTo>
                  <a:lnTo>
                    <a:pt x="1260" y="9597"/>
                  </a:lnTo>
                  <a:lnTo>
                    <a:pt x="1551" y="9936"/>
                  </a:lnTo>
                  <a:lnTo>
                    <a:pt x="1890" y="10227"/>
                  </a:lnTo>
                  <a:lnTo>
                    <a:pt x="2278" y="10421"/>
                  </a:lnTo>
                  <a:lnTo>
                    <a:pt x="2714" y="10566"/>
                  </a:lnTo>
                  <a:lnTo>
                    <a:pt x="3199" y="10615"/>
                  </a:lnTo>
                  <a:lnTo>
                    <a:pt x="3635" y="10566"/>
                  </a:lnTo>
                  <a:lnTo>
                    <a:pt x="4071" y="10421"/>
                  </a:lnTo>
                  <a:lnTo>
                    <a:pt x="4459" y="10227"/>
                  </a:lnTo>
                  <a:lnTo>
                    <a:pt x="4798" y="9936"/>
                  </a:lnTo>
                  <a:lnTo>
                    <a:pt x="5089" y="9597"/>
                  </a:lnTo>
                  <a:lnTo>
                    <a:pt x="5331" y="9209"/>
                  </a:lnTo>
                  <a:lnTo>
                    <a:pt x="5428" y="8773"/>
                  </a:lnTo>
                  <a:lnTo>
                    <a:pt x="5477" y="8288"/>
                  </a:lnTo>
                  <a:lnTo>
                    <a:pt x="5477" y="1019"/>
                  </a:lnTo>
                  <a:lnTo>
                    <a:pt x="6058" y="1019"/>
                  </a:lnTo>
                  <a:lnTo>
                    <a:pt x="6204" y="873"/>
                  </a:lnTo>
                  <a:lnTo>
                    <a:pt x="6301" y="728"/>
                  </a:lnTo>
                  <a:lnTo>
                    <a:pt x="6349" y="534"/>
                  </a:lnTo>
                  <a:lnTo>
                    <a:pt x="6301" y="340"/>
                  </a:lnTo>
                  <a:lnTo>
                    <a:pt x="6204" y="195"/>
                  </a:lnTo>
                  <a:lnTo>
                    <a:pt x="6058" y="49"/>
                  </a:lnTo>
                  <a:lnTo>
                    <a:pt x="5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57"/>
            <p:cNvSpPr/>
            <p:nvPr/>
          </p:nvSpPr>
          <p:spPr>
            <a:xfrm>
              <a:off x="1972819" y="3988927"/>
              <a:ext cx="171986" cy="173071"/>
            </a:xfrm>
            <a:custGeom>
              <a:rect b="b" l="l" r="r" t="t"/>
              <a:pathLst>
                <a:path extrusionOk="0" h="7658" w="7610">
                  <a:moveTo>
                    <a:pt x="6107" y="1018"/>
                  </a:moveTo>
                  <a:lnTo>
                    <a:pt x="6301" y="1066"/>
                  </a:lnTo>
                  <a:lnTo>
                    <a:pt x="6446" y="1163"/>
                  </a:lnTo>
                  <a:lnTo>
                    <a:pt x="6592" y="1357"/>
                  </a:lnTo>
                  <a:lnTo>
                    <a:pt x="6592" y="1551"/>
                  </a:lnTo>
                  <a:lnTo>
                    <a:pt x="6592" y="1745"/>
                  </a:lnTo>
                  <a:lnTo>
                    <a:pt x="6446" y="1890"/>
                  </a:lnTo>
                  <a:lnTo>
                    <a:pt x="5865" y="2520"/>
                  </a:lnTo>
                  <a:lnTo>
                    <a:pt x="5138" y="1793"/>
                  </a:lnTo>
                  <a:lnTo>
                    <a:pt x="5719" y="1163"/>
                  </a:lnTo>
                  <a:lnTo>
                    <a:pt x="5913" y="1066"/>
                  </a:lnTo>
                  <a:lnTo>
                    <a:pt x="6107" y="1018"/>
                  </a:lnTo>
                  <a:close/>
                  <a:moveTo>
                    <a:pt x="4411" y="2520"/>
                  </a:moveTo>
                  <a:lnTo>
                    <a:pt x="5138" y="3199"/>
                  </a:lnTo>
                  <a:lnTo>
                    <a:pt x="2133" y="6204"/>
                  </a:lnTo>
                  <a:lnTo>
                    <a:pt x="1987" y="6301"/>
                  </a:lnTo>
                  <a:lnTo>
                    <a:pt x="1794" y="6349"/>
                  </a:lnTo>
                  <a:lnTo>
                    <a:pt x="1600" y="6301"/>
                  </a:lnTo>
                  <a:lnTo>
                    <a:pt x="1454" y="6204"/>
                  </a:lnTo>
                  <a:lnTo>
                    <a:pt x="1309" y="6058"/>
                  </a:lnTo>
                  <a:lnTo>
                    <a:pt x="1261" y="5864"/>
                  </a:lnTo>
                  <a:lnTo>
                    <a:pt x="1309" y="5671"/>
                  </a:lnTo>
                  <a:lnTo>
                    <a:pt x="1454" y="5477"/>
                  </a:lnTo>
                  <a:lnTo>
                    <a:pt x="4411" y="2520"/>
                  </a:lnTo>
                  <a:close/>
                  <a:moveTo>
                    <a:pt x="6107" y="0"/>
                  </a:moveTo>
                  <a:lnTo>
                    <a:pt x="5816" y="49"/>
                  </a:lnTo>
                  <a:lnTo>
                    <a:pt x="5525" y="146"/>
                  </a:lnTo>
                  <a:lnTo>
                    <a:pt x="5235" y="291"/>
                  </a:lnTo>
                  <a:lnTo>
                    <a:pt x="5041" y="485"/>
                  </a:lnTo>
                  <a:lnTo>
                    <a:pt x="4411" y="1066"/>
                  </a:lnTo>
                  <a:lnTo>
                    <a:pt x="4217" y="873"/>
                  </a:lnTo>
                  <a:lnTo>
                    <a:pt x="4071" y="776"/>
                  </a:lnTo>
                  <a:lnTo>
                    <a:pt x="3878" y="727"/>
                  </a:lnTo>
                  <a:lnTo>
                    <a:pt x="3684" y="776"/>
                  </a:lnTo>
                  <a:lnTo>
                    <a:pt x="3490" y="873"/>
                  </a:lnTo>
                  <a:lnTo>
                    <a:pt x="3393" y="1018"/>
                  </a:lnTo>
                  <a:lnTo>
                    <a:pt x="3345" y="1212"/>
                  </a:lnTo>
                  <a:lnTo>
                    <a:pt x="3393" y="1406"/>
                  </a:lnTo>
                  <a:lnTo>
                    <a:pt x="3490" y="1599"/>
                  </a:lnTo>
                  <a:lnTo>
                    <a:pt x="3684" y="1793"/>
                  </a:lnTo>
                  <a:lnTo>
                    <a:pt x="727" y="4798"/>
                  </a:lnTo>
                  <a:lnTo>
                    <a:pt x="534" y="4944"/>
                  </a:lnTo>
                  <a:lnTo>
                    <a:pt x="437" y="5186"/>
                  </a:lnTo>
                  <a:lnTo>
                    <a:pt x="340" y="5380"/>
                  </a:lnTo>
                  <a:lnTo>
                    <a:pt x="291" y="5622"/>
                  </a:lnTo>
                  <a:lnTo>
                    <a:pt x="291" y="5816"/>
                  </a:lnTo>
                  <a:lnTo>
                    <a:pt x="291" y="6058"/>
                  </a:lnTo>
                  <a:lnTo>
                    <a:pt x="340" y="6301"/>
                  </a:lnTo>
                  <a:lnTo>
                    <a:pt x="437" y="6494"/>
                  </a:lnTo>
                  <a:lnTo>
                    <a:pt x="146" y="6785"/>
                  </a:lnTo>
                  <a:lnTo>
                    <a:pt x="49" y="6931"/>
                  </a:lnTo>
                  <a:lnTo>
                    <a:pt x="0" y="7124"/>
                  </a:lnTo>
                  <a:lnTo>
                    <a:pt x="49" y="7318"/>
                  </a:lnTo>
                  <a:lnTo>
                    <a:pt x="146" y="7512"/>
                  </a:lnTo>
                  <a:lnTo>
                    <a:pt x="291" y="7609"/>
                  </a:lnTo>
                  <a:lnTo>
                    <a:pt x="485" y="7658"/>
                  </a:lnTo>
                  <a:lnTo>
                    <a:pt x="679" y="7609"/>
                  </a:lnTo>
                  <a:lnTo>
                    <a:pt x="873" y="7512"/>
                  </a:lnTo>
                  <a:lnTo>
                    <a:pt x="1115" y="7221"/>
                  </a:lnTo>
                  <a:lnTo>
                    <a:pt x="1357" y="7318"/>
                  </a:lnTo>
                  <a:lnTo>
                    <a:pt x="1600" y="7367"/>
                  </a:lnTo>
                  <a:lnTo>
                    <a:pt x="2036" y="7367"/>
                  </a:lnTo>
                  <a:lnTo>
                    <a:pt x="2278" y="7318"/>
                  </a:lnTo>
                  <a:lnTo>
                    <a:pt x="2472" y="7221"/>
                  </a:lnTo>
                  <a:lnTo>
                    <a:pt x="2714" y="7076"/>
                  </a:lnTo>
                  <a:lnTo>
                    <a:pt x="2860" y="6931"/>
                  </a:lnTo>
                  <a:lnTo>
                    <a:pt x="5865" y="3926"/>
                  </a:lnTo>
                  <a:lnTo>
                    <a:pt x="6059" y="4120"/>
                  </a:lnTo>
                  <a:lnTo>
                    <a:pt x="6204" y="4265"/>
                  </a:lnTo>
                  <a:lnTo>
                    <a:pt x="6592" y="4265"/>
                  </a:lnTo>
                  <a:lnTo>
                    <a:pt x="6786" y="4120"/>
                  </a:lnTo>
                  <a:lnTo>
                    <a:pt x="6882" y="3974"/>
                  </a:lnTo>
                  <a:lnTo>
                    <a:pt x="6931" y="3780"/>
                  </a:lnTo>
                  <a:lnTo>
                    <a:pt x="6882" y="3587"/>
                  </a:lnTo>
                  <a:lnTo>
                    <a:pt x="6786" y="3393"/>
                  </a:lnTo>
                  <a:lnTo>
                    <a:pt x="6592" y="3199"/>
                  </a:lnTo>
                  <a:lnTo>
                    <a:pt x="7173" y="2617"/>
                  </a:lnTo>
                  <a:lnTo>
                    <a:pt x="7367" y="2375"/>
                  </a:lnTo>
                  <a:lnTo>
                    <a:pt x="7512" y="2133"/>
                  </a:lnTo>
                  <a:lnTo>
                    <a:pt x="7609" y="1842"/>
                  </a:lnTo>
                  <a:lnTo>
                    <a:pt x="7609" y="1551"/>
                  </a:lnTo>
                  <a:lnTo>
                    <a:pt x="7609" y="1260"/>
                  </a:lnTo>
                  <a:lnTo>
                    <a:pt x="7512" y="969"/>
                  </a:lnTo>
                  <a:lnTo>
                    <a:pt x="7367" y="727"/>
                  </a:lnTo>
                  <a:lnTo>
                    <a:pt x="7173" y="485"/>
                  </a:lnTo>
                  <a:lnTo>
                    <a:pt x="6931" y="291"/>
                  </a:lnTo>
                  <a:lnTo>
                    <a:pt x="6689" y="146"/>
                  </a:lnTo>
                  <a:lnTo>
                    <a:pt x="6398" y="49"/>
                  </a:lnTo>
                  <a:lnTo>
                    <a:pt x="61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8" name="Google Shape;2018;p57"/>
          <p:cNvGrpSpPr/>
          <p:nvPr/>
        </p:nvGrpSpPr>
        <p:grpSpPr>
          <a:xfrm>
            <a:off x="2809499" y="3988916"/>
            <a:ext cx="392155" cy="392133"/>
            <a:chOff x="2619044" y="3988927"/>
            <a:chExt cx="392155" cy="392133"/>
          </a:xfrm>
        </p:grpSpPr>
        <p:sp>
          <p:nvSpPr>
            <p:cNvPr id="2019" name="Google Shape;2019;p57"/>
            <p:cNvSpPr/>
            <p:nvPr/>
          </p:nvSpPr>
          <p:spPr>
            <a:xfrm>
              <a:off x="2724201" y="3988927"/>
              <a:ext cx="181840" cy="261798"/>
            </a:xfrm>
            <a:custGeom>
              <a:rect b="b" l="l" r="r" t="t"/>
              <a:pathLst>
                <a:path extrusionOk="0" h="11584" w="8046">
                  <a:moveTo>
                    <a:pt x="4653" y="1018"/>
                  </a:moveTo>
                  <a:lnTo>
                    <a:pt x="5138" y="1066"/>
                  </a:lnTo>
                  <a:lnTo>
                    <a:pt x="5574" y="1212"/>
                  </a:lnTo>
                  <a:lnTo>
                    <a:pt x="5962" y="1406"/>
                  </a:lnTo>
                  <a:lnTo>
                    <a:pt x="6301" y="1696"/>
                  </a:lnTo>
                  <a:lnTo>
                    <a:pt x="6592" y="2036"/>
                  </a:lnTo>
                  <a:lnTo>
                    <a:pt x="6834" y="2423"/>
                  </a:lnTo>
                  <a:lnTo>
                    <a:pt x="6979" y="2860"/>
                  </a:lnTo>
                  <a:lnTo>
                    <a:pt x="7028" y="3344"/>
                  </a:lnTo>
                  <a:lnTo>
                    <a:pt x="6979" y="3829"/>
                  </a:lnTo>
                  <a:lnTo>
                    <a:pt x="6882" y="4265"/>
                  </a:lnTo>
                  <a:lnTo>
                    <a:pt x="6640" y="4653"/>
                  </a:lnTo>
                  <a:lnTo>
                    <a:pt x="6349" y="5040"/>
                  </a:lnTo>
                  <a:lnTo>
                    <a:pt x="6301" y="5040"/>
                  </a:lnTo>
                  <a:lnTo>
                    <a:pt x="5865" y="5525"/>
                  </a:lnTo>
                  <a:lnTo>
                    <a:pt x="5477" y="6058"/>
                  </a:lnTo>
                  <a:lnTo>
                    <a:pt x="5283" y="6397"/>
                  </a:lnTo>
                  <a:lnTo>
                    <a:pt x="5138" y="6688"/>
                  </a:lnTo>
                  <a:lnTo>
                    <a:pt x="5041" y="7076"/>
                  </a:lnTo>
                  <a:lnTo>
                    <a:pt x="4944" y="7464"/>
                  </a:lnTo>
                  <a:lnTo>
                    <a:pt x="4508" y="7464"/>
                  </a:lnTo>
                  <a:lnTo>
                    <a:pt x="4508" y="4992"/>
                  </a:lnTo>
                  <a:lnTo>
                    <a:pt x="4944" y="4847"/>
                  </a:lnTo>
                  <a:lnTo>
                    <a:pt x="5380" y="4604"/>
                  </a:lnTo>
                  <a:lnTo>
                    <a:pt x="5525" y="4410"/>
                  </a:lnTo>
                  <a:lnTo>
                    <a:pt x="5574" y="4265"/>
                  </a:lnTo>
                  <a:lnTo>
                    <a:pt x="5574" y="4071"/>
                  </a:lnTo>
                  <a:lnTo>
                    <a:pt x="5477" y="3877"/>
                  </a:lnTo>
                  <a:lnTo>
                    <a:pt x="5332" y="3732"/>
                  </a:lnTo>
                  <a:lnTo>
                    <a:pt x="5138" y="3683"/>
                  </a:lnTo>
                  <a:lnTo>
                    <a:pt x="4944" y="3683"/>
                  </a:lnTo>
                  <a:lnTo>
                    <a:pt x="4750" y="3780"/>
                  </a:lnTo>
                  <a:lnTo>
                    <a:pt x="4605" y="3877"/>
                  </a:lnTo>
                  <a:lnTo>
                    <a:pt x="4411" y="3974"/>
                  </a:lnTo>
                  <a:lnTo>
                    <a:pt x="4217" y="3974"/>
                  </a:lnTo>
                  <a:lnTo>
                    <a:pt x="4023" y="4023"/>
                  </a:lnTo>
                  <a:lnTo>
                    <a:pt x="3829" y="3974"/>
                  </a:lnTo>
                  <a:lnTo>
                    <a:pt x="3635" y="3974"/>
                  </a:lnTo>
                  <a:lnTo>
                    <a:pt x="3441" y="3877"/>
                  </a:lnTo>
                  <a:lnTo>
                    <a:pt x="3248" y="3780"/>
                  </a:lnTo>
                  <a:lnTo>
                    <a:pt x="3102" y="3683"/>
                  </a:lnTo>
                  <a:lnTo>
                    <a:pt x="2908" y="3683"/>
                  </a:lnTo>
                  <a:lnTo>
                    <a:pt x="2714" y="3732"/>
                  </a:lnTo>
                  <a:lnTo>
                    <a:pt x="2569" y="3877"/>
                  </a:lnTo>
                  <a:lnTo>
                    <a:pt x="2472" y="4071"/>
                  </a:lnTo>
                  <a:lnTo>
                    <a:pt x="2472" y="4265"/>
                  </a:lnTo>
                  <a:lnTo>
                    <a:pt x="2521" y="4410"/>
                  </a:lnTo>
                  <a:lnTo>
                    <a:pt x="2666" y="4604"/>
                  </a:lnTo>
                  <a:lnTo>
                    <a:pt x="3054" y="4847"/>
                  </a:lnTo>
                  <a:lnTo>
                    <a:pt x="3490" y="4992"/>
                  </a:lnTo>
                  <a:lnTo>
                    <a:pt x="3490" y="7464"/>
                  </a:lnTo>
                  <a:lnTo>
                    <a:pt x="3054" y="7464"/>
                  </a:lnTo>
                  <a:lnTo>
                    <a:pt x="3005" y="7076"/>
                  </a:lnTo>
                  <a:lnTo>
                    <a:pt x="2908" y="6737"/>
                  </a:lnTo>
                  <a:lnTo>
                    <a:pt x="2763" y="6397"/>
                  </a:lnTo>
                  <a:lnTo>
                    <a:pt x="2569" y="6058"/>
                  </a:lnTo>
                  <a:lnTo>
                    <a:pt x="2181" y="5525"/>
                  </a:lnTo>
                  <a:lnTo>
                    <a:pt x="1697" y="5040"/>
                  </a:lnTo>
                  <a:lnTo>
                    <a:pt x="1406" y="4701"/>
                  </a:lnTo>
                  <a:lnTo>
                    <a:pt x="1164" y="4265"/>
                  </a:lnTo>
                  <a:lnTo>
                    <a:pt x="1067" y="3829"/>
                  </a:lnTo>
                  <a:lnTo>
                    <a:pt x="1018" y="3393"/>
                  </a:lnTo>
                  <a:lnTo>
                    <a:pt x="1067" y="2908"/>
                  </a:lnTo>
                  <a:lnTo>
                    <a:pt x="1164" y="2472"/>
                  </a:lnTo>
                  <a:lnTo>
                    <a:pt x="1406" y="2084"/>
                  </a:lnTo>
                  <a:lnTo>
                    <a:pt x="1697" y="1696"/>
                  </a:lnTo>
                  <a:lnTo>
                    <a:pt x="2036" y="1406"/>
                  </a:lnTo>
                  <a:lnTo>
                    <a:pt x="2424" y="1212"/>
                  </a:lnTo>
                  <a:lnTo>
                    <a:pt x="2860" y="1066"/>
                  </a:lnTo>
                  <a:lnTo>
                    <a:pt x="3345" y="1018"/>
                  </a:lnTo>
                  <a:close/>
                  <a:moveTo>
                    <a:pt x="4944" y="8481"/>
                  </a:moveTo>
                  <a:lnTo>
                    <a:pt x="4944" y="9160"/>
                  </a:lnTo>
                  <a:lnTo>
                    <a:pt x="4895" y="9257"/>
                  </a:lnTo>
                  <a:lnTo>
                    <a:pt x="4847" y="9402"/>
                  </a:lnTo>
                  <a:lnTo>
                    <a:pt x="4702" y="9451"/>
                  </a:lnTo>
                  <a:lnTo>
                    <a:pt x="4556" y="9499"/>
                  </a:lnTo>
                  <a:lnTo>
                    <a:pt x="3441" y="9499"/>
                  </a:lnTo>
                  <a:lnTo>
                    <a:pt x="3345" y="9451"/>
                  </a:lnTo>
                  <a:lnTo>
                    <a:pt x="3199" y="9402"/>
                  </a:lnTo>
                  <a:lnTo>
                    <a:pt x="3151" y="9257"/>
                  </a:lnTo>
                  <a:lnTo>
                    <a:pt x="3102" y="9160"/>
                  </a:lnTo>
                  <a:lnTo>
                    <a:pt x="3102" y="8481"/>
                  </a:lnTo>
                  <a:close/>
                  <a:moveTo>
                    <a:pt x="3345" y="0"/>
                  </a:moveTo>
                  <a:lnTo>
                    <a:pt x="3005" y="49"/>
                  </a:lnTo>
                  <a:lnTo>
                    <a:pt x="2666" y="97"/>
                  </a:lnTo>
                  <a:lnTo>
                    <a:pt x="2375" y="146"/>
                  </a:lnTo>
                  <a:lnTo>
                    <a:pt x="2036" y="291"/>
                  </a:lnTo>
                  <a:lnTo>
                    <a:pt x="1745" y="388"/>
                  </a:lnTo>
                  <a:lnTo>
                    <a:pt x="1503" y="582"/>
                  </a:lnTo>
                  <a:lnTo>
                    <a:pt x="1212" y="776"/>
                  </a:lnTo>
                  <a:lnTo>
                    <a:pt x="970" y="1018"/>
                  </a:lnTo>
                  <a:lnTo>
                    <a:pt x="727" y="1260"/>
                  </a:lnTo>
                  <a:lnTo>
                    <a:pt x="534" y="1503"/>
                  </a:lnTo>
                  <a:lnTo>
                    <a:pt x="388" y="1793"/>
                  </a:lnTo>
                  <a:lnTo>
                    <a:pt x="243" y="2084"/>
                  </a:lnTo>
                  <a:lnTo>
                    <a:pt x="146" y="2375"/>
                  </a:lnTo>
                  <a:lnTo>
                    <a:pt x="49" y="2714"/>
                  </a:lnTo>
                  <a:lnTo>
                    <a:pt x="0" y="3053"/>
                  </a:lnTo>
                  <a:lnTo>
                    <a:pt x="0" y="3393"/>
                  </a:lnTo>
                  <a:lnTo>
                    <a:pt x="0" y="3732"/>
                  </a:lnTo>
                  <a:lnTo>
                    <a:pt x="49" y="4023"/>
                  </a:lnTo>
                  <a:lnTo>
                    <a:pt x="146" y="4362"/>
                  </a:lnTo>
                  <a:lnTo>
                    <a:pt x="243" y="4653"/>
                  </a:lnTo>
                  <a:lnTo>
                    <a:pt x="388" y="4992"/>
                  </a:lnTo>
                  <a:lnTo>
                    <a:pt x="582" y="5234"/>
                  </a:lnTo>
                  <a:lnTo>
                    <a:pt x="776" y="5525"/>
                  </a:lnTo>
                  <a:lnTo>
                    <a:pt x="1018" y="5767"/>
                  </a:lnTo>
                  <a:lnTo>
                    <a:pt x="1503" y="6349"/>
                  </a:lnTo>
                  <a:lnTo>
                    <a:pt x="1697" y="6591"/>
                  </a:lnTo>
                  <a:lnTo>
                    <a:pt x="1842" y="6834"/>
                  </a:lnTo>
                  <a:lnTo>
                    <a:pt x="1939" y="7124"/>
                  </a:lnTo>
                  <a:lnTo>
                    <a:pt x="2036" y="7367"/>
                  </a:lnTo>
                  <a:lnTo>
                    <a:pt x="2084" y="7658"/>
                  </a:lnTo>
                  <a:lnTo>
                    <a:pt x="2084" y="7997"/>
                  </a:lnTo>
                  <a:lnTo>
                    <a:pt x="2084" y="9160"/>
                  </a:lnTo>
                  <a:lnTo>
                    <a:pt x="2133" y="9402"/>
                  </a:lnTo>
                  <a:lnTo>
                    <a:pt x="2181" y="9693"/>
                  </a:lnTo>
                  <a:lnTo>
                    <a:pt x="2327" y="9887"/>
                  </a:lnTo>
                  <a:lnTo>
                    <a:pt x="2472" y="10129"/>
                  </a:lnTo>
                  <a:lnTo>
                    <a:pt x="2714" y="10275"/>
                  </a:lnTo>
                  <a:lnTo>
                    <a:pt x="2908" y="10420"/>
                  </a:lnTo>
                  <a:lnTo>
                    <a:pt x="3199" y="10469"/>
                  </a:lnTo>
                  <a:lnTo>
                    <a:pt x="3441" y="10517"/>
                  </a:lnTo>
                  <a:lnTo>
                    <a:pt x="3490" y="10517"/>
                  </a:lnTo>
                  <a:lnTo>
                    <a:pt x="3490" y="11050"/>
                  </a:lnTo>
                  <a:lnTo>
                    <a:pt x="3538" y="11244"/>
                  </a:lnTo>
                  <a:lnTo>
                    <a:pt x="3635" y="11438"/>
                  </a:lnTo>
                  <a:lnTo>
                    <a:pt x="3829" y="11535"/>
                  </a:lnTo>
                  <a:lnTo>
                    <a:pt x="4023" y="11583"/>
                  </a:lnTo>
                  <a:lnTo>
                    <a:pt x="4217" y="11535"/>
                  </a:lnTo>
                  <a:lnTo>
                    <a:pt x="4362" y="11438"/>
                  </a:lnTo>
                  <a:lnTo>
                    <a:pt x="4508" y="11244"/>
                  </a:lnTo>
                  <a:lnTo>
                    <a:pt x="4508" y="11050"/>
                  </a:lnTo>
                  <a:lnTo>
                    <a:pt x="4508" y="10517"/>
                  </a:lnTo>
                  <a:lnTo>
                    <a:pt x="4556" y="10517"/>
                  </a:lnTo>
                  <a:lnTo>
                    <a:pt x="4847" y="10469"/>
                  </a:lnTo>
                  <a:lnTo>
                    <a:pt x="5089" y="10420"/>
                  </a:lnTo>
                  <a:lnTo>
                    <a:pt x="5332" y="10275"/>
                  </a:lnTo>
                  <a:lnTo>
                    <a:pt x="5525" y="10129"/>
                  </a:lnTo>
                  <a:lnTo>
                    <a:pt x="5719" y="9887"/>
                  </a:lnTo>
                  <a:lnTo>
                    <a:pt x="5816" y="9693"/>
                  </a:lnTo>
                  <a:lnTo>
                    <a:pt x="5913" y="9402"/>
                  </a:lnTo>
                  <a:lnTo>
                    <a:pt x="5962" y="9160"/>
                  </a:lnTo>
                  <a:lnTo>
                    <a:pt x="5962" y="7997"/>
                  </a:lnTo>
                  <a:lnTo>
                    <a:pt x="5962" y="7658"/>
                  </a:lnTo>
                  <a:lnTo>
                    <a:pt x="6010" y="7367"/>
                  </a:lnTo>
                  <a:lnTo>
                    <a:pt x="6059" y="7124"/>
                  </a:lnTo>
                  <a:lnTo>
                    <a:pt x="6204" y="6834"/>
                  </a:lnTo>
                  <a:lnTo>
                    <a:pt x="6349" y="6591"/>
                  </a:lnTo>
                  <a:lnTo>
                    <a:pt x="6495" y="6349"/>
                  </a:lnTo>
                  <a:lnTo>
                    <a:pt x="7028" y="5816"/>
                  </a:lnTo>
                  <a:lnTo>
                    <a:pt x="7076" y="5719"/>
                  </a:lnTo>
                  <a:lnTo>
                    <a:pt x="7270" y="5477"/>
                  </a:lnTo>
                  <a:lnTo>
                    <a:pt x="7513" y="5234"/>
                  </a:lnTo>
                  <a:lnTo>
                    <a:pt x="7658" y="4944"/>
                  </a:lnTo>
                  <a:lnTo>
                    <a:pt x="7803" y="4653"/>
                  </a:lnTo>
                  <a:lnTo>
                    <a:pt x="7900" y="4314"/>
                  </a:lnTo>
                  <a:lnTo>
                    <a:pt x="7997" y="4023"/>
                  </a:lnTo>
                  <a:lnTo>
                    <a:pt x="8046" y="3683"/>
                  </a:lnTo>
                  <a:lnTo>
                    <a:pt x="8046" y="3344"/>
                  </a:lnTo>
                  <a:lnTo>
                    <a:pt x="8046" y="3005"/>
                  </a:lnTo>
                  <a:lnTo>
                    <a:pt x="7949" y="2666"/>
                  </a:lnTo>
                  <a:lnTo>
                    <a:pt x="7900" y="2326"/>
                  </a:lnTo>
                  <a:lnTo>
                    <a:pt x="7755" y="2036"/>
                  </a:lnTo>
                  <a:lnTo>
                    <a:pt x="7609" y="1745"/>
                  </a:lnTo>
                  <a:lnTo>
                    <a:pt x="7464" y="1503"/>
                  </a:lnTo>
                  <a:lnTo>
                    <a:pt x="7270" y="1212"/>
                  </a:lnTo>
                  <a:lnTo>
                    <a:pt x="7028" y="969"/>
                  </a:lnTo>
                  <a:lnTo>
                    <a:pt x="6786" y="776"/>
                  </a:lnTo>
                  <a:lnTo>
                    <a:pt x="6543" y="582"/>
                  </a:lnTo>
                  <a:lnTo>
                    <a:pt x="6252" y="436"/>
                  </a:lnTo>
                  <a:lnTo>
                    <a:pt x="5962" y="291"/>
                  </a:lnTo>
                  <a:lnTo>
                    <a:pt x="5671" y="146"/>
                  </a:lnTo>
                  <a:lnTo>
                    <a:pt x="5332" y="97"/>
                  </a:lnTo>
                  <a:lnTo>
                    <a:pt x="4992" y="49"/>
                  </a:lnTo>
                  <a:lnTo>
                    <a:pt x="46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57"/>
            <p:cNvSpPr/>
            <p:nvPr/>
          </p:nvSpPr>
          <p:spPr>
            <a:xfrm>
              <a:off x="2619044" y="4174021"/>
              <a:ext cx="392155" cy="207039"/>
            </a:xfrm>
            <a:custGeom>
              <a:rect b="b" l="l" r="r" t="t"/>
              <a:pathLst>
                <a:path extrusionOk="0" h="9161" w="17352">
                  <a:moveTo>
                    <a:pt x="16334" y="1018"/>
                  </a:moveTo>
                  <a:lnTo>
                    <a:pt x="16334" y="1648"/>
                  </a:lnTo>
                  <a:lnTo>
                    <a:pt x="14686" y="1988"/>
                  </a:lnTo>
                  <a:lnTo>
                    <a:pt x="14540" y="2036"/>
                  </a:lnTo>
                  <a:lnTo>
                    <a:pt x="14443" y="2133"/>
                  </a:lnTo>
                  <a:lnTo>
                    <a:pt x="14346" y="2230"/>
                  </a:lnTo>
                  <a:lnTo>
                    <a:pt x="14298" y="2327"/>
                  </a:lnTo>
                  <a:lnTo>
                    <a:pt x="14153" y="2763"/>
                  </a:lnTo>
                  <a:lnTo>
                    <a:pt x="13959" y="3199"/>
                  </a:lnTo>
                  <a:lnTo>
                    <a:pt x="13910" y="3296"/>
                  </a:lnTo>
                  <a:lnTo>
                    <a:pt x="13910" y="3442"/>
                  </a:lnTo>
                  <a:lnTo>
                    <a:pt x="13910" y="3587"/>
                  </a:lnTo>
                  <a:lnTo>
                    <a:pt x="13959" y="3684"/>
                  </a:lnTo>
                  <a:lnTo>
                    <a:pt x="14880" y="5089"/>
                  </a:lnTo>
                  <a:lnTo>
                    <a:pt x="13280" y="6689"/>
                  </a:lnTo>
                  <a:lnTo>
                    <a:pt x="11875" y="5816"/>
                  </a:lnTo>
                  <a:lnTo>
                    <a:pt x="11729" y="5768"/>
                  </a:lnTo>
                  <a:lnTo>
                    <a:pt x="11632" y="5720"/>
                  </a:lnTo>
                  <a:lnTo>
                    <a:pt x="11487" y="5720"/>
                  </a:lnTo>
                  <a:lnTo>
                    <a:pt x="11342" y="5768"/>
                  </a:lnTo>
                  <a:lnTo>
                    <a:pt x="10954" y="5962"/>
                  </a:lnTo>
                  <a:lnTo>
                    <a:pt x="10518" y="6156"/>
                  </a:lnTo>
                  <a:lnTo>
                    <a:pt x="10372" y="6204"/>
                  </a:lnTo>
                  <a:lnTo>
                    <a:pt x="10275" y="6253"/>
                  </a:lnTo>
                  <a:lnTo>
                    <a:pt x="10227" y="6398"/>
                  </a:lnTo>
                  <a:lnTo>
                    <a:pt x="10178" y="6495"/>
                  </a:lnTo>
                  <a:lnTo>
                    <a:pt x="9791" y="8143"/>
                  </a:lnTo>
                  <a:lnTo>
                    <a:pt x="7513" y="8143"/>
                  </a:lnTo>
                  <a:lnTo>
                    <a:pt x="7174" y="6495"/>
                  </a:lnTo>
                  <a:lnTo>
                    <a:pt x="7125" y="6398"/>
                  </a:lnTo>
                  <a:lnTo>
                    <a:pt x="7028" y="6253"/>
                  </a:lnTo>
                  <a:lnTo>
                    <a:pt x="6931" y="6204"/>
                  </a:lnTo>
                  <a:lnTo>
                    <a:pt x="6834" y="6156"/>
                  </a:lnTo>
                  <a:lnTo>
                    <a:pt x="6398" y="5962"/>
                  </a:lnTo>
                  <a:lnTo>
                    <a:pt x="5962" y="5768"/>
                  </a:lnTo>
                  <a:lnTo>
                    <a:pt x="5865" y="5720"/>
                  </a:lnTo>
                  <a:lnTo>
                    <a:pt x="5720" y="5720"/>
                  </a:lnTo>
                  <a:lnTo>
                    <a:pt x="5623" y="5768"/>
                  </a:lnTo>
                  <a:lnTo>
                    <a:pt x="5477" y="5816"/>
                  </a:lnTo>
                  <a:lnTo>
                    <a:pt x="4072" y="6689"/>
                  </a:lnTo>
                  <a:lnTo>
                    <a:pt x="2473" y="5089"/>
                  </a:lnTo>
                  <a:lnTo>
                    <a:pt x="3345" y="3684"/>
                  </a:lnTo>
                  <a:lnTo>
                    <a:pt x="3393" y="3587"/>
                  </a:lnTo>
                  <a:lnTo>
                    <a:pt x="3442" y="3442"/>
                  </a:lnTo>
                  <a:lnTo>
                    <a:pt x="3442" y="3296"/>
                  </a:lnTo>
                  <a:lnTo>
                    <a:pt x="3393" y="3199"/>
                  </a:lnTo>
                  <a:lnTo>
                    <a:pt x="3199" y="2763"/>
                  </a:lnTo>
                  <a:lnTo>
                    <a:pt x="3054" y="2327"/>
                  </a:lnTo>
                  <a:lnTo>
                    <a:pt x="2957" y="2230"/>
                  </a:lnTo>
                  <a:lnTo>
                    <a:pt x="2909" y="2133"/>
                  </a:lnTo>
                  <a:lnTo>
                    <a:pt x="2763" y="2036"/>
                  </a:lnTo>
                  <a:lnTo>
                    <a:pt x="2666" y="1988"/>
                  </a:lnTo>
                  <a:lnTo>
                    <a:pt x="1019" y="1648"/>
                  </a:lnTo>
                  <a:lnTo>
                    <a:pt x="1019" y="1018"/>
                  </a:lnTo>
                  <a:lnTo>
                    <a:pt x="3781" y="1018"/>
                  </a:lnTo>
                  <a:lnTo>
                    <a:pt x="3878" y="1455"/>
                  </a:lnTo>
                  <a:lnTo>
                    <a:pt x="3975" y="1891"/>
                  </a:lnTo>
                  <a:lnTo>
                    <a:pt x="4120" y="2327"/>
                  </a:lnTo>
                  <a:lnTo>
                    <a:pt x="4314" y="2715"/>
                  </a:lnTo>
                  <a:lnTo>
                    <a:pt x="4508" y="3102"/>
                  </a:lnTo>
                  <a:lnTo>
                    <a:pt x="4750" y="3490"/>
                  </a:lnTo>
                  <a:lnTo>
                    <a:pt x="5041" y="3829"/>
                  </a:lnTo>
                  <a:lnTo>
                    <a:pt x="5380" y="4120"/>
                  </a:lnTo>
                  <a:lnTo>
                    <a:pt x="5720" y="4411"/>
                  </a:lnTo>
                  <a:lnTo>
                    <a:pt x="6059" y="4653"/>
                  </a:lnTo>
                  <a:lnTo>
                    <a:pt x="6447" y="4896"/>
                  </a:lnTo>
                  <a:lnTo>
                    <a:pt x="6883" y="5089"/>
                  </a:lnTo>
                  <a:lnTo>
                    <a:pt x="7319" y="5235"/>
                  </a:lnTo>
                  <a:lnTo>
                    <a:pt x="7755" y="5332"/>
                  </a:lnTo>
                  <a:lnTo>
                    <a:pt x="8191" y="5380"/>
                  </a:lnTo>
                  <a:lnTo>
                    <a:pt x="8676" y="5429"/>
                  </a:lnTo>
                  <a:lnTo>
                    <a:pt x="9161" y="5380"/>
                  </a:lnTo>
                  <a:lnTo>
                    <a:pt x="9597" y="5332"/>
                  </a:lnTo>
                  <a:lnTo>
                    <a:pt x="10033" y="5235"/>
                  </a:lnTo>
                  <a:lnTo>
                    <a:pt x="10469" y="5089"/>
                  </a:lnTo>
                  <a:lnTo>
                    <a:pt x="10857" y="4896"/>
                  </a:lnTo>
                  <a:lnTo>
                    <a:pt x="11245" y="4653"/>
                  </a:lnTo>
                  <a:lnTo>
                    <a:pt x="11632" y="4411"/>
                  </a:lnTo>
                  <a:lnTo>
                    <a:pt x="11972" y="4120"/>
                  </a:lnTo>
                  <a:lnTo>
                    <a:pt x="12262" y="3829"/>
                  </a:lnTo>
                  <a:lnTo>
                    <a:pt x="12553" y="3490"/>
                  </a:lnTo>
                  <a:lnTo>
                    <a:pt x="12796" y="3102"/>
                  </a:lnTo>
                  <a:lnTo>
                    <a:pt x="13038" y="2715"/>
                  </a:lnTo>
                  <a:lnTo>
                    <a:pt x="13232" y="2327"/>
                  </a:lnTo>
                  <a:lnTo>
                    <a:pt x="13377" y="1891"/>
                  </a:lnTo>
                  <a:lnTo>
                    <a:pt x="13474" y="1455"/>
                  </a:lnTo>
                  <a:lnTo>
                    <a:pt x="13571" y="1018"/>
                  </a:lnTo>
                  <a:close/>
                  <a:moveTo>
                    <a:pt x="485" y="1"/>
                  </a:moveTo>
                  <a:lnTo>
                    <a:pt x="292" y="49"/>
                  </a:lnTo>
                  <a:lnTo>
                    <a:pt x="146" y="146"/>
                  </a:lnTo>
                  <a:lnTo>
                    <a:pt x="49" y="291"/>
                  </a:lnTo>
                  <a:lnTo>
                    <a:pt x="1" y="485"/>
                  </a:lnTo>
                  <a:lnTo>
                    <a:pt x="1" y="2036"/>
                  </a:lnTo>
                  <a:lnTo>
                    <a:pt x="49" y="2230"/>
                  </a:lnTo>
                  <a:lnTo>
                    <a:pt x="98" y="2375"/>
                  </a:lnTo>
                  <a:lnTo>
                    <a:pt x="243" y="2472"/>
                  </a:lnTo>
                  <a:lnTo>
                    <a:pt x="389" y="2521"/>
                  </a:lnTo>
                  <a:lnTo>
                    <a:pt x="2182" y="2909"/>
                  </a:lnTo>
                  <a:lnTo>
                    <a:pt x="2376" y="3393"/>
                  </a:lnTo>
                  <a:lnTo>
                    <a:pt x="1358" y="4896"/>
                  </a:lnTo>
                  <a:lnTo>
                    <a:pt x="1309" y="5089"/>
                  </a:lnTo>
                  <a:lnTo>
                    <a:pt x="1309" y="5235"/>
                  </a:lnTo>
                  <a:lnTo>
                    <a:pt x="1358" y="5380"/>
                  </a:lnTo>
                  <a:lnTo>
                    <a:pt x="1455" y="5526"/>
                  </a:lnTo>
                  <a:lnTo>
                    <a:pt x="3636" y="7707"/>
                  </a:lnTo>
                  <a:lnTo>
                    <a:pt x="3781" y="7804"/>
                  </a:lnTo>
                  <a:lnTo>
                    <a:pt x="3926" y="7852"/>
                  </a:lnTo>
                  <a:lnTo>
                    <a:pt x="4120" y="7852"/>
                  </a:lnTo>
                  <a:lnTo>
                    <a:pt x="4266" y="7804"/>
                  </a:lnTo>
                  <a:lnTo>
                    <a:pt x="5768" y="6834"/>
                  </a:lnTo>
                  <a:lnTo>
                    <a:pt x="6253" y="6980"/>
                  </a:lnTo>
                  <a:lnTo>
                    <a:pt x="6641" y="8773"/>
                  </a:lnTo>
                  <a:lnTo>
                    <a:pt x="6689" y="8918"/>
                  </a:lnTo>
                  <a:lnTo>
                    <a:pt x="6834" y="9064"/>
                  </a:lnTo>
                  <a:lnTo>
                    <a:pt x="6980" y="9161"/>
                  </a:lnTo>
                  <a:lnTo>
                    <a:pt x="10372" y="9161"/>
                  </a:lnTo>
                  <a:lnTo>
                    <a:pt x="10518" y="9064"/>
                  </a:lnTo>
                  <a:lnTo>
                    <a:pt x="10663" y="8918"/>
                  </a:lnTo>
                  <a:lnTo>
                    <a:pt x="10712" y="8773"/>
                  </a:lnTo>
                  <a:lnTo>
                    <a:pt x="11099" y="6980"/>
                  </a:lnTo>
                  <a:lnTo>
                    <a:pt x="11535" y="6834"/>
                  </a:lnTo>
                  <a:lnTo>
                    <a:pt x="13086" y="7804"/>
                  </a:lnTo>
                  <a:lnTo>
                    <a:pt x="13232" y="7852"/>
                  </a:lnTo>
                  <a:lnTo>
                    <a:pt x="13426" y="7852"/>
                  </a:lnTo>
                  <a:lnTo>
                    <a:pt x="13571" y="7804"/>
                  </a:lnTo>
                  <a:lnTo>
                    <a:pt x="13716" y="7707"/>
                  </a:lnTo>
                  <a:lnTo>
                    <a:pt x="15897" y="5526"/>
                  </a:lnTo>
                  <a:lnTo>
                    <a:pt x="15994" y="5380"/>
                  </a:lnTo>
                  <a:lnTo>
                    <a:pt x="16043" y="5235"/>
                  </a:lnTo>
                  <a:lnTo>
                    <a:pt x="16043" y="5089"/>
                  </a:lnTo>
                  <a:lnTo>
                    <a:pt x="15946" y="4896"/>
                  </a:lnTo>
                  <a:lnTo>
                    <a:pt x="14977" y="3393"/>
                  </a:lnTo>
                  <a:lnTo>
                    <a:pt x="15170" y="2909"/>
                  </a:lnTo>
                  <a:lnTo>
                    <a:pt x="16964" y="2521"/>
                  </a:lnTo>
                  <a:lnTo>
                    <a:pt x="17109" y="2472"/>
                  </a:lnTo>
                  <a:lnTo>
                    <a:pt x="17206" y="2375"/>
                  </a:lnTo>
                  <a:lnTo>
                    <a:pt x="17303" y="2230"/>
                  </a:lnTo>
                  <a:lnTo>
                    <a:pt x="17351" y="2036"/>
                  </a:lnTo>
                  <a:lnTo>
                    <a:pt x="17351" y="485"/>
                  </a:lnTo>
                  <a:lnTo>
                    <a:pt x="17303" y="291"/>
                  </a:lnTo>
                  <a:lnTo>
                    <a:pt x="17206" y="146"/>
                  </a:lnTo>
                  <a:lnTo>
                    <a:pt x="17012" y="49"/>
                  </a:lnTo>
                  <a:lnTo>
                    <a:pt x="16818" y="1"/>
                  </a:lnTo>
                  <a:lnTo>
                    <a:pt x="13086" y="1"/>
                  </a:lnTo>
                  <a:lnTo>
                    <a:pt x="12893" y="49"/>
                  </a:lnTo>
                  <a:lnTo>
                    <a:pt x="12699" y="146"/>
                  </a:lnTo>
                  <a:lnTo>
                    <a:pt x="12602" y="291"/>
                  </a:lnTo>
                  <a:lnTo>
                    <a:pt x="12553" y="485"/>
                  </a:lnTo>
                  <a:lnTo>
                    <a:pt x="12553" y="873"/>
                  </a:lnTo>
                  <a:lnTo>
                    <a:pt x="12505" y="1261"/>
                  </a:lnTo>
                  <a:lnTo>
                    <a:pt x="12408" y="1648"/>
                  </a:lnTo>
                  <a:lnTo>
                    <a:pt x="12262" y="2036"/>
                  </a:lnTo>
                  <a:lnTo>
                    <a:pt x="12117" y="2375"/>
                  </a:lnTo>
                  <a:lnTo>
                    <a:pt x="11875" y="2666"/>
                  </a:lnTo>
                  <a:lnTo>
                    <a:pt x="11681" y="2957"/>
                  </a:lnTo>
                  <a:lnTo>
                    <a:pt x="11439" y="3248"/>
                  </a:lnTo>
                  <a:lnTo>
                    <a:pt x="11148" y="3490"/>
                  </a:lnTo>
                  <a:lnTo>
                    <a:pt x="10857" y="3732"/>
                  </a:lnTo>
                  <a:lnTo>
                    <a:pt x="10518" y="3926"/>
                  </a:lnTo>
                  <a:lnTo>
                    <a:pt x="10178" y="4072"/>
                  </a:lnTo>
                  <a:lnTo>
                    <a:pt x="9839" y="4217"/>
                  </a:lnTo>
                  <a:lnTo>
                    <a:pt x="9451" y="4314"/>
                  </a:lnTo>
                  <a:lnTo>
                    <a:pt x="9064" y="4363"/>
                  </a:lnTo>
                  <a:lnTo>
                    <a:pt x="8676" y="4411"/>
                  </a:lnTo>
                  <a:lnTo>
                    <a:pt x="8288" y="4363"/>
                  </a:lnTo>
                  <a:lnTo>
                    <a:pt x="7901" y="4314"/>
                  </a:lnTo>
                  <a:lnTo>
                    <a:pt x="7513" y="4217"/>
                  </a:lnTo>
                  <a:lnTo>
                    <a:pt x="7174" y="4072"/>
                  </a:lnTo>
                  <a:lnTo>
                    <a:pt x="6834" y="3926"/>
                  </a:lnTo>
                  <a:lnTo>
                    <a:pt x="6495" y="3732"/>
                  </a:lnTo>
                  <a:lnTo>
                    <a:pt x="6204" y="3490"/>
                  </a:lnTo>
                  <a:lnTo>
                    <a:pt x="5914" y="3248"/>
                  </a:lnTo>
                  <a:lnTo>
                    <a:pt x="5671" y="2957"/>
                  </a:lnTo>
                  <a:lnTo>
                    <a:pt x="5429" y="2666"/>
                  </a:lnTo>
                  <a:lnTo>
                    <a:pt x="5235" y="2375"/>
                  </a:lnTo>
                  <a:lnTo>
                    <a:pt x="5090" y="2036"/>
                  </a:lnTo>
                  <a:lnTo>
                    <a:pt x="4944" y="1648"/>
                  </a:lnTo>
                  <a:lnTo>
                    <a:pt x="4847" y="1261"/>
                  </a:lnTo>
                  <a:lnTo>
                    <a:pt x="4799" y="873"/>
                  </a:lnTo>
                  <a:lnTo>
                    <a:pt x="4799" y="485"/>
                  </a:lnTo>
                  <a:lnTo>
                    <a:pt x="4750" y="291"/>
                  </a:lnTo>
                  <a:lnTo>
                    <a:pt x="4605" y="146"/>
                  </a:lnTo>
                  <a:lnTo>
                    <a:pt x="4460" y="49"/>
                  </a:lnTo>
                  <a:lnTo>
                    <a:pt x="426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1" name="Google Shape;2021;p57"/>
          <p:cNvGrpSpPr/>
          <p:nvPr/>
        </p:nvGrpSpPr>
        <p:grpSpPr>
          <a:xfrm>
            <a:off x="3444963" y="3988916"/>
            <a:ext cx="391048" cy="392133"/>
            <a:chOff x="3288275" y="3988927"/>
            <a:chExt cx="391048" cy="392133"/>
          </a:xfrm>
        </p:grpSpPr>
        <p:sp>
          <p:nvSpPr>
            <p:cNvPr id="2022" name="Google Shape;2022;p57"/>
            <p:cNvSpPr/>
            <p:nvPr/>
          </p:nvSpPr>
          <p:spPr>
            <a:xfrm>
              <a:off x="3288275" y="3988927"/>
              <a:ext cx="391048" cy="392133"/>
            </a:xfrm>
            <a:custGeom>
              <a:rect b="b" l="l" r="r" t="t"/>
              <a:pathLst>
                <a:path extrusionOk="0" h="17351" w="17303">
                  <a:moveTo>
                    <a:pt x="12747" y="1018"/>
                  </a:moveTo>
                  <a:lnTo>
                    <a:pt x="12747" y="2181"/>
                  </a:lnTo>
                  <a:lnTo>
                    <a:pt x="12747" y="2472"/>
                  </a:lnTo>
                  <a:lnTo>
                    <a:pt x="12650" y="2763"/>
                  </a:lnTo>
                  <a:lnTo>
                    <a:pt x="12505" y="3005"/>
                  </a:lnTo>
                  <a:lnTo>
                    <a:pt x="12311" y="3247"/>
                  </a:lnTo>
                  <a:lnTo>
                    <a:pt x="12117" y="3393"/>
                  </a:lnTo>
                  <a:lnTo>
                    <a:pt x="11826" y="3538"/>
                  </a:lnTo>
                  <a:lnTo>
                    <a:pt x="11584" y="3635"/>
                  </a:lnTo>
                  <a:lnTo>
                    <a:pt x="11245" y="3683"/>
                  </a:lnTo>
                  <a:lnTo>
                    <a:pt x="5865" y="3683"/>
                  </a:lnTo>
                  <a:lnTo>
                    <a:pt x="5865" y="2520"/>
                  </a:lnTo>
                  <a:lnTo>
                    <a:pt x="5865" y="2230"/>
                  </a:lnTo>
                  <a:lnTo>
                    <a:pt x="5962" y="1939"/>
                  </a:lnTo>
                  <a:lnTo>
                    <a:pt x="6108" y="1696"/>
                  </a:lnTo>
                  <a:lnTo>
                    <a:pt x="6301" y="1454"/>
                  </a:lnTo>
                  <a:lnTo>
                    <a:pt x="6495" y="1260"/>
                  </a:lnTo>
                  <a:lnTo>
                    <a:pt x="6738" y="1163"/>
                  </a:lnTo>
                  <a:lnTo>
                    <a:pt x="7028" y="1066"/>
                  </a:lnTo>
                  <a:lnTo>
                    <a:pt x="7319" y="1018"/>
                  </a:lnTo>
                  <a:close/>
                  <a:moveTo>
                    <a:pt x="4847" y="5380"/>
                  </a:moveTo>
                  <a:lnTo>
                    <a:pt x="4847" y="6397"/>
                  </a:lnTo>
                  <a:lnTo>
                    <a:pt x="4314" y="6397"/>
                  </a:lnTo>
                  <a:lnTo>
                    <a:pt x="4120" y="6349"/>
                  </a:lnTo>
                  <a:lnTo>
                    <a:pt x="3975" y="6204"/>
                  </a:lnTo>
                  <a:lnTo>
                    <a:pt x="3830" y="6058"/>
                  </a:lnTo>
                  <a:lnTo>
                    <a:pt x="3830" y="5864"/>
                  </a:lnTo>
                  <a:lnTo>
                    <a:pt x="3830" y="5671"/>
                  </a:lnTo>
                  <a:lnTo>
                    <a:pt x="3975" y="5525"/>
                  </a:lnTo>
                  <a:lnTo>
                    <a:pt x="4120" y="5380"/>
                  </a:lnTo>
                  <a:close/>
                  <a:moveTo>
                    <a:pt x="13183" y="5380"/>
                  </a:moveTo>
                  <a:lnTo>
                    <a:pt x="13329" y="5525"/>
                  </a:lnTo>
                  <a:lnTo>
                    <a:pt x="13474" y="5671"/>
                  </a:lnTo>
                  <a:lnTo>
                    <a:pt x="13523" y="5864"/>
                  </a:lnTo>
                  <a:lnTo>
                    <a:pt x="13474" y="6058"/>
                  </a:lnTo>
                  <a:lnTo>
                    <a:pt x="13329" y="6204"/>
                  </a:lnTo>
                  <a:lnTo>
                    <a:pt x="13183" y="6349"/>
                  </a:lnTo>
                  <a:lnTo>
                    <a:pt x="12990" y="6397"/>
                  </a:lnTo>
                  <a:lnTo>
                    <a:pt x="12505" y="6397"/>
                  </a:lnTo>
                  <a:lnTo>
                    <a:pt x="12505" y="5380"/>
                  </a:lnTo>
                  <a:close/>
                  <a:moveTo>
                    <a:pt x="11487" y="4653"/>
                  </a:moveTo>
                  <a:lnTo>
                    <a:pt x="11487" y="6882"/>
                  </a:lnTo>
                  <a:lnTo>
                    <a:pt x="11439" y="7609"/>
                  </a:lnTo>
                  <a:lnTo>
                    <a:pt x="11390" y="7997"/>
                  </a:lnTo>
                  <a:lnTo>
                    <a:pt x="11293" y="8336"/>
                  </a:lnTo>
                  <a:lnTo>
                    <a:pt x="6011" y="8336"/>
                  </a:lnTo>
                  <a:lnTo>
                    <a:pt x="5865" y="7851"/>
                  </a:lnTo>
                  <a:lnTo>
                    <a:pt x="5865" y="7367"/>
                  </a:lnTo>
                  <a:lnTo>
                    <a:pt x="5865" y="6882"/>
                  </a:lnTo>
                  <a:lnTo>
                    <a:pt x="5865" y="4701"/>
                  </a:lnTo>
                  <a:lnTo>
                    <a:pt x="11487" y="4653"/>
                  </a:lnTo>
                  <a:close/>
                  <a:moveTo>
                    <a:pt x="2860" y="11922"/>
                  </a:moveTo>
                  <a:lnTo>
                    <a:pt x="2860" y="16333"/>
                  </a:lnTo>
                  <a:lnTo>
                    <a:pt x="1019" y="16333"/>
                  </a:lnTo>
                  <a:lnTo>
                    <a:pt x="1019" y="14297"/>
                  </a:lnTo>
                  <a:lnTo>
                    <a:pt x="1019" y="13861"/>
                  </a:lnTo>
                  <a:lnTo>
                    <a:pt x="1116" y="13473"/>
                  </a:lnTo>
                  <a:lnTo>
                    <a:pt x="1310" y="13134"/>
                  </a:lnTo>
                  <a:lnTo>
                    <a:pt x="1503" y="12795"/>
                  </a:lnTo>
                  <a:lnTo>
                    <a:pt x="1794" y="12504"/>
                  </a:lnTo>
                  <a:lnTo>
                    <a:pt x="2133" y="12262"/>
                  </a:lnTo>
                  <a:lnTo>
                    <a:pt x="2473" y="12068"/>
                  </a:lnTo>
                  <a:lnTo>
                    <a:pt x="2860" y="11922"/>
                  </a:lnTo>
                  <a:close/>
                  <a:moveTo>
                    <a:pt x="13426" y="9354"/>
                  </a:moveTo>
                  <a:lnTo>
                    <a:pt x="13426" y="16333"/>
                  </a:lnTo>
                  <a:lnTo>
                    <a:pt x="3878" y="16333"/>
                  </a:lnTo>
                  <a:lnTo>
                    <a:pt x="3878" y="9354"/>
                  </a:lnTo>
                  <a:close/>
                  <a:moveTo>
                    <a:pt x="14444" y="11922"/>
                  </a:moveTo>
                  <a:lnTo>
                    <a:pt x="14831" y="12068"/>
                  </a:lnTo>
                  <a:lnTo>
                    <a:pt x="15219" y="12262"/>
                  </a:lnTo>
                  <a:lnTo>
                    <a:pt x="15510" y="12504"/>
                  </a:lnTo>
                  <a:lnTo>
                    <a:pt x="15801" y="12795"/>
                  </a:lnTo>
                  <a:lnTo>
                    <a:pt x="15994" y="13134"/>
                  </a:lnTo>
                  <a:lnTo>
                    <a:pt x="16188" y="13473"/>
                  </a:lnTo>
                  <a:lnTo>
                    <a:pt x="16285" y="13861"/>
                  </a:lnTo>
                  <a:lnTo>
                    <a:pt x="16334" y="14297"/>
                  </a:lnTo>
                  <a:lnTo>
                    <a:pt x="16334" y="16333"/>
                  </a:lnTo>
                  <a:lnTo>
                    <a:pt x="14444" y="16333"/>
                  </a:lnTo>
                  <a:lnTo>
                    <a:pt x="14444" y="11922"/>
                  </a:lnTo>
                  <a:close/>
                  <a:moveTo>
                    <a:pt x="7319" y="0"/>
                  </a:moveTo>
                  <a:lnTo>
                    <a:pt x="6835" y="49"/>
                  </a:lnTo>
                  <a:lnTo>
                    <a:pt x="6350" y="194"/>
                  </a:lnTo>
                  <a:lnTo>
                    <a:pt x="5914" y="436"/>
                  </a:lnTo>
                  <a:lnTo>
                    <a:pt x="5574" y="727"/>
                  </a:lnTo>
                  <a:lnTo>
                    <a:pt x="5235" y="1115"/>
                  </a:lnTo>
                  <a:lnTo>
                    <a:pt x="5041" y="1551"/>
                  </a:lnTo>
                  <a:lnTo>
                    <a:pt x="4896" y="1987"/>
                  </a:lnTo>
                  <a:lnTo>
                    <a:pt x="4847" y="2520"/>
                  </a:lnTo>
                  <a:lnTo>
                    <a:pt x="4847" y="4168"/>
                  </a:lnTo>
                  <a:lnTo>
                    <a:pt x="4847" y="4362"/>
                  </a:lnTo>
                  <a:lnTo>
                    <a:pt x="4024" y="4362"/>
                  </a:lnTo>
                  <a:lnTo>
                    <a:pt x="3733" y="4459"/>
                  </a:lnTo>
                  <a:lnTo>
                    <a:pt x="3490" y="4604"/>
                  </a:lnTo>
                  <a:lnTo>
                    <a:pt x="3248" y="4798"/>
                  </a:lnTo>
                  <a:lnTo>
                    <a:pt x="3054" y="4992"/>
                  </a:lnTo>
                  <a:lnTo>
                    <a:pt x="2909" y="5283"/>
                  </a:lnTo>
                  <a:lnTo>
                    <a:pt x="2812" y="5574"/>
                  </a:lnTo>
                  <a:lnTo>
                    <a:pt x="2812" y="5864"/>
                  </a:lnTo>
                  <a:lnTo>
                    <a:pt x="2812" y="6155"/>
                  </a:lnTo>
                  <a:lnTo>
                    <a:pt x="2909" y="6446"/>
                  </a:lnTo>
                  <a:lnTo>
                    <a:pt x="3054" y="6737"/>
                  </a:lnTo>
                  <a:lnTo>
                    <a:pt x="3248" y="6931"/>
                  </a:lnTo>
                  <a:lnTo>
                    <a:pt x="3490" y="7124"/>
                  </a:lnTo>
                  <a:lnTo>
                    <a:pt x="3733" y="7270"/>
                  </a:lnTo>
                  <a:lnTo>
                    <a:pt x="4024" y="7367"/>
                  </a:lnTo>
                  <a:lnTo>
                    <a:pt x="4847" y="7367"/>
                  </a:lnTo>
                  <a:lnTo>
                    <a:pt x="4847" y="7851"/>
                  </a:lnTo>
                  <a:lnTo>
                    <a:pt x="4944" y="8336"/>
                  </a:lnTo>
                  <a:lnTo>
                    <a:pt x="3345" y="8336"/>
                  </a:lnTo>
                  <a:lnTo>
                    <a:pt x="3151" y="8385"/>
                  </a:lnTo>
                  <a:lnTo>
                    <a:pt x="3006" y="8481"/>
                  </a:lnTo>
                  <a:lnTo>
                    <a:pt x="2909" y="8627"/>
                  </a:lnTo>
                  <a:lnTo>
                    <a:pt x="2860" y="8869"/>
                  </a:lnTo>
                  <a:lnTo>
                    <a:pt x="2860" y="10856"/>
                  </a:lnTo>
                  <a:lnTo>
                    <a:pt x="2230" y="11050"/>
                  </a:lnTo>
                  <a:lnTo>
                    <a:pt x="1746" y="11292"/>
                  </a:lnTo>
                  <a:lnTo>
                    <a:pt x="1310" y="11583"/>
                  </a:lnTo>
                  <a:lnTo>
                    <a:pt x="922" y="11922"/>
                  </a:lnTo>
                  <a:lnTo>
                    <a:pt x="631" y="12310"/>
                  </a:lnTo>
                  <a:lnTo>
                    <a:pt x="340" y="12746"/>
                  </a:lnTo>
                  <a:lnTo>
                    <a:pt x="146" y="13231"/>
                  </a:lnTo>
                  <a:lnTo>
                    <a:pt x="49" y="13764"/>
                  </a:lnTo>
                  <a:lnTo>
                    <a:pt x="1" y="14297"/>
                  </a:lnTo>
                  <a:lnTo>
                    <a:pt x="1" y="16817"/>
                  </a:lnTo>
                  <a:lnTo>
                    <a:pt x="49" y="17060"/>
                  </a:lnTo>
                  <a:lnTo>
                    <a:pt x="146" y="17205"/>
                  </a:lnTo>
                  <a:lnTo>
                    <a:pt x="292" y="17302"/>
                  </a:lnTo>
                  <a:lnTo>
                    <a:pt x="486" y="17351"/>
                  </a:lnTo>
                  <a:lnTo>
                    <a:pt x="16818" y="17351"/>
                  </a:lnTo>
                  <a:lnTo>
                    <a:pt x="17012" y="17302"/>
                  </a:lnTo>
                  <a:lnTo>
                    <a:pt x="17158" y="17205"/>
                  </a:lnTo>
                  <a:lnTo>
                    <a:pt x="17303" y="17060"/>
                  </a:lnTo>
                  <a:lnTo>
                    <a:pt x="17303" y="16817"/>
                  </a:lnTo>
                  <a:lnTo>
                    <a:pt x="17303" y="14297"/>
                  </a:lnTo>
                  <a:lnTo>
                    <a:pt x="17303" y="13764"/>
                  </a:lnTo>
                  <a:lnTo>
                    <a:pt x="17158" y="13231"/>
                  </a:lnTo>
                  <a:lnTo>
                    <a:pt x="16964" y="12746"/>
                  </a:lnTo>
                  <a:lnTo>
                    <a:pt x="16721" y="12310"/>
                  </a:lnTo>
                  <a:lnTo>
                    <a:pt x="16382" y="11922"/>
                  </a:lnTo>
                  <a:lnTo>
                    <a:pt x="15994" y="11583"/>
                  </a:lnTo>
                  <a:lnTo>
                    <a:pt x="15558" y="11292"/>
                  </a:lnTo>
                  <a:lnTo>
                    <a:pt x="15074" y="11050"/>
                  </a:lnTo>
                  <a:lnTo>
                    <a:pt x="14444" y="10856"/>
                  </a:lnTo>
                  <a:lnTo>
                    <a:pt x="14444" y="8869"/>
                  </a:lnTo>
                  <a:lnTo>
                    <a:pt x="14444" y="8627"/>
                  </a:lnTo>
                  <a:lnTo>
                    <a:pt x="14298" y="8481"/>
                  </a:lnTo>
                  <a:lnTo>
                    <a:pt x="14153" y="8385"/>
                  </a:lnTo>
                  <a:lnTo>
                    <a:pt x="13959" y="8336"/>
                  </a:lnTo>
                  <a:lnTo>
                    <a:pt x="12360" y="8336"/>
                  </a:lnTo>
                  <a:lnTo>
                    <a:pt x="12456" y="7851"/>
                  </a:lnTo>
                  <a:lnTo>
                    <a:pt x="12505" y="7367"/>
                  </a:lnTo>
                  <a:lnTo>
                    <a:pt x="13280" y="7367"/>
                  </a:lnTo>
                  <a:lnTo>
                    <a:pt x="13571" y="7270"/>
                  </a:lnTo>
                  <a:lnTo>
                    <a:pt x="13862" y="7124"/>
                  </a:lnTo>
                  <a:lnTo>
                    <a:pt x="14056" y="6931"/>
                  </a:lnTo>
                  <a:lnTo>
                    <a:pt x="14250" y="6737"/>
                  </a:lnTo>
                  <a:lnTo>
                    <a:pt x="14395" y="6446"/>
                  </a:lnTo>
                  <a:lnTo>
                    <a:pt x="14492" y="6155"/>
                  </a:lnTo>
                  <a:lnTo>
                    <a:pt x="14492" y="5864"/>
                  </a:lnTo>
                  <a:lnTo>
                    <a:pt x="14492" y="5574"/>
                  </a:lnTo>
                  <a:lnTo>
                    <a:pt x="14395" y="5283"/>
                  </a:lnTo>
                  <a:lnTo>
                    <a:pt x="14250" y="4992"/>
                  </a:lnTo>
                  <a:lnTo>
                    <a:pt x="14056" y="4798"/>
                  </a:lnTo>
                  <a:lnTo>
                    <a:pt x="13862" y="4604"/>
                  </a:lnTo>
                  <a:lnTo>
                    <a:pt x="13571" y="4459"/>
                  </a:lnTo>
                  <a:lnTo>
                    <a:pt x="13280" y="4362"/>
                  </a:lnTo>
                  <a:lnTo>
                    <a:pt x="12505" y="4362"/>
                  </a:lnTo>
                  <a:lnTo>
                    <a:pt x="12796" y="4168"/>
                  </a:lnTo>
                  <a:lnTo>
                    <a:pt x="13038" y="3926"/>
                  </a:lnTo>
                  <a:lnTo>
                    <a:pt x="13232" y="3732"/>
                  </a:lnTo>
                  <a:lnTo>
                    <a:pt x="13426" y="3441"/>
                  </a:lnTo>
                  <a:lnTo>
                    <a:pt x="13571" y="3150"/>
                  </a:lnTo>
                  <a:lnTo>
                    <a:pt x="13668" y="2860"/>
                  </a:lnTo>
                  <a:lnTo>
                    <a:pt x="13765" y="2520"/>
                  </a:lnTo>
                  <a:lnTo>
                    <a:pt x="13765" y="2181"/>
                  </a:lnTo>
                  <a:lnTo>
                    <a:pt x="13765" y="533"/>
                  </a:lnTo>
                  <a:lnTo>
                    <a:pt x="13717" y="339"/>
                  </a:lnTo>
                  <a:lnTo>
                    <a:pt x="13620" y="146"/>
                  </a:lnTo>
                  <a:lnTo>
                    <a:pt x="13474" y="49"/>
                  </a:lnTo>
                  <a:lnTo>
                    <a:pt x="132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57"/>
            <p:cNvSpPr/>
            <p:nvPr/>
          </p:nvSpPr>
          <p:spPr>
            <a:xfrm>
              <a:off x="3522682" y="4243019"/>
              <a:ext cx="46036" cy="71235"/>
            </a:xfrm>
            <a:custGeom>
              <a:rect b="b" l="l" r="r" t="t"/>
              <a:pathLst>
                <a:path extrusionOk="0" h="3152" w="2037">
                  <a:moveTo>
                    <a:pt x="485" y="1"/>
                  </a:moveTo>
                  <a:lnTo>
                    <a:pt x="291" y="49"/>
                  </a:lnTo>
                  <a:lnTo>
                    <a:pt x="146" y="195"/>
                  </a:lnTo>
                  <a:lnTo>
                    <a:pt x="0" y="340"/>
                  </a:lnTo>
                  <a:lnTo>
                    <a:pt x="0" y="534"/>
                  </a:lnTo>
                  <a:lnTo>
                    <a:pt x="0" y="728"/>
                  </a:lnTo>
                  <a:lnTo>
                    <a:pt x="146" y="873"/>
                  </a:lnTo>
                  <a:lnTo>
                    <a:pt x="824" y="1600"/>
                  </a:lnTo>
                  <a:lnTo>
                    <a:pt x="146" y="2327"/>
                  </a:lnTo>
                  <a:lnTo>
                    <a:pt x="0" y="2473"/>
                  </a:lnTo>
                  <a:lnTo>
                    <a:pt x="0" y="2667"/>
                  </a:lnTo>
                  <a:lnTo>
                    <a:pt x="0" y="2860"/>
                  </a:lnTo>
                  <a:lnTo>
                    <a:pt x="146" y="3006"/>
                  </a:lnTo>
                  <a:lnTo>
                    <a:pt x="291" y="3151"/>
                  </a:lnTo>
                  <a:lnTo>
                    <a:pt x="679" y="3151"/>
                  </a:lnTo>
                  <a:lnTo>
                    <a:pt x="824" y="3006"/>
                  </a:lnTo>
                  <a:lnTo>
                    <a:pt x="1891" y="1940"/>
                  </a:lnTo>
                  <a:lnTo>
                    <a:pt x="2036" y="1794"/>
                  </a:lnTo>
                  <a:lnTo>
                    <a:pt x="2036" y="1600"/>
                  </a:lnTo>
                  <a:lnTo>
                    <a:pt x="2036" y="1406"/>
                  </a:lnTo>
                  <a:lnTo>
                    <a:pt x="1891" y="1261"/>
                  </a:lnTo>
                  <a:lnTo>
                    <a:pt x="824" y="195"/>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57"/>
            <p:cNvSpPr/>
            <p:nvPr/>
          </p:nvSpPr>
          <p:spPr>
            <a:xfrm>
              <a:off x="3398902" y="4243019"/>
              <a:ext cx="47121" cy="71235"/>
            </a:xfrm>
            <a:custGeom>
              <a:rect b="b" l="l" r="r" t="t"/>
              <a:pathLst>
                <a:path extrusionOk="0" h="3152" w="2085">
                  <a:moveTo>
                    <a:pt x="1552" y="1"/>
                  </a:moveTo>
                  <a:lnTo>
                    <a:pt x="1358" y="49"/>
                  </a:lnTo>
                  <a:lnTo>
                    <a:pt x="1213" y="195"/>
                  </a:lnTo>
                  <a:lnTo>
                    <a:pt x="146" y="1261"/>
                  </a:lnTo>
                  <a:lnTo>
                    <a:pt x="1" y="1406"/>
                  </a:lnTo>
                  <a:lnTo>
                    <a:pt x="1" y="1600"/>
                  </a:lnTo>
                  <a:lnTo>
                    <a:pt x="1" y="1794"/>
                  </a:lnTo>
                  <a:lnTo>
                    <a:pt x="146" y="1940"/>
                  </a:lnTo>
                  <a:lnTo>
                    <a:pt x="1213" y="3006"/>
                  </a:lnTo>
                  <a:lnTo>
                    <a:pt x="1358" y="3151"/>
                  </a:lnTo>
                  <a:lnTo>
                    <a:pt x="1746" y="3151"/>
                  </a:lnTo>
                  <a:lnTo>
                    <a:pt x="1940" y="3006"/>
                  </a:lnTo>
                  <a:lnTo>
                    <a:pt x="2036" y="2860"/>
                  </a:lnTo>
                  <a:lnTo>
                    <a:pt x="2085" y="2667"/>
                  </a:lnTo>
                  <a:lnTo>
                    <a:pt x="2036" y="2473"/>
                  </a:lnTo>
                  <a:lnTo>
                    <a:pt x="1940" y="2327"/>
                  </a:lnTo>
                  <a:lnTo>
                    <a:pt x="1213" y="1600"/>
                  </a:lnTo>
                  <a:lnTo>
                    <a:pt x="1940" y="873"/>
                  </a:lnTo>
                  <a:lnTo>
                    <a:pt x="2036" y="728"/>
                  </a:lnTo>
                  <a:lnTo>
                    <a:pt x="2085" y="534"/>
                  </a:lnTo>
                  <a:lnTo>
                    <a:pt x="2036" y="340"/>
                  </a:lnTo>
                  <a:lnTo>
                    <a:pt x="1940" y="195"/>
                  </a:lnTo>
                  <a:lnTo>
                    <a:pt x="1746" y="49"/>
                  </a:lnTo>
                  <a:lnTo>
                    <a:pt x="155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57"/>
            <p:cNvSpPr/>
            <p:nvPr/>
          </p:nvSpPr>
          <p:spPr>
            <a:xfrm>
              <a:off x="3461346" y="4225504"/>
              <a:ext cx="44929" cy="107373"/>
            </a:xfrm>
            <a:custGeom>
              <a:rect b="b" l="l" r="r" t="t"/>
              <a:pathLst>
                <a:path extrusionOk="0" h="4751" w="1988">
                  <a:moveTo>
                    <a:pt x="1406" y="1"/>
                  </a:moveTo>
                  <a:lnTo>
                    <a:pt x="1212" y="97"/>
                  </a:lnTo>
                  <a:lnTo>
                    <a:pt x="1067" y="194"/>
                  </a:lnTo>
                  <a:lnTo>
                    <a:pt x="970" y="388"/>
                  </a:lnTo>
                  <a:lnTo>
                    <a:pt x="49" y="4120"/>
                  </a:lnTo>
                  <a:lnTo>
                    <a:pt x="0" y="4314"/>
                  </a:lnTo>
                  <a:lnTo>
                    <a:pt x="97" y="4508"/>
                  </a:lnTo>
                  <a:lnTo>
                    <a:pt x="194" y="4653"/>
                  </a:lnTo>
                  <a:lnTo>
                    <a:pt x="388" y="4750"/>
                  </a:lnTo>
                  <a:lnTo>
                    <a:pt x="582" y="4750"/>
                  </a:lnTo>
                  <a:lnTo>
                    <a:pt x="776" y="4653"/>
                  </a:lnTo>
                  <a:lnTo>
                    <a:pt x="921" y="4556"/>
                  </a:lnTo>
                  <a:lnTo>
                    <a:pt x="1018" y="4362"/>
                  </a:lnTo>
                  <a:lnTo>
                    <a:pt x="1987" y="631"/>
                  </a:lnTo>
                  <a:lnTo>
                    <a:pt x="1987" y="437"/>
                  </a:lnTo>
                  <a:lnTo>
                    <a:pt x="1891" y="243"/>
                  </a:lnTo>
                  <a:lnTo>
                    <a:pt x="1794" y="97"/>
                  </a:lnTo>
                  <a:lnTo>
                    <a:pt x="16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57"/>
            <p:cNvSpPr/>
            <p:nvPr/>
          </p:nvSpPr>
          <p:spPr>
            <a:xfrm>
              <a:off x="3443808" y="4118154"/>
              <a:ext cx="23029" cy="21945"/>
            </a:xfrm>
            <a:custGeom>
              <a:rect b="b" l="l" r="r" t="t"/>
              <a:pathLst>
                <a:path extrusionOk="0" h="971" w="1019">
                  <a:moveTo>
                    <a:pt x="292" y="1"/>
                  </a:moveTo>
                  <a:lnTo>
                    <a:pt x="146" y="146"/>
                  </a:lnTo>
                  <a:lnTo>
                    <a:pt x="1" y="292"/>
                  </a:lnTo>
                  <a:lnTo>
                    <a:pt x="1" y="486"/>
                  </a:lnTo>
                  <a:lnTo>
                    <a:pt x="1" y="679"/>
                  </a:lnTo>
                  <a:lnTo>
                    <a:pt x="146" y="825"/>
                  </a:lnTo>
                  <a:lnTo>
                    <a:pt x="292" y="970"/>
                  </a:lnTo>
                  <a:lnTo>
                    <a:pt x="680" y="970"/>
                  </a:lnTo>
                  <a:lnTo>
                    <a:pt x="825" y="825"/>
                  </a:lnTo>
                  <a:lnTo>
                    <a:pt x="970" y="679"/>
                  </a:lnTo>
                  <a:lnTo>
                    <a:pt x="1019" y="486"/>
                  </a:lnTo>
                  <a:lnTo>
                    <a:pt x="970" y="292"/>
                  </a:lnTo>
                  <a:lnTo>
                    <a:pt x="825" y="146"/>
                  </a:lnTo>
                  <a:lnTo>
                    <a:pt x="6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57"/>
            <p:cNvSpPr/>
            <p:nvPr/>
          </p:nvSpPr>
          <p:spPr>
            <a:xfrm>
              <a:off x="3501867" y="4118154"/>
              <a:ext cx="23029" cy="21945"/>
            </a:xfrm>
            <a:custGeom>
              <a:rect b="b" l="l" r="r" t="t"/>
              <a:pathLst>
                <a:path extrusionOk="0" h="971" w="1019">
                  <a:moveTo>
                    <a:pt x="291" y="1"/>
                  </a:moveTo>
                  <a:lnTo>
                    <a:pt x="146" y="146"/>
                  </a:lnTo>
                  <a:lnTo>
                    <a:pt x="1" y="292"/>
                  </a:lnTo>
                  <a:lnTo>
                    <a:pt x="1" y="486"/>
                  </a:lnTo>
                  <a:lnTo>
                    <a:pt x="1" y="679"/>
                  </a:lnTo>
                  <a:lnTo>
                    <a:pt x="146" y="825"/>
                  </a:lnTo>
                  <a:lnTo>
                    <a:pt x="291" y="970"/>
                  </a:lnTo>
                  <a:lnTo>
                    <a:pt x="679" y="970"/>
                  </a:lnTo>
                  <a:lnTo>
                    <a:pt x="873" y="825"/>
                  </a:lnTo>
                  <a:lnTo>
                    <a:pt x="970" y="679"/>
                  </a:lnTo>
                  <a:lnTo>
                    <a:pt x="1018" y="486"/>
                  </a:lnTo>
                  <a:lnTo>
                    <a:pt x="970" y="292"/>
                  </a:lnTo>
                  <a:lnTo>
                    <a:pt x="873" y="146"/>
                  </a:lnTo>
                  <a:lnTo>
                    <a:pt x="6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8" name="Google Shape;2028;p57"/>
          <p:cNvGrpSpPr/>
          <p:nvPr/>
        </p:nvGrpSpPr>
        <p:grpSpPr>
          <a:xfrm>
            <a:off x="4079312" y="3988916"/>
            <a:ext cx="392133" cy="392133"/>
            <a:chOff x="3969574" y="3988927"/>
            <a:chExt cx="392133" cy="392133"/>
          </a:xfrm>
        </p:grpSpPr>
        <p:sp>
          <p:nvSpPr>
            <p:cNvPr id="2029" name="Google Shape;2029;p57"/>
            <p:cNvSpPr/>
            <p:nvPr/>
          </p:nvSpPr>
          <p:spPr>
            <a:xfrm>
              <a:off x="4153584" y="3988927"/>
              <a:ext cx="208123" cy="210316"/>
            </a:xfrm>
            <a:custGeom>
              <a:rect b="b" l="l" r="r" t="t"/>
              <a:pathLst>
                <a:path extrusionOk="0" h="9306" w="9209">
                  <a:moveTo>
                    <a:pt x="5138" y="1018"/>
                  </a:moveTo>
                  <a:lnTo>
                    <a:pt x="5138" y="1648"/>
                  </a:lnTo>
                  <a:lnTo>
                    <a:pt x="5138" y="1842"/>
                  </a:lnTo>
                  <a:lnTo>
                    <a:pt x="5235" y="1939"/>
                  </a:lnTo>
                  <a:lnTo>
                    <a:pt x="5332" y="2084"/>
                  </a:lnTo>
                  <a:lnTo>
                    <a:pt x="5477" y="2133"/>
                  </a:lnTo>
                  <a:lnTo>
                    <a:pt x="5962" y="2375"/>
                  </a:lnTo>
                  <a:lnTo>
                    <a:pt x="6349" y="2666"/>
                  </a:lnTo>
                  <a:lnTo>
                    <a:pt x="6495" y="2763"/>
                  </a:lnTo>
                  <a:lnTo>
                    <a:pt x="6640" y="2811"/>
                  </a:lnTo>
                  <a:lnTo>
                    <a:pt x="6785" y="2763"/>
                  </a:lnTo>
                  <a:lnTo>
                    <a:pt x="6931" y="2714"/>
                  </a:lnTo>
                  <a:lnTo>
                    <a:pt x="7512" y="2423"/>
                  </a:lnTo>
                  <a:lnTo>
                    <a:pt x="7997" y="3296"/>
                  </a:lnTo>
                  <a:lnTo>
                    <a:pt x="7464" y="3587"/>
                  </a:lnTo>
                  <a:lnTo>
                    <a:pt x="7319" y="3683"/>
                  </a:lnTo>
                  <a:lnTo>
                    <a:pt x="7270" y="3829"/>
                  </a:lnTo>
                  <a:lnTo>
                    <a:pt x="7222" y="3974"/>
                  </a:lnTo>
                  <a:lnTo>
                    <a:pt x="7222" y="4120"/>
                  </a:lnTo>
                  <a:lnTo>
                    <a:pt x="7270" y="4653"/>
                  </a:lnTo>
                  <a:lnTo>
                    <a:pt x="7222" y="5186"/>
                  </a:lnTo>
                  <a:lnTo>
                    <a:pt x="7222" y="5331"/>
                  </a:lnTo>
                  <a:lnTo>
                    <a:pt x="7270" y="5477"/>
                  </a:lnTo>
                  <a:lnTo>
                    <a:pt x="7319" y="5622"/>
                  </a:lnTo>
                  <a:lnTo>
                    <a:pt x="7464" y="5719"/>
                  </a:lnTo>
                  <a:lnTo>
                    <a:pt x="7997" y="6058"/>
                  </a:lnTo>
                  <a:lnTo>
                    <a:pt x="7512" y="6931"/>
                  </a:lnTo>
                  <a:lnTo>
                    <a:pt x="6931" y="6591"/>
                  </a:lnTo>
                  <a:lnTo>
                    <a:pt x="6785" y="6543"/>
                  </a:lnTo>
                  <a:lnTo>
                    <a:pt x="6640" y="6543"/>
                  </a:lnTo>
                  <a:lnTo>
                    <a:pt x="6495" y="6591"/>
                  </a:lnTo>
                  <a:lnTo>
                    <a:pt x="6349" y="6640"/>
                  </a:lnTo>
                  <a:lnTo>
                    <a:pt x="5962" y="6979"/>
                  </a:lnTo>
                  <a:lnTo>
                    <a:pt x="5477" y="7173"/>
                  </a:lnTo>
                  <a:lnTo>
                    <a:pt x="5332" y="7270"/>
                  </a:lnTo>
                  <a:lnTo>
                    <a:pt x="5235" y="7367"/>
                  </a:lnTo>
                  <a:lnTo>
                    <a:pt x="5138" y="7512"/>
                  </a:lnTo>
                  <a:lnTo>
                    <a:pt x="5138" y="7658"/>
                  </a:lnTo>
                  <a:lnTo>
                    <a:pt x="5138" y="8288"/>
                  </a:lnTo>
                  <a:lnTo>
                    <a:pt x="4120" y="8288"/>
                  </a:lnTo>
                  <a:lnTo>
                    <a:pt x="4120" y="7658"/>
                  </a:lnTo>
                  <a:lnTo>
                    <a:pt x="4071" y="7512"/>
                  </a:lnTo>
                  <a:lnTo>
                    <a:pt x="4023" y="7367"/>
                  </a:lnTo>
                  <a:lnTo>
                    <a:pt x="3878" y="7270"/>
                  </a:lnTo>
                  <a:lnTo>
                    <a:pt x="3732" y="7173"/>
                  </a:lnTo>
                  <a:lnTo>
                    <a:pt x="3296" y="6979"/>
                  </a:lnTo>
                  <a:lnTo>
                    <a:pt x="2860" y="6640"/>
                  </a:lnTo>
                  <a:lnTo>
                    <a:pt x="2714" y="6591"/>
                  </a:lnTo>
                  <a:lnTo>
                    <a:pt x="2569" y="6543"/>
                  </a:lnTo>
                  <a:lnTo>
                    <a:pt x="2424" y="6543"/>
                  </a:lnTo>
                  <a:lnTo>
                    <a:pt x="2278" y="6591"/>
                  </a:lnTo>
                  <a:lnTo>
                    <a:pt x="1697" y="6931"/>
                  </a:lnTo>
                  <a:lnTo>
                    <a:pt x="1212" y="6058"/>
                  </a:lnTo>
                  <a:lnTo>
                    <a:pt x="1745" y="5719"/>
                  </a:lnTo>
                  <a:lnTo>
                    <a:pt x="1890" y="5622"/>
                  </a:lnTo>
                  <a:lnTo>
                    <a:pt x="1987" y="5477"/>
                  </a:lnTo>
                  <a:lnTo>
                    <a:pt x="1987" y="5331"/>
                  </a:lnTo>
                  <a:lnTo>
                    <a:pt x="1987" y="5186"/>
                  </a:lnTo>
                  <a:lnTo>
                    <a:pt x="1939" y="4653"/>
                  </a:lnTo>
                  <a:lnTo>
                    <a:pt x="1987" y="4120"/>
                  </a:lnTo>
                  <a:lnTo>
                    <a:pt x="1987" y="3974"/>
                  </a:lnTo>
                  <a:lnTo>
                    <a:pt x="1987" y="3829"/>
                  </a:lnTo>
                  <a:lnTo>
                    <a:pt x="1890" y="3683"/>
                  </a:lnTo>
                  <a:lnTo>
                    <a:pt x="1745" y="3587"/>
                  </a:lnTo>
                  <a:lnTo>
                    <a:pt x="1212" y="3296"/>
                  </a:lnTo>
                  <a:lnTo>
                    <a:pt x="1697" y="2423"/>
                  </a:lnTo>
                  <a:lnTo>
                    <a:pt x="2278" y="2714"/>
                  </a:lnTo>
                  <a:lnTo>
                    <a:pt x="2424" y="2763"/>
                  </a:lnTo>
                  <a:lnTo>
                    <a:pt x="2569" y="2811"/>
                  </a:lnTo>
                  <a:lnTo>
                    <a:pt x="2714" y="2763"/>
                  </a:lnTo>
                  <a:lnTo>
                    <a:pt x="2860" y="2666"/>
                  </a:lnTo>
                  <a:lnTo>
                    <a:pt x="3296" y="2375"/>
                  </a:lnTo>
                  <a:lnTo>
                    <a:pt x="3732" y="2133"/>
                  </a:lnTo>
                  <a:lnTo>
                    <a:pt x="3878" y="2084"/>
                  </a:lnTo>
                  <a:lnTo>
                    <a:pt x="4023" y="1939"/>
                  </a:lnTo>
                  <a:lnTo>
                    <a:pt x="4071" y="1842"/>
                  </a:lnTo>
                  <a:lnTo>
                    <a:pt x="4120" y="1648"/>
                  </a:lnTo>
                  <a:lnTo>
                    <a:pt x="4120" y="1018"/>
                  </a:lnTo>
                  <a:close/>
                  <a:moveTo>
                    <a:pt x="3587" y="0"/>
                  </a:moveTo>
                  <a:lnTo>
                    <a:pt x="3393" y="49"/>
                  </a:lnTo>
                  <a:lnTo>
                    <a:pt x="3248" y="146"/>
                  </a:lnTo>
                  <a:lnTo>
                    <a:pt x="3102" y="339"/>
                  </a:lnTo>
                  <a:lnTo>
                    <a:pt x="3102" y="533"/>
                  </a:lnTo>
                  <a:lnTo>
                    <a:pt x="3102" y="1309"/>
                  </a:lnTo>
                  <a:lnTo>
                    <a:pt x="2763" y="1503"/>
                  </a:lnTo>
                  <a:lnTo>
                    <a:pt x="2472" y="1648"/>
                  </a:lnTo>
                  <a:lnTo>
                    <a:pt x="1794" y="1260"/>
                  </a:lnTo>
                  <a:lnTo>
                    <a:pt x="1600" y="1212"/>
                  </a:lnTo>
                  <a:lnTo>
                    <a:pt x="1406" y="1212"/>
                  </a:lnTo>
                  <a:lnTo>
                    <a:pt x="1212" y="1309"/>
                  </a:lnTo>
                  <a:lnTo>
                    <a:pt x="1067" y="1454"/>
                  </a:lnTo>
                  <a:lnTo>
                    <a:pt x="97" y="3199"/>
                  </a:lnTo>
                  <a:lnTo>
                    <a:pt x="0" y="3393"/>
                  </a:lnTo>
                  <a:lnTo>
                    <a:pt x="0" y="3587"/>
                  </a:lnTo>
                  <a:lnTo>
                    <a:pt x="97" y="3780"/>
                  </a:lnTo>
                  <a:lnTo>
                    <a:pt x="243" y="3926"/>
                  </a:lnTo>
                  <a:lnTo>
                    <a:pt x="970" y="4314"/>
                  </a:lnTo>
                  <a:lnTo>
                    <a:pt x="921" y="4653"/>
                  </a:lnTo>
                  <a:lnTo>
                    <a:pt x="970" y="5040"/>
                  </a:lnTo>
                  <a:lnTo>
                    <a:pt x="243" y="5428"/>
                  </a:lnTo>
                  <a:lnTo>
                    <a:pt x="97" y="5525"/>
                  </a:lnTo>
                  <a:lnTo>
                    <a:pt x="0" y="5719"/>
                  </a:lnTo>
                  <a:lnTo>
                    <a:pt x="0" y="5913"/>
                  </a:lnTo>
                  <a:lnTo>
                    <a:pt x="97" y="6107"/>
                  </a:lnTo>
                  <a:lnTo>
                    <a:pt x="1067" y="7851"/>
                  </a:lnTo>
                  <a:lnTo>
                    <a:pt x="1212" y="7997"/>
                  </a:lnTo>
                  <a:lnTo>
                    <a:pt x="1406" y="8094"/>
                  </a:lnTo>
                  <a:lnTo>
                    <a:pt x="1600" y="8142"/>
                  </a:lnTo>
                  <a:lnTo>
                    <a:pt x="1794" y="8045"/>
                  </a:lnTo>
                  <a:lnTo>
                    <a:pt x="2472" y="7658"/>
                  </a:lnTo>
                  <a:lnTo>
                    <a:pt x="2763" y="7851"/>
                  </a:lnTo>
                  <a:lnTo>
                    <a:pt x="3102" y="7997"/>
                  </a:lnTo>
                  <a:lnTo>
                    <a:pt x="3102" y="8821"/>
                  </a:lnTo>
                  <a:lnTo>
                    <a:pt x="3102" y="9015"/>
                  </a:lnTo>
                  <a:lnTo>
                    <a:pt x="3248" y="9160"/>
                  </a:lnTo>
                  <a:lnTo>
                    <a:pt x="3393" y="9257"/>
                  </a:lnTo>
                  <a:lnTo>
                    <a:pt x="3587" y="9305"/>
                  </a:lnTo>
                  <a:lnTo>
                    <a:pt x="5622" y="9305"/>
                  </a:lnTo>
                  <a:lnTo>
                    <a:pt x="5816" y="9257"/>
                  </a:lnTo>
                  <a:lnTo>
                    <a:pt x="5962" y="9160"/>
                  </a:lnTo>
                  <a:lnTo>
                    <a:pt x="6107" y="9015"/>
                  </a:lnTo>
                  <a:lnTo>
                    <a:pt x="6155" y="8821"/>
                  </a:lnTo>
                  <a:lnTo>
                    <a:pt x="6155" y="7997"/>
                  </a:lnTo>
                  <a:lnTo>
                    <a:pt x="6446" y="7851"/>
                  </a:lnTo>
                  <a:lnTo>
                    <a:pt x="6737" y="7658"/>
                  </a:lnTo>
                  <a:lnTo>
                    <a:pt x="7416" y="8045"/>
                  </a:lnTo>
                  <a:lnTo>
                    <a:pt x="7609" y="8142"/>
                  </a:lnTo>
                  <a:lnTo>
                    <a:pt x="7803" y="8094"/>
                  </a:lnTo>
                  <a:lnTo>
                    <a:pt x="7997" y="7997"/>
                  </a:lnTo>
                  <a:lnTo>
                    <a:pt x="8142" y="7851"/>
                  </a:lnTo>
                  <a:lnTo>
                    <a:pt x="9160" y="6107"/>
                  </a:lnTo>
                  <a:lnTo>
                    <a:pt x="9209" y="5913"/>
                  </a:lnTo>
                  <a:lnTo>
                    <a:pt x="9209" y="5719"/>
                  </a:lnTo>
                  <a:lnTo>
                    <a:pt x="9112" y="5525"/>
                  </a:lnTo>
                  <a:lnTo>
                    <a:pt x="8966" y="5428"/>
                  </a:lnTo>
                  <a:lnTo>
                    <a:pt x="8288" y="5040"/>
                  </a:lnTo>
                  <a:lnTo>
                    <a:pt x="8288" y="4653"/>
                  </a:lnTo>
                  <a:lnTo>
                    <a:pt x="8288" y="4314"/>
                  </a:lnTo>
                  <a:lnTo>
                    <a:pt x="8966" y="3926"/>
                  </a:lnTo>
                  <a:lnTo>
                    <a:pt x="9112" y="3780"/>
                  </a:lnTo>
                  <a:lnTo>
                    <a:pt x="9209" y="3587"/>
                  </a:lnTo>
                  <a:lnTo>
                    <a:pt x="9209" y="3393"/>
                  </a:lnTo>
                  <a:lnTo>
                    <a:pt x="9160" y="3199"/>
                  </a:lnTo>
                  <a:lnTo>
                    <a:pt x="8142" y="1454"/>
                  </a:lnTo>
                  <a:lnTo>
                    <a:pt x="7997" y="1309"/>
                  </a:lnTo>
                  <a:lnTo>
                    <a:pt x="7803" y="1212"/>
                  </a:lnTo>
                  <a:lnTo>
                    <a:pt x="7609" y="1212"/>
                  </a:lnTo>
                  <a:lnTo>
                    <a:pt x="7416" y="1260"/>
                  </a:lnTo>
                  <a:lnTo>
                    <a:pt x="6737" y="1648"/>
                  </a:lnTo>
                  <a:lnTo>
                    <a:pt x="6446" y="1503"/>
                  </a:lnTo>
                  <a:lnTo>
                    <a:pt x="6155" y="1309"/>
                  </a:lnTo>
                  <a:lnTo>
                    <a:pt x="6155" y="533"/>
                  </a:lnTo>
                  <a:lnTo>
                    <a:pt x="6107" y="339"/>
                  </a:lnTo>
                  <a:lnTo>
                    <a:pt x="5962" y="146"/>
                  </a:lnTo>
                  <a:lnTo>
                    <a:pt x="5816" y="49"/>
                  </a:lnTo>
                  <a:lnTo>
                    <a:pt x="56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57"/>
            <p:cNvSpPr/>
            <p:nvPr/>
          </p:nvSpPr>
          <p:spPr>
            <a:xfrm>
              <a:off x="4223689" y="4060117"/>
              <a:ext cx="69020" cy="69020"/>
            </a:xfrm>
            <a:custGeom>
              <a:rect b="b" l="l" r="r" t="t"/>
              <a:pathLst>
                <a:path extrusionOk="0" h="3054" w="3054">
                  <a:moveTo>
                    <a:pt x="1503" y="1018"/>
                  </a:moveTo>
                  <a:lnTo>
                    <a:pt x="1696" y="1067"/>
                  </a:lnTo>
                  <a:lnTo>
                    <a:pt x="1842" y="1164"/>
                  </a:lnTo>
                  <a:lnTo>
                    <a:pt x="1987" y="1309"/>
                  </a:lnTo>
                  <a:lnTo>
                    <a:pt x="2036" y="1503"/>
                  </a:lnTo>
                  <a:lnTo>
                    <a:pt x="1987" y="1697"/>
                  </a:lnTo>
                  <a:lnTo>
                    <a:pt x="1842" y="1890"/>
                  </a:lnTo>
                  <a:lnTo>
                    <a:pt x="1696" y="1987"/>
                  </a:lnTo>
                  <a:lnTo>
                    <a:pt x="1503" y="2036"/>
                  </a:lnTo>
                  <a:lnTo>
                    <a:pt x="1309" y="1987"/>
                  </a:lnTo>
                  <a:lnTo>
                    <a:pt x="1163" y="1890"/>
                  </a:lnTo>
                  <a:lnTo>
                    <a:pt x="1018" y="1697"/>
                  </a:lnTo>
                  <a:lnTo>
                    <a:pt x="1018" y="1503"/>
                  </a:lnTo>
                  <a:lnTo>
                    <a:pt x="1018" y="1309"/>
                  </a:lnTo>
                  <a:lnTo>
                    <a:pt x="1163" y="1164"/>
                  </a:lnTo>
                  <a:lnTo>
                    <a:pt x="1309" y="1067"/>
                  </a:lnTo>
                  <a:lnTo>
                    <a:pt x="1503" y="1018"/>
                  </a:lnTo>
                  <a:close/>
                  <a:moveTo>
                    <a:pt x="1212" y="0"/>
                  </a:moveTo>
                  <a:lnTo>
                    <a:pt x="921" y="97"/>
                  </a:lnTo>
                  <a:lnTo>
                    <a:pt x="679" y="243"/>
                  </a:lnTo>
                  <a:lnTo>
                    <a:pt x="436" y="437"/>
                  </a:lnTo>
                  <a:lnTo>
                    <a:pt x="242" y="679"/>
                  </a:lnTo>
                  <a:lnTo>
                    <a:pt x="97" y="921"/>
                  </a:lnTo>
                  <a:lnTo>
                    <a:pt x="0" y="1212"/>
                  </a:lnTo>
                  <a:lnTo>
                    <a:pt x="0" y="1503"/>
                  </a:lnTo>
                  <a:lnTo>
                    <a:pt x="0" y="1842"/>
                  </a:lnTo>
                  <a:lnTo>
                    <a:pt x="97" y="2084"/>
                  </a:lnTo>
                  <a:lnTo>
                    <a:pt x="242" y="2375"/>
                  </a:lnTo>
                  <a:lnTo>
                    <a:pt x="436" y="2569"/>
                  </a:lnTo>
                  <a:lnTo>
                    <a:pt x="679" y="2763"/>
                  </a:lnTo>
                  <a:lnTo>
                    <a:pt x="921" y="2908"/>
                  </a:lnTo>
                  <a:lnTo>
                    <a:pt x="1212" y="3005"/>
                  </a:lnTo>
                  <a:lnTo>
                    <a:pt x="1503" y="3054"/>
                  </a:lnTo>
                  <a:lnTo>
                    <a:pt x="1793" y="3005"/>
                  </a:lnTo>
                  <a:lnTo>
                    <a:pt x="2084" y="2908"/>
                  </a:lnTo>
                  <a:lnTo>
                    <a:pt x="2375" y="2763"/>
                  </a:lnTo>
                  <a:lnTo>
                    <a:pt x="2569" y="2569"/>
                  </a:lnTo>
                  <a:lnTo>
                    <a:pt x="2763" y="2375"/>
                  </a:lnTo>
                  <a:lnTo>
                    <a:pt x="2908" y="2084"/>
                  </a:lnTo>
                  <a:lnTo>
                    <a:pt x="3005" y="1842"/>
                  </a:lnTo>
                  <a:lnTo>
                    <a:pt x="3053" y="1503"/>
                  </a:lnTo>
                  <a:lnTo>
                    <a:pt x="3005" y="1212"/>
                  </a:lnTo>
                  <a:lnTo>
                    <a:pt x="2908" y="921"/>
                  </a:lnTo>
                  <a:lnTo>
                    <a:pt x="2763" y="679"/>
                  </a:lnTo>
                  <a:lnTo>
                    <a:pt x="2569" y="437"/>
                  </a:lnTo>
                  <a:lnTo>
                    <a:pt x="2375" y="243"/>
                  </a:lnTo>
                  <a:lnTo>
                    <a:pt x="2084" y="97"/>
                  </a:lnTo>
                  <a:lnTo>
                    <a:pt x="17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57"/>
            <p:cNvSpPr/>
            <p:nvPr/>
          </p:nvSpPr>
          <p:spPr>
            <a:xfrm>
              <a:off x="3969574" y="4110493"/>
              <a:ext cx="270567" cy="270567"/>
            </a:xfrm>
            <a:custGeom>
              <a:rect b="b" l="l" r="r" t="t"/>
              <a:pathLst>
                <a:path extrusionOk="0" h="11972" w="11972">
                  <a:moveTo>
                    <a:pt x="4750" y="1212"/>
                  </a:moveTo>
                  <a:lnTo>
                    <a:pt x="5864" y="2376"/>
                  </a:lnTo>
                  <a:lnTo>
                    <a:pt x="5138" y="3102"/>
                  </a:lnTo>
                  <a:lnTo>
                    <a:pt x="4023" y="1988"/>
                  </a:lnTo>
                  <a:lnTo>
                    <a:pt x="4750" y="1212"/>
                  </a:lnTo>
                  <a:close/>
                  <a:moveTo>
                    <a:pt x="9645" y="6107"/>
                  </a:moveTo>
                  <a:lnTo>
                    <a:pt x="10759" y="7222"/>
                  </a:lnTo>
                  <a:lnTo>
                    <a:pt x="10032" y="7997"/>
                  </a:lnTo>
                  <a:lnTo>
                    <a:pt x="8869" y="6834"/>
                  </a:lnTo>
                  <a:lnTo>
                    <a:pt x="9645" y="6107"/>
                  </a:lnTo>
                  <a:close/>
                  <a:moveTo>
                    <a:pt x="3296" y="2715"/>
                  </a:moveTo>
                  <a:lnTo>
                    <a:pt x="4411" y="3829"/>
                  </a:lnTo>
                  <a:lnTo>
                    <a:pt x="3393" y="4847"/>
                  </a:lnTo>
                  <a:lnTo>
                    <a:pt x="3054" y="5235"/>
                  </a:lnTo>
                  <a:lnTo>
                    <a:pt x="2811" y="5720"/>
                  </a:lnTo>
                  <a:lnTo>
                    <a:pt x="2666" y="6204"/>
                  </a:lnTo>
                  <a:lnTo>
                    <a:pt x="2617" y="6689"/>
                  </a:lnTo>
                  <a:lnTo>
                    <a:pt x="2666" y="7222"/>
                  </a:lnTo>
                  <a:lnTo>
                    <a:pt x="2811" y="7707"/>
                  </a:lnTo>
                  <a:lnTo>
                    <a:pt x="3054" y="8191"/>
                  </a:lnTo>
                  <a:lnTo>
                    <a:pt x="3393" y="8579"/>
                  </a:lnTo>
                  <a:lnTo>
                    <a:pt x="3829" y="8918"/>
                  </a:lnTo>
                  <a:lnTo>
                    <a:pt x="4265" y="9161"/>
                  </a:lnTo>
                  <a:lnTo>
                    <a:pt x="4750" y="9306"/>
                  </a:lnTo>
                  <a:lnTo>
                    <a:pt x="5283" y="9354"/>
                  </a:lnTo>
                  <a:lnTo>
                    <a:pt x="5816" y="9306"/>
                  </a:lnTo>
                  <a:lnTo>
                    <a:pt x="6301" y="9161"/>
                  </a:lnTo>
                  <a:lnTo>
                    <a:pt x="6737" y="8918"/>
                  </a:lnTo>
                  <a:lnTo>
                    <a:pt x="7173" y="8579"/>
                  </a:lnTo>
                  <a:lnTo>
                    <a:pt x="8142" y="7561"/>
                  </a:lnTo>
                  <a:lnTo>
                    <a:pt x="9306" y="8724"/>
                  </a:lnTo>
                  <a:lnTo>
                    <a:pt x="8288" y="9694"/>
                  </a:lnTo>
                  <a:lnTo>
                    <a:pt x="7948" y="9984"/>
                  </a:lnTo>
                  <a:lnTo>
                    <a:pt x="7658" y="10227"/>
                  </a:lnTo>
                  <a:lnTo>
                    <a:pt x="7270" y="10469"/>
                  </a:lnTo>
                  <a:lnTo>
                    <a:pt x="6882" y="10663"/>
                  </a:lnTo>
                  <a:lnTo>
                    <a:pt x="6495" y="10760"/>
                  </a:lnTo>
                  <a:lnTo>
                    <a:pt x="6107" y="10857"/>
                  </a:lnTo>
                  <a:lnTo>
                    <a:pt x="5719" y="10954"/>
                  </a:lnTo>
                  <a:lnTo>
                    <a:pt x="4847" y="10954"/>
                  </a:lnTo>
                  <a:lnTo>
                    <a:pt x="4459" y="10857"/>
                  </a:lnTo>
                  <a:lnTo>
                    <a:pt x="4023" y="10760"/>
                  </a:lnTo>
                  <a:lnTo>
                    <a:pt x="3635" y="10663"/>
                  </a:lnTo>
                  <a:lnTo>
                    <a:pt x="3296" y="10469"/>
                  </a:lnTo>
                  <a:lnTo>
                    <a:pt x="2908" y="10227"/>
                  </a:lnTo>
                  <a:lnTo>
                    <a:pt x="2569" y="9984"/>
                  </a:lnTo>
                  <a:lnTo>
                    <a:pt x="2278" y="9694"/>
                  </a:lnTo>
                  <a:lnTo>
                    <a:pt x="1987" y="9403"/>
                  </a:lnTo>
                  <a:lnTo>
                    <a:pt x="1745" y="9064"/>
                  </a:lnTo>
                  <a:lnTo>
                    <a:pt x="1503" y="8724"/>
                  </a:lnTo>
                  <a:lnTo>
                    <a:pt x="1357" y="8337"/>
                  </a:lnTo>
                  <a:lnTo>
                    <a:pt x="1212" y="7949"/>
                  </a:lnTo>
                  <a:lnTo>
                    <a:pt x="1115" y="7561"/>
                  </a:lnTo>
                  <a:lnTo>
                    <a:pt x="1066" y="7125"/>
                  </a:lnTo>
                  <a:lnTo>
                    <a:pt x="1018" y="6689"/>
                  </a:lnTo>
                  <a:lnTo>
                    <a:pt x="1066" y="6301"/>
                  </a:lnTo>
                  <a:lnTo>
                    <a:pt x="1115" y="5865"/>
                  </a:lnTo>
                  <a:lnTo>
                    <a:pt x="1212" y="5477"/>
                  </a:lnTo>
                  <a:lnTo>
                    <a:pt x="1357" y="5090"/>
                  </a:lnTo>
                  <a:lnTo>
                    <a:pt x="1503" y="4702"/>
                  </a:lnTo>
                  <a:lnTo>
                    <a:pt x="1745" y="4363"/>
                  </a:lnTo>
                  <a:lnTo>
                    <a:pt x="1987" y="4023"/>
                  </a:lnTo>
                  <a:lnTo>
                    <a:pt x="2278" y="3684"/>
                  </a:lnTo>
                  <a:lnTo>
                    <a:pt x="3296" y="2715"/>
                  </a:lnTo>
                  <a:close/>
                  <a:moveTo>
                    <a:pt x="4750" y="1"/>
                  </a:moveTo>
                  <a:lnTo>
                    <a:pt x="4556" y="49"/>
                  </a:lnTo>
                  <a:lnTo>
                    <a:pt x="4411" y="146"/>
                  </a:lnTo>
                  <a:lnTo>
                    <a:pt x="1551" y="3006"/>
                  </a:lnTo>
                  <a:lnTo>
                    <a:pt x="1212" y="3393"/>
                  </a:lnTo>
                  <a:lnTo>
                    <a:pt x="873" y="3781"/>
                  </a:lnTo>
                  <a:lnTo>
                    <a:pt x="630" y="4217"/>
                  </a:lnTo>
                  <a:lnTo>
                    <a:pt x="388" y="4702"/>
                  </a:lnTo>
                  <a:lnTo>
                    <a:pt x="243" y="5186"/>
                  </a:lnTo>
                  <a:lnTo>
                    <a:pt x="97" y="5671"/>
                  </a:lnTo>
                  <a:lnTo>
                    <a:pt x="49" y="6204"/>
                  </a:lnTo>
                  <a:lnTo>
                    <a:pt x="0" y="6689"/>
                  </a:lnTo>
                  <a:lnTo>
                    <a:pt x="49" y="7222"/>
                  </a:lnTo>
                  <a:lnTo>
                    <a:pt x="97" y="7755"/>
                  </a:lnTo>
                  <a:lnTo>
                    <a:pt x="243" y="8240"/>
                  </a:lnTo>
                  <a:lnTo>
                    <a:pt x="388" y="8724"/>
                  </a:lnTo>
                  <a:lnTo>
                    <a:pt x="630" y="9209"/>
                  </a:lnTo>
                  <a:lnTo>
                    <a:pt x="873" y="9645"/>
                  </a:lnTo>
                  <a:lnTo>
                    <a:pt x="1212" y="10033"/>
                  </a:lnTo>
                  <a:lnTo>
                    <a:pt x="1551" y="10421"/>
                  </a:lnTo>
                  <a:lnTo>
                    <a:pt x="1939" y="10808"/>
                  </a:lnTo>
                  <a:lnTo>
                    <a:pt x="2375" y="11099"/>
                  </a:lnTo>
                  <a:lnTo>
                    <a:pt x="2811" y="11342"/>
                  </a:lnTo>
                  <a:lnTo>
                    <a:pt x="3247" y="11584"/>
                  </a:lnTo>
                  <a:lnTo>
                    <a:pt x="3732" y="11729"/>
                  </a:lnTo>
                  <a:lnTo>
                    <a:pt x="4217" y="11875"/>
                  </a:lnTo>
                  <a:lnTo>
                    <a:pt x="4750" y="11972"/>
                  </a:lnTo>
                  <a:lnTo>
                    <a:pt x="5816" y="11972"/>
                  </a:lnTo>
                  <a:lnTo>
                    <a:pt x="6301" y="11875"/>
                  </a:lnTo>
                  <a:lnTo>
                    <a:pt x="6834" y="11729"/>
                  </a:lnTo>
                  <a:lnTo>
                    <a:pt x="7318" y="11584"/>
                  </a:lnTo>
                  <a:lnTo>
                    <a:pt x="7755" y="11342"/>
                  </a:lnTo>
                  <a:lnTo>
                    <a:pt x="8191" y="11099"/>
                  </a:lnTo>
                  <a:lnTo>
                    <a:pt x="8627" y="10808"/>
                  </a:lnTo>
                  <a:lnTo>
                    <a:pt x="9015" y="10421"/>
                  </a:lnTo>
                  <a:lnTo>
                    <a:pt x="10372" y="9064"/>
                  </a:lnTo>
                  <a:lnTo>
                    <a:pt x="11826" y="7610"/>
                  </a:lnTo>
                  <a:lnTo>
                    <a:pt x="11971" y="7416"/>
                  </a:lnTo>
                  <a:lnTo>
                    <a:pt x="11971" y="7222"/>
                  </a:lnTo>
                  <a:lnTo>
                    <a:pt x="11971" y="7028"/>
                  </a:lnTo>
                  <a:lnTo>
                    <a:pt x="11826" y="6883"/>
                  </a:lnTo>
                  <a:lnTo>
                    <a:pt x="9984" y="5041"/>
                  </a:lnTo>
                  <a:lnTo>
                    <a:pt x="9839" y="4896"/>
                  </a:lnTo>
                  <a:lnTo>
                    <a:pt x="9451" y="4896"/>
                  </a:lnTo>
                  <a:lnTo>
                    <a:pt x="9257" y="5041"/>
                  </a:lnTo>
                  <a:lnTo>
                    <a:pt x="6446" y="7852"/>
                  </a:lnTo>
                  <a:lnTo>
                    <a:pt x="6204" y="8094"/>
                  </a:lnTo>
                  <a:lnTo>
                    <a:pt x="5913" y="8240"/>
                  </a:lnTo>
                  <a:lnTo>
                    <a:pt x="5622" y="8288"/>
                  </a:lnTo>
                  <a:lnTo>
                    <a:pt x="5283" y="8337"/>
                  </a:lnTo>
                  <a:lnTo>
                    <a:pt x="4944" y="8288"/>
                  </a:lnTo>
                  <a:lnTo>
                    <a:pt x="4653" y="8240"/>
                  </a:lnTo>
                  <a:lnTo>
                    <a:pt x="4362" y="8094"/>
                  </a:lnTo>
                  <a:lnTo>
                    <a:pt x="4120" y="7852"/>
                  </a:lnTo>
                  <a:lnTo>
                    <a:pt x="3926" y="7610"/>
                  </a:lnTo>
                  <a:lnTo>
                    <a:pt x="3780" y="7319"/>
                  </a:lnTo>
                  <a:lnTo>
                    <a:pt x="3684" y="7028"/>
                  </a:lnTo>
                  <a:lnTo>
                    <a:pt x="3635" y="6689"/>
                  </a:lnTo>
                  <a:lnTo>
                    <a:pt x="3684" y="6398"/>
                  </a:lnTo>
                  <a:lnTo>
                    <a:pt x="3780" y="6107"/>
                  </a:lnTo>
                  <a:lnTo>
                    <a:pt x="3926" y="5817"/>
                  </a:lnTo>
                  <a:lnTo>
                    <a:pt x="4120" y="5574"/>
                  </a:lnTo>
                  <a:lnTo>
                    <a:pt x="5477" y="4169"/>
                  </a:lnTo>
                  <a:lnTo>
                    <a:pt x="6979" y="2715"/>
                  </a:lnTo>
                  <a:lnTo>
                    <a:pt x="7076" y="2569"/>
                  </a:lnTo>
                  <a:lnTo>
                    <a:pt x="7125" y="2376"/>
                  </a:lnTo>
                  <a:lnTo>
                    <a:pt x="7076" y="2182"/>
                  </a:lnTo>
                  <a:lnTo>
                    <a:pt x="6979" y="1988"/>
                  </a:lnTo>
                  <a:lnTo>
                    <a:pt x="5089" y="146"/>
                  </a:lnTo>
                  <a:lnTo>
                    <a:pt x="4944" y="49"/>
                  </a:lnTo>
                  <a:lnTo>
                    <a:pt x="47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57"/>
            <p:cNvSpPr/>
            <p:nvPr/>
          </p:nvSpPr>
          <p:spPr>
            <a:xfrm>
              <a:off x="4260911" y="4230973"/>
              <a:ext cx="77789" cy="104096"/>
            </a:xfrm>
            <a:custGeom>
              <a:rect b="b" l="l" r="r" t="t"/>
              <a:pathLst>
                <a:path extrusionOk="0" h="4606" w="3442">
                  <a:moveTo>
                    <a:pt x="2327" y="1"/>
                  </a:moveTo>
                  <a:lnTo>
                    <a:pt x="2133" y="49"/>
                  </a:lnTo>
                  <a:lnTo>
                    <a:pt x="1988" y="146"/>
                  </a:lnTo>
                  <a:lnTo>
                    <a:pt x="146" y="1988"/>
                  </a:lnTo>
                  <a:lnTo>
                    <a:pt x="49" y="2085"/>
                  </a:lnTo>
                  <a:lnTo>
                    <a:pt x="1" y="2230"/>
                  </a:lnTo>
                  <a:lnTo>
                    <a:pt x="1" y="2376"/>
                  </a:lnTo>
                  <a:lnTo>
                    <a:pt x="49" y="2521"/>
                  </a:lnTo>
                  <a:lnTo>
                    <a:pt x="146" y="2666"/>
                  </a:lnTo>
                  <a:lnTo>
                    <a:pt x="243" y="2763"/>
                  </a:lnTo>
                  <a:lnTo>
                    <a:pt x="389" y="2812"/>
                  </a:lnTo>
                  <a:lnTo>
                    <a:pt x="534" y="2860"/>
                  </a:lnTo>
                  <a:lnTo>
                    <a:pt x="1697" y="2860"/>
                  </a:lnTo>
                  <a:lnTo>
                    <a:pt x="825" y="3733"/>
                  </a:lnTo>
                  <a:lnTo>
                    <a:pt x="679" y="3927"/>
                  </a:lnTo>
                  <a:lnTo>
                    <a:pt x="679" y="4120"/>
                  </a:lnTo>
                  <a:lnTo>
                    <a:pt x="679" y="4314"/>
                  </a:lnTo>
                  <a:lnTo>
                    <a:pt x="825" y="4460"/>
                  </a:lnTo>
                  <a:lnTo>
                    <a:pt x="970" y="4557"/>
                  </a:lnTo>
                  <a:lnTo>
                    <a:pt x="1164" y="4605"/>
                  </a:lnTo>
                  <a:lnTo>
                    <a:pt x="1358" y="4557"/>
                  </a:lnTo>
                  <a:lnTo>
                    <a:pt x="1503" y="4460"/>
                  </a:lnTo>
                  <a:lnTo>
                    <a:pt x="3297" y="2715"/>
                  </a:lnTo>
                  <a:lnTo>
                    <a:pt x="3393" y="2569"/>
                  </a:lnTo>
                  <a:lnTo>
                    <a:pt x="3442" y="2424"/>
                  </a:lnTo>
                  <a:lnTo>
                    <a:pt x="3442" y="2279"/>
                  </a:lnTo>
                  <a:lnTo>
                    <a:pt x="3393" y="2133"/>
                  </a:lnTo>
                  <a:lnTo>
                    <a:pt x="3345" y="1988"/>
                  </a:lnTo>
                  <a:lnTo>
                    <a:pt x="3200" y="1891"/>
                  </a:lnTo>
                  <a:lnTo>
                    <a:pt x="3103" y="1843"/>
                  </a:lnTo>
                  <a:lnTo>
                    <a:pt x="1746" y="1843"/>
                  </a:lnTo>
                  <a:lnTo>
                    <a:pt x="2667" y="873"/>
                  </a:lnTo>
                  <a:lnTo>
                    <a:pt x="2812" y="728"/>
                  </a:lnTo>
                  <a:lnTo>
                    <a:pt x="2860" y="534"/>
                  </a:lnTo>
                  <a:lnTo>
                    <a:pt x="2812" y="340"/>
                  </a:lnTo>
                  <a:lnTo>
                    <a:pt x="2667" y="146"/>
                  </a:lnTo>
                  <a:lnTo>
                    <a:pt x="2521" y="49"/>
                  </a:lnTo>
                  <a:lnTo>
                    <a:pt x="23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57"/>
            <p:cNvSpPr/>
            <p:nvPr/>
          </p:nvSpPr>
          <p:spPr>
            <a:xfrm>
              <a:off x="4016673" y="4013019"/>
              <a:ext cx="104073" cy="77789"/>
            </a:xfrm>
            <a:custGeom>
              <a:rect b="b" l="l" r="r" t="t"/>
              <a:pathLst>
                <a:path extrusionOk="0" h="3442" w="4605">
                  <a:moveTo>
                    <a:pt x="2181" y="0"/>
                  </a:moveTo>
                  <a:lnTo>
                    <a:pt x="2036" y="49"/>
                  </a:lnTo>
                  <a:lnTo>
                    <a:pt x="1890" y="146"/>
                  </a:lnTo>
                  <a:lnTo>
                    <a:pt x="146" y="1939"/>
                  </a:lnTo>
                  <a:lnTo>
                    <a:pt x="49" y="2084"/>
                  </a:lnTo>
                  <a:lnTo>
                    <a:pt x="0" y="2278"/>
                  </a:lnTo>
                  <a:lnTo>
                    <a:pt x="49" y="2472"/>
                  </a:lnTo>
                  <a:lnTo>
                    <a:pt x="146" y="2617"/>
                  </a:lnTo>
                  <a:lnTo>
                    <a:pt x="291" y="2763"/>
                  </a:lnTo>
                  <a:lnTo>
                    <a:pt x="679" y="2763"/>
                  </a:lnTo>
                  <a:lnTo>
                    <a:pt x="873" y="2617"/>
                  </a:lnTo>
                  <a:lnTo>
                    <a:pt x="1745" y="1745"/>
                  </a:lnTo>
                  <a:lnTo>
                    <a:pt x="1745" y="2908"/>
                  </a:lnTo>
                  <a:lnTo>
                    <a:pt x="1793" y="3054"/>
                  </a:lnTo>
                  <a:lnTo>
                    <a:pt x="1842" y="3199"/>
                  </a:lnTo>
                  <a:lnTo>
                    <a:pt x="1939" y="3296"/>
                  </a:lnTo>
                  <a:lnTo>
                    <a:pt x="2084" y="3393"/>
                  </a:lnTo>
                  <a:lnTo>
                    <a:pt x="2230" y="3441"/>
                  </a:lnTo>
                  <a:lnTo>
                    <a:pt x="2375" y="3441"/>
                  </a:lnTo>
                  <a:lnTo>
                    <a:pt x="2520" y="3393"/>
                  </a:lnTo>
                  <a:lnTo>
                    <a:pt x="2617" y="3296"/>
                  </a:lnTo>
                  <a:lnTo>
                    <a:pt x="4459" y="1454"/>
                  </a:lnTo>
                  <a:lnTo>
                    <a:pt x="4556" y="1309"/>
                  </a:lnTo>
                  <a:lnTo>
                    <a:pt x="4604" y="1115"/>
                  </a:lnTo>
                  <a:lnTo>
                    <a:pt x="4556" y="921"/>
                  </a:lnTo>
                  <a:lnTo>
                    <a:pt x="4459" y="776"/>
                  </a:lnTo>
                  <a:lnTo>
                    <a:pt x="4265" y="630"/>
                  </a:lnTo>
                  <a:lnTo>
                    <a:pt x="3877" y="630"/>
                  </a:lnTo>
                  <a:lnTo>
                    <a:pt x="3732" y="776"/>
                  </a:lnTo>
                  <a:lnTo>
                    <a:pt x="2763" y="1697"/>
                  </a:lnTo>
                  <a:lnTo>
                    <a:pt x="2763" y="485"/>
                  </a:lnTo>
                  <a:lnTo>
                    <a:pt x="2763" y="340"/>
                  </a:lnTo>
                  <a:lnTo>
                    <a:pt x="2714" y="243"/>
                  </a:lnTo>
                  <a:lnTo>
                    <a:pt x="2617" y="97"/>
                  </a:lnTo>
                  <a:lnTo>
                    <a:pt x="2472" y="49"/>
                  </a:lnTo>
                  <a:lnTo>
                    <a:pt x="23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4" name="Google Shape;2034;p57"/>
          <p:cNvGrpSpPr/>
          <p:nvPr/>
        </p:nvGrpSpPr>
        <p:grpSpPr>
          <a:xfrm>
            <a:off x="4764588" y="3988916"/>
            <a:ext cx="290274" cy="392133"/>
            <a:chOff x="4683712" y="3988927"/>
            <a:chExt cx="290274" cy="392133"/>
          </a:xfrm>
        </p:grpSpPr>
        <p:sp>
          <p:nvSpPr>
            <p:cNvPr id="2035" name="Google Shape;2035;p57"/>
            <p:cNvSpPr/>
            <p:nvPr/>
          </p:nvSpPr>
          <p:spPr>
            <a:xfrm>
              <a:off x="4867721" y="4149930"/>
              <a:ext cx="47121" cy="71213"/>
            </a:xfrm>
            <a:custGeom>
              <a:rect b="b" l="l" r="r" t="t"/>
              <a:pathLst>
                <a:path extrusionOk="0" h="3151" w="2085">
                  <a:moveTo>
                    <a:pt x="291" y="0"/>
                  </a:moveTo>
                  <a:lnTo>
                    <a:pt x="146" y="146"/>
                  </a:lnTo>
                  <a:lnTo>
                    <a:pt x="1" y="291"/>
                  </a:lnTo>
                  <a:lnTo>
                    <a:pt x="1" y="485"/>
                  </a:lnTo>
                  <a:lnTo>
                    <a:pt x="1" y="679"/>
                  </a:lnTo>
                  <a:lnTo>
                    <a:pt x="146" y="824"/>
                  </a:lnTo>
                  <a:lnTo>
                    <a:pt x="824" y="1551"/>
                  </a:lnTo>
                  <a:lnTo>
                    <a:pt x="146" y="2278"/>
                  </a:lnTo>
                  <a:lnTo>
                    <a:pt x="1" y="2424"/>
                  </a:lnTo>
                  <a:lnTo>
                    <a:pt x="1" y="2618"/>
                  </a:lnTo>
                  <a:lnTo>
                    <a:pt x="1" y="2811"/>
                  </a:lnTo>
                  <a:lnTo>
                    <a:pt x="146" y="3005"/>
                  </a:lnTo>
                  <a:lnTo>
                    <a:pt x="291" y="3102"/>
                  </a:lnTo>
                  <a:lnTo>
                    <a:pt x="485" y="3151"/>
                  </a:lnTo>
                  <a:lnTo>
                    <a:pt x="679" y="3102"/>
                  </a:lnTo>
                  <a:lnTo>
                    <a:pt x="873" y="3005"/>
                  </a:lnTo>
                  <a:lnTo>
                    <a:pt x="1939" y="1891"/>
                  </a:lnTo>
                  <a:lnTo>
                    <a:pt x="2036" y="1745"/>
                  </a:lnTo>
                  <a:lnTo>
                    <a:pt x="2085" y="1551"/>
                  </a:lnTo>
                  <a:lnTo>
                    <a:pt x="2036" y="1357"/>
                  </a:lnTo>
                  <a:lnTo>
                    <a:pt x="1939" y="1212"/>
                  </a:lnTo>
                  <a:lnTo>
                    <a:pt x="873" y="146"/>
                  </a:lnTo>
                  <a:lnTo>
                    <a:pt x="6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57"/>
            <p:cNvSpPr/>
            <p:nvPr/>
          </p:nvSpPr>
          <p:spPr>
            <a:xfrm>
              <a:off x="4743963" y="4149930"/>
              <a:ext cx="47121" cy="71213"/>
            </a:xfrm>
            <a:custGeom>
              <a:rect b="b" l="l" r="r" t="t"/>
              <a:pathLst>
                <a:path extrusionOk="0" h="3151" w="2085">
                  <a:moveTo>
                    <a:pt x="1357" y="0"/>
                  </a:moveTo>
                  <a:lnTo>
                    <a:pt x="1212" y="146"/>
                  </a:lnTo>
                  <a:lnTo>
                    <a:pt x="145" y="1212"/>
                  </a:lnTo>
                  <a:lnTo>
                    <a:pt x="48" y="1357"/>
                  </a:lnTo>
                  <a:lnTo>
                    <a:pt x="0" y="1551"/>
                  </a:lnTo>
                  <a:lnTo>
                    <a:pt x="48" y="1745"/>
                  </a:lnTo>
                  <a:lnTo>
                    <a:pt x="145" y="1891"/>
                  </a:lnTo>
                  <a:lnTo>
                    <a:pt x="1212" y="3005"/>
                  </a:lnTo>
                  <a:lnTo>
                    <a:pt x="1357" y="3102"/>
                  </a:lnTo>
                  <a:lnTo>
                    <a:pt x="1551" y="3151"/>
                  </a:lnTo>
                  <a:lnTo>
                    <a:pt x="1745" y="3102"/>
                  </a:lnTo>
                  <a:lnTo>
                    <a:pt x="1939" y="3005"/>
                  </a:lnTo>
                  <a:lnTo>
                    <a:pt x="2036" y="2811"/>
                  </a:lnTo>
                  <a:lnTo>
                    <a:pt x="2084" y="2618"/>
                  </a:lnTo>
                  <a:lnTo>
                    <a:pt x="2036" y="2424"/>
                  </a:lnTo>
                  <a:lnTo>
                    <a:pt x="1939" y="2278"/>
                  </a:lnTo>
                  <a:lnTo>
                    <a:pt x="1212" y="1551"/>
                  </a:lnTo>
                  <a:lnTo>
                    <a:pt x="1939" y="824"/>
                  </a:lnTo>
                  <a:lnTo>
                    <a:pt x="2036" y="679"/>
                  </a:lnTo>
                  <a:lnTo>
                    <a:pt x="2084" y="485"/>
                  </a:lnTo>
                  <a:lnTo>
                    <a:pt x="2036" y="291"/>
                  </a:lnTo>
                  <a:lnTo>
                    <a:pt x="1939" y="146"/>
                  </a:lnTo>
                  <a:lnTo>
                    <a:pt x="17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57"/>
            <p:cNvSpPr/>
            <p:nvPr/>
          </p:nvSpPr>
          <p:spPr>
            <a:xfrm>
              <a:off x="4807469" y="4131307"/>
              <a:ext cx="43844" cy="107373"/>
            </a:xfrm>
            <a:custGeom>
              <a:rect b="b" l="l" r="r" t="t"/>
              <a:pathLst>
                <a:path extrusionOk="0" h="4751" w="1940">
                  <a:moveTo>
                    <a:pt x="1358" y="1"/>
                  </a:moveTo>
                  <a:lnTo>
                    <a:pt x="1164" y="97"/>
                  </a:lnTo>
                  <a:lnTo>
                    <a:pt x="1019" y="194"/>
                  </a:lnTo>
                  <a:lnTo>
                    <a:pt x="922" y="388"/>
                  </a:lnTo>
                  <a:lnTo>
                    <a:pt x="1" y="4120"/>
                  </a:lnTo>
                  <a:lnTo>
                    <a:pt x="1" y="4314"/>
                  </a:lnTo>
                  <a:lnTo>
                    <a:pt x="49" y="4508"/>
                  </a:lnTo>
                  <a:lnTo>
                    <a:pt x="195" y="4653"/>
                  </a:lnTo>
                  <a:lnTo>
                    <a:pt x="340" y="4750"/>
                  </a:lnTo>
                  <a:lnTo>
                    <a:pt x="486" y="4750"/>
                  </a:lnTo>
                  <a:lnTo>
                    <a:pt x="631" y="4702"/>
                  </a:lnTo>
                  <a:lnTo>
                    <a:pt x="776" y="4653"/>
                  </a:lnTo>
                  <a:lnTo>
                    <a:pt x="922" y="4508"/>
                  </a:lnTo>
                  <a:lnTo>
                    <a:pt x="970" y="4362"/>
                  </a:lnTo>
                  <a:lnTo>
                    <a:pt x="1940" y="631"/>
                  </a:lnTo>
                  <a:lnTo>
                    <a:pt x="1940" y="437"/>
                  </a:lnTo>
                  <a:lnTo>
                    <a:pt x="1891" y="243"/>
                  </a:lnTo>
                  <a:lnTo>
                    <a:pt x="1746" y="97"/>
                  </a:lnTo>
                  <a:lnTo>
                    <a:pt x="1552" y="49"/>
                  </a:lnTo>
                  <a:lnTo>
                    <a:pt x="13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57"/>
            <p:cNvSpPr/>
            <p:nvPr/>
          </p:nvSpPr>
          <p:spPr>
            <a:xfrm>
              <a:off x="4683712" y="3988927"/>
              <a:ext cx="290274" cy="392133"/>
            </a:xfrm>
            <a:custGeom>
              <a:rect b="b" l="l" r="r" t="t"/>
              <a:pathLst>
                <a:path extrusionOk="0" h="17351" w="12844">
                  <a:moveTo>
                    <a:pt x="10178" y="1018"/>
                  </a:moveTo>
                  <a:lnTo>
                    <a:pt x="10324" y="1066"/>
                  </a:lnTo>
                  <a:lnTo>
                    <a:pt x="10469" y="1115"/>
                  </a:lnTo>
                  <a:lnTo>
                    <a:pt x="10517" y="1260"/>
                  </a:lnTo>
                  <a:lnTo>
                    <a:pt x="10566" y="1406"/>
                  </a:lnTo>
                  <a:lnTo>
                    <a:pt x="10566" y="2036"/>
                  </a:lnTo>
                  <a:lnTo>
                    <a:pt x="2278" y="2036"/>
                  </a:lnTo>
                  <a:lnTo>
                    <a:pt x="2278" y="1406"/>
                  </a:lnTo>
                  <a:lnTo>
                    <a:pt x="2327" y="1260"/>
                  </a:lnTo>
                  <a:lnTo>
                    <a:pt x="2424" y="1115"/>
                  </a:lnTo>
                  <a:lnTo>
                    <a:pt x="2521" y="1066"/>
                  </a:lnTo>
                  <a:lnTo>
                    <a:pt x="2666" y="1018"/>
                  </a:lnTo>
                  <a:close/>
                  <a:moveTo>
                    <a:pt x="10566" y="3053"/>
                  </a:moveTo>
                  <a:lnTo>
                    <a:pt x="10566" y="4265"/>
                  </a:lnTo>
                  <a:lnTo>
                    <a:pt x="2278" y="4265"/>
                  </a:lnTo>
                  <a:lnTo>
                    <a:pt x="2278" y="3053"/>
                  </a:lnTo>
                  <a:close/>
                  <a:moveTo>
                    <a:pt x="11874" y="5283"/>
                  </a:moveTo>
                  <a:lnTo>
                    <a:pt x="11874" y="12068"/>
                  </a:lnTo>
                  <a:lnTo>
                    <a:pt x="1018" y="12068"/>
                  </a:lnTo>
                  <a:lnTo>
                    <a:pt x="1018" y="5283"/>
                  </a:lnTo>
                  <a:close/>
                  <a:moveTo>
                    <a:pt x="10566" y="13086"/>
                  </a:moveTo>
                  <a:lnTo>
                    <a:pt x="10566" y="15945"/>
                  </a:lnTo>
                  <a:lnTo>
                    <a:pt x="10517" y="16090"/>
                  </a:lnTo>
                  <a:lnTo>
                    <a:pt x="10469" y="16236"/>
                  </a:lnTo>
                  <a:lnTo>
                    <a:pt x="10324" y="16284"/>
                  </a:lnTo>
                  <a:lnTo>
                    <a:pt x="10178" y="16333"/>
                  </a:lnTo>
                  <a:lnTo>
                    <a:pt x="2666" y="16333"/>
                  </a:lnTo>
                  <a:lnTo>
                    <a:pt x="2521" y="16284"/>
                  </a:lnTo>
                  <a:lnTo>
                    <a:pt x="2424" y="16236"/>
                  </a:lnTo>
                  <a:lnTo>
                    <a:pt x="2327" y="16090"/>
                  </a:lnTo>
                  <a:lnTo>
                    <a:pt x="2278" y="15945"/>
                  </a:lnTo>
                  <a:lnTo>
                    <a:pt x="2278" y="13086"/>
                  </a:lnTo>
                  <a:close/>
                  <a:moveTo>
                    <a:pt x="2666" y="0"/>
                  </a:moveTo>
                  <a:lnTo>
                    <a:pt x="2375" y="49"/>
                  </a:lnTo>
                  <a:lnTo>
                    <a:pt x="2133" y="97"/>
                  </a:lnTo>
                  <a:lnTo>
                    <a:pt x="1891" y="242"/>
                  </a:lnTo>
                  <a:lnTo>
                    <a:pt x="1697" y="436"/>
                  </a:lnTo>
                  <a:lnTo>
                    <a:pt x="1503" y="630"/>
                  </a:lnTo>
                  <a:lnTo>
                    <a:pt x="1406" y="873"/>
                  </a:lnTo>
                  <a:lnTo>
                    <a:pt x="1309" y="1115"/>
                  </a:lnTo>
                  <a:lnTo>
                    <a:pt x="1261" y="1406"/>
                  </a:lnTo>
                  <a:lnTo>
                    <a:pt x="1261" y="4265"/>
                  </a:lnTo>
                  <a:lnTo>
                    <a:pt x="485" y="4265"/>
                  </a:lnTo>
                  <a:lnTo>
                    <a:pt x="291" y="4314"/>
                  </a:lnTo>
                  <a:lnTo>
                    <a:pt x="146" y="4410"/>
                  </a:lnTo>
                  <a:lnTo>
                    <a:pt x="49" y="4604"/>
                  </a:lnTo>
                  <a:lnTo>
                    <a:pt x="0" y="4798"/>
                  </a:lnTo>
                  <a:lnTo>
                    <a:pt x="0" y="12553"/>
                  </a:lnTo>
                  <a:lnTo>
                    <a:pt x="49" y="12795"/>
                  </a:lnTo>
                  <a:lnTo>
                    <a:pt x="146" y="12940"/>
                  </a:lnTo>
                  <a:lnTo>
                    <a:pt x="291" y="13037"/>
                  </a:lnTo>
                  <a:lnTo>
                    <a:pt x="485" y="13086"/>
                  </a:lnTo>
                  <a:lnTo>
                    <a:pt x="1261" y="13086"/>
                  </a:lnTo>
                  <a:lnTo>
                    <a:pt x="1261" y="15945"/>
                  </a:lnTo>
                  <a:lnTo>
                    <a:pt x="1309" y="16236"/>
                  </a:lnTo>
                  <a:lnTo>
                    <a:pt x="1406" y="16527"/>
                  </a:lnTo>
                  <a:lnTo>
                    <a:pt x="1503" y="16721"/>
                  </a:lnTo>
                  <a:lnTo>
                    <a:pt x="1697" y="16963"/>
                  </a:lnTo>
                  <a:lnTo>
                    <a:pt x="1891" y="17108"/>
                  </a:lnTo>
                  <a:lnTo>
                    <a:pt x="2133" y="17254"/>
                  </a:lnTo>
                  <a:lnTo>
                    <a:pt x="2375" y="17302"/>
                  </a:lnTo>
                  <a:lnTo>
                    <a:pt x="2666" y="17351"/>
                  </a:lnTo>
                  <a:lnTo>
                    <a:pt x="10178" y="17351"/>
                  </a:lnTo>
                  <a:lnTo>
                    <a:pt x="10469" y="17302"/>
                  </a:lnTo>
                  <a:lnTo>
                    <a:pt x="10711" y="17254"/>
                  </a:lnTo>
                  <a:lnTo>
                    <a:pt x="10954" y="17108"/>
                  </a:lnTo>
                  <a:lnTo>
                    <a:pt x="11196" y="16963"/>
                  </a:lnTo>
                  <a:lnTo>
                    <a:pt x="11341" y="16721"/>
                  </a:lnTo>
                  <a:lnTo>
                    <a:pt x="11487" y="16527"/>
                  </a:lnTo>
                  <a:lnTo>
                    <a:pt x="11535" y="16236"/>
                  </a:lnTo>
                  <a:lnTo>
                    <a:pt x="11584" y="15945"/>
                  </a:lnTo>
                  <a:lnTo>
                    <a:pt x="11584" y="13086"/>
                  </a:lnTo>
                  <a:lnTo>
                    <a:pt x="12359" y="13086"/>
                  </a:lnTo>
                  <a:lnTo>
                    <a:pt x="12553" y="13037"/>
                  </a:lnTo>
                  <a:lnTo>
                    <a:pt x="12698" y="12940"/>
                  </a:lnTo>
                  <a:lnTo>
                    <a:pt x="12844" y="12795"/>
                  </a:lnTo>
                  <a:lnTo>
                    <a:pt x="12844" y="12553"/>
                  </a:lnTo>
                  <a:lnTo>
                    <a:pt x="12844" y="4798"/>
                  </a:lnTo>
                  <a:lnTo>
                    <a:pt x="12844" y="4604"/>
                  </a:lnTo>
                  <a:lnTo>
                    <a:pt x="12698" y="4410"/>
                  </a:lnTo>
                  <a:lnTo>
                    <a:pt x="12553" y="4314"/>
                  </a:lnTo>
                  <a:lnTo>
                    <a:pt x="12359" y="4265"/>
                  </a:lnTo>
                  <a:lnTo>
                    <a:pt x="11584" y="4265"/>
                  </a:lnTo>
                  <a:lnTo>
                    <a:pt x="11584" y="1406"/>
                  </a:lnTo>
                  <a:lnTo>
                    <a:pt x="11535" y="1115"/>
                  </a:lnTo>
                  <a:lnTo>
                    <a:pt x="11487" y="873"/>
                  </a:lnTo>
                  <a:lnTo>
                    <a:pt x="11341" y="630"/>
                  </a:lnTo>
                  <a:lnTo>
                    <a:pt x="11196" y="436"/>
                  </a:lnTo>
                  <a:lnTo>
                    <a:pt x="10954" y="242"/>
                  </a:lnTo>
                  <a:lnTo>
                    <a:pt x="10711" y="97"/>
                  </a:lnTo>
                  <a:lnTo>
                    <a:pt x="10469" y="49"/>
                  </a:lnTo>
                  <a:lnTo>
                    <a:pt x="101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57"/>
            <p:cNvSpPr/>
            <p:nvPr/>
          </p:nvSpPr>
          <p:spPr>
            <a:xfrm>
              <a:off x="4797616" y="4312040"/>
              <a:ext cx="62466" cy="23029"/>
            </a:xfrm>
            <a:custGeom>
              <a:rect b="b" l="l" r="r" t="t"/>
              <a:pathLst>
                <a:path extrusionOk="0" h="1019" w="2764">
                  <a:moveTo>
                    <a:pt x="534" y="0"/>
                  </a:moveTo>
                  <a:lnTo>
                    <a:pt x="340" y="49"/>
                  </a:lnTo>
                  <a:lnTo>
                    <a:pt x="146" y="146"/>
                  </a:lnTo>
                  <a:lnTo>
                    <a:pt x="49" y="291"/>
                  </a:lnTo>
                  <a:lnTo>
                    <a:pt x="1" y="533"/>
                  </a:lnTo>
                  <a:lnTo>
                    <a:pt x="49" y="727"/>
                  </a:lnTo>
                  <a:lnTo>
                    <a:pt x="146" y="873"/>
                  </a:lnTo>
                  <a:lnTo>
                    <a:pt x="340" y="970"/>
                  </a:lnTo>
                  <a:lnTo>
                    <a:pt x="534" y="1018"/>
                  </a:lnTo>
                  <a:lnTo>
                    <a:pt x="2279" y="1018"/>
                  </a:lnTo>
                  <a:lnTo>
                    <a:pt x="2473" y="970"/>
                  </a:lnTo>
                  <a:lnTo>
                    <a:pt x="2618" y="873"/>
                  </a:lnTo>
                  <a:lnTo>
                    <a:pt x="2715" y="727"/>
                  </a:lnTo>
                  <a:lnTo>
                    <a:pt x="2763" y="533"/>
                  </a:lnTo>
                  <a:lnTo>
                    <a:pt x="2715" y="291"/>
                  </a:lnTo>
                  <a:lnTo>
                    <a:pt x="2618" y="146"/>
                  </a:lnTo>
                  <a:lnTo>
                    <a:pt x="2473" y="49"/>
                  </a:lnTo>
                  <a:lnTo>
                    <a:pt x="22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0" name="Google Shape;2040;p57"/>
          <p:cNvSpPr/>
          <p:nvPr/>
        </p:nvSpPr>
        <p:spPr>
          <a:xfrm>
            <a:off x="5347976" y="4016285"/>
            <a:ext cx="392133" cy="337395"/>
          </a:xfrm>
          <a:custGeom>
            <a:rect b="b" l="l" r="r" t="t"/>
            <a:pathLst>
              <a:path extrusionOk="0" h="14929" w="17351">
                <a:moveTo>
                  <a:pt x="14782" y="1794"/>
                </a:moveTo>
                <a:lnTo>
                  <a:pt x="15509" y="2521"/>
                </a:lnTo>
                <a:lnTo>
                  <a:pt x="14782" y="3248"/>
                </a:lnTo>
                <a:lnTo>
                  <a:pt x="14104" y="2521"/>
                </a:lnTo>
                <a:lnTo>
                  <a:pt x="14782" y="1794"/>
                </a:lnTo>
                <a:close/>
                <a:moveTo>
                  <a:pt x="3781" y="2618"/>
                </a:moveTo>
                <a:lnTo>
                  <a:pt x="4217" y="2666"/>
                </a:lnTo>
                <a:lnTo>
                  <a:pt x="4653" y="2812"/>
                </a:lnTo>
                <a:lnTo>
                  <a:pt x="4847" y="2909"/>
                </a:lnTo>
                <a:lnTo>
                  <a:pt x="5041" y="3054"/>
                </a:lnTo>
                <a:lnTo>
                  <a:pt x="5186" y="3200"/>
                </a:lnTo>
                <a:lnTo>
                  <a:pt x="5283" y="3393"/>
                </a:lnTo>
                <a:lnTo>
                  <a:pt x="5429" y="3830"/>
                </a:lnTo>
                <a:lnTo>
                  <a:pt x="5477" y="4314"/>
                </a:lnTo>
                <a:lnTo>
                  <a:pt x="5477" y="4702"/>
                </a:lnTo>
                <a:lnTo>
                  <a:pt x="5089" y="4750"/>
                </a:lnTo>
                <a:lnTo>
                  <a:pt x="4605" y="4702"/>
                </a:lnTo>
                <a:lnTo>
                  <a:pt x="4362" y="4605"/>
                </a:lnTo>
                <a:lnTo>
                  <a:pt x="4169" y="4557"/>
                </a:lnTo>
                <a:lnTo>
                  <a:pt x="3975" y="4460"/>
                </a:lnTo>
                <a:lnTo>
                  <a:pt x="3781" y="4314"/>
                </a:lnTo>
                <a:lnTo>
                  <a:pt x="3635" y="4120"/>
                </a:lnTo>
                <a:lnTo>
                  <a:pt x="3538" y="3927"/>
                </a:lnTo>
                <a:lnTo>
                  <a:pt x="3393" y="3490"/>
                </a:lnTo>
                <a:lnTo>
                  <a:pt x="3345" y="3054"/>
                </a:lnTo>
                <a:lnTo>
                  <a:pt x="3345" y="2618"/>
                </a:lnTo>
                <a:close/>
                <a:moveTo>
                  <a:pt x="12989" y="2909"/>
                </a:moveTo>
                <a:lnTo>
                  <a:pt x="14443" y="4314"/>
                </a:lnTo>
                <a:lnTo>
                  <a:pt x="13038" y="5720"/>
                </a:lnTo>
                <a:lnTo>
                  <a:pt x="11632" y="4266"/>
                </a:lnTo>
                <a:lnTo>
                  <a:pt x="12989" y="2909"/>
                </a:lnTo>
                <a:close/>
                <a:moveTo>
                  <a:pt x="10905" y="4993"/>
                </a:moveTo>
                <a:lnTo>
                  <a:pt x="12359" y="6447"/>
                </a:lnTo>
                <a:lnTo>
                  <a:pt x="11632" y="7125"/>
                </a:lnTo>
                <a:lnTo>
                  <a:pt x="10178" y="5720"/>
                </a:lnTo>
                <a:lnTo>
                  <a:pt x="10905" y="4993"/>
                </a:lnTo>
                <a:close/>
                <a:moveTo>
                  <a:pt x="9839" y="6786"/>
                </a:moveTo>
                <a:lnTo>
                  <a:pt x="10566" y="7513"/>
                </a:lnTo>
                <a:lnTo>
                  <a:pt x="9839" y="8191"/>
                </a:lnTo>
                <a:lnTo>
                  <a:pt x="9112" y="7513"/>
                </a:lnTo>
                <a:lnTo>
                  <a:pt x="9839" y="6786"/>
                </a:lnTo>
                <a:close/>
                <a:moveTo>
                  <a:pt x="2763" y="5284"/>
                </a:moveTo>
                <a:lnTo>
                  <a:pt x="3151" y="5332"/>
                </a:lnTo>
                <a:lnTo>
                  <a:pt x="3538" y="5429"/>
                </a:lnTo>
                <a:lnTo>
                  <a:pt x="3926" y="5574"/>
                </a:lnTo>
                <a:lnTo>
                  <a:pt x="4314" y="5768"/>
                </a:lnTo>
                <a:lnTo>
                  <a:pt x="4653" y="5962"/>
                </a:lnTo>
                <a:lnTo>
                  <a:pt x="5041" y="6107"/>
                </a:lnTo>
                <a:lnTo>
                  <a:pt x="5477" y="6204"/>
                </a:lnTo>
                <a:lnTo>
                  <a:pt x="6301" y="6204"/>
                </a:lnTo>
                <a:lnTo>
                  <a:pt x="6689" y="6107"/>
                </a:lnTo>
                <a:lnTo>
                  <a:pt x="7125" y="5962"/>
                </a:lnTo>
                <a:lnTo>
                  <a:pt x="7464" y="5768"/>
                </a:lnTo>
                <a:lnTo>
                  <a:pt x="7900" y="5526"/>
                </a:lnTo>
                <a:lnTo>
                  <a:pt x="8288" y="5381"/>
                </a:lnTo>
                <a:lnTo>
                  <a:pt x="8724" y="5332"/>
                </a:lnTo>
                <a:lnTo>
                  <a:pt x="9160" y="5332"/>
                </a:lnTo>
                <a:lnTo>
                  <a:pt x="9015" y="5477"/>
                </a:lnTo>
                <a:lnTo>
                  <a:pt x="8967" y="5671"/>
                </a:lnTo>
                <a:lnTo>
                  <a:pt x="9015" y="5865"/>
                </a:lnTo>
                <a:lnTo>
                  <a:pt x="9112" y="6059"/>
                </a:lnTo>
                <a:lnTo>
                  <a:pt x="8046" y="7125"/>
                </a:lnTo>
                <a:lnTo>
                  <a:pt x="7949" y="7319"/>
                </a:lnTo>
                <a:lnTo>
                  <a:pt x="7900" y="7513"/>
                </a:lnTo>
                <a:lnTo>
                  <a:pt x="7949" y="7707"/>
                </a:lnTo>
                <a:lnTo>
                  <a:pt x="8046" y="7852"/>
                </a:lnTo>
                <a:lnTo>
                  <a:pt x="8385" y="8191"/>
                </a:lnTo>
                <a:lnTo>
                  <a:pt x="6592" y="9985"/>
                </a:lnTo>
                <a:lnTo>
                  <a:pt x="6495" y="10179"/>
                </a:lnTo>
                <a:lnTo>
                  <a:pt x="6446" y="10372"/>
                </a:lnTo>
                <a:lnTo>
                  <a:pt x="6495" y="10566"/>
                </a:lnTo>
                <a:lnTo>
                  <a:pt x="6592" y="10712"/>
                </a:lnTo>
                <a:lnTo>
                  <a:pt x="6786" y="10857"/>
                </a:lnTo>
                <a:lnTo>
                  <a:pt x="7173" y="10857"/>
                </a:lnTo>
                <a:lnTo>
                  <a:pt x="7319" y="10712"/>
                </a:lnTo>
                <a:lnTo>
                  <a:pt x="9112" y="8918"/>
                </a:lnTo>
                <a:lnTo>
                  <a:pt x="9500" y="9306"/>
                </a:lnTo>
                <a:lnTo>
                  <a:pt x="9645" y="9403"/>
                </a:lnTo>
                <a:lnTo>
                  <a:pt x="9839" y="9452"/>
                </a:lnTo>
                <a:lnTo>
                  <a:pt x="10033" y="9403"/>
                </a:lnTo>
                <a:lnTo>
                  <a:pt x="10178" y="9306"/>
                </a:lnTo>
                <a:lnTo>
                  <a:pt x="10711" y="8773"/>
                </a:lnTo>
                <a:lnTo>
                  <a:pt x="10566" y="9548"/>
                </a:lnTo>
                <a:lnTo>
                  <a:pt x="10372" y="10275"/>
                </a:lnTo>
                <a:lnTo>
                  <a:pt x="10178" y="10954"/>
                </a:lnTo>
                <a:lnTo>
                  <a:pt x="9936" y="11536"/>
                </a:lnTo>
                <a:lnTo>
                  <a:pt x="9548" y="12311"/>
                </a:lnTo>
                <a:lnTo>
                  <a:pt x="9306" y="12699"/>
                </a:lnTo>
                <a:lnTo>
                  <a:pt x="9063" y="13038"/>
                </a:lnTo>
                <a:lnTo>
                  <a:pt x="8773" y="13329"/>
                </a:lnTo>
                <a:lnTo>
                  <a:pt x="8433" y="13620"/>
                </a:lnTo>
                <a:lnTo>
                  <a:pt x="8094" y="13813"/>
                </a:lnTo>
                <a:lnTo>
                  <a:pt x="7755" y="13910"/>
                </a:lnTo>
                <a:lnTo>
                  <a:pt x="7513" y="13959"/>
                </a:lnTo>
                <a:lnTo>
                  <a:pt x="7270" y="13910"/>
                </a:lnTo>
                <a:lnTo>
                  <a:pt x="6979" y="13813"/>
                </a:lnTo>
                <a:lnTo>
                  <a:pt x="6737" y="13668"/>
                </a:lnTo>
                <a:lnTo>
                  <a:pt x="6543" y="13523"/>
                </a:lnTo>
                <a:lnTo>
                  <a:pt x="6349" y="13474"/>
                </a:lnTo>
                <a:lnTo>
                  <a:pt x="6107" y="13426"/>
                </a:lnTo>
                <a:lnTo>
                  <a:pt x="5865" y="13377"/>
                </a:lnTo>
                <a:lnTo>
                  <a:pt x="5671" y="13426"/>
                </a:lnTo>
                <a:lnTo>
                  <a:pt x="5429" y="13474"/>
                </a:lnTo>
                <a:lnTo>
                  <a:pt x="5235" y="13523"/>
                </a:lnTo>
                <a:lnTo>
                  <a:pt x="5041" y="13668"/>
                </a:lnTo>
                <a:lnTo>
                  <a:pt x="4750" y="13813"/>
                </a:lnTo>
                <a:lnTo>
                  <a:pt x="4508" y="13910"/>
                </a:lnTo>
                <a:lnTo>
                  <a:pt x="4265" y="13959"/>
                </a:lnTo>
                <a:lnTo>
                  <a:pt x="4023" y="13910"/>
                </a:lnTo>
                <a:lnTo>
                  <a:pt x="3635" y="13813"/>
                </a:lnTo>
                <a:lnTo>
                  <a:pt x="3296" y="13620"/>
                </a:lnTo>
                <a:lnTo>
                  <a:pt x="3005" y="13329"/>
                </a:lnTo>
                <a:lnTo>
                  <a:pt x="2715" y="13038"/>
                </a:lnTo>
                <a:lnTo>
                  <a:pt x="2472" y="12699"/>
                </a:lnTo>
                <a:lnTo>
                  <a:pt x="2230" y="12311"/>
                </a:lnTo>
                <a:lnTo>
                  <a:pt x="1842" y="11536"/>
                </a:lnTo>
                <a:lnTo>
                  <a:pt x="1503" y="10712"/>
                </a:lnTo>
                <a:lnTo>
                  <a:pt x="1358" y="10227"/>
                </a:lnTo>
                <a:lnTo>
                  <a:pt x="1212" y="9742"/>
                </a:lnTo>
                <a:lnTo>
                  <a:pt x="1115" y="9209"/>
                </a:lnTo>
                <a:lnTo>
                  <a:pt x="1067" y="8676"/>
                </a:lnTo>
                <a:lnTo>
                  <a:pt x="1018" y="8095"/>
                </a:lnTo>
                <a:lnTo>
                  <a:pt x="1067" y="7561"/>
                </a:lnTo>
                <a:lnTo>
                  <a:pt x="1115" y="7174"/>
                </a:lnTo>
                <a:lnTo>
                  <a:pt x="1212" y="6786"/>
                </a:lnTo>
                <a:lnTo>
                  <a:pt x="1358" y="6398"/>
                </a:lnTo>
                <a:lnTo>
                  <a:pt x="1551" y="6059"/>
                </a:lnTo>
                <a:lnTo>
                  <a:pt x="1794" y="5768"/>
                </a:lnTo>
                <a:lnTo>
                  <a:pt x="2085" y="5526"/>
                </a:lnTo>
                <a:lnTo>
                  <a:pt x="2375" y="5381"/>
                </a:lnTo>
                <a:lnTo>
                  <a:pt x="2763" y="5284"/>
                </a:lnTo>
                <a:close/>
                <a:moveTo>
                  <a:pt x="14007" y="1"/>
                </a:moveTo>
                <a:lnTo>
                  <a:pt x="13862" y="146"/>
                </a:lnTo>
                <a:lnTo>
                  <a:pt x="13716" y="292"/>
                </a:lnTo>
                <a:lnTo>
                  <a:pt x="13716" y="486"/>
                </a:lnTo>
                <a:lnTo>
                  <a:pt x="13716" y="679"/>
                </a:lnTo>
                <a:lnTo>
                  <a:pt x="13862" y="873"/>
                </a:lnTo>
                <a:lnTo>
                  <a:pt x="14104" y="1067"/>
                </a:lnTo>
                <a:lnTo>
                  <a:pt x="13377" y="1794"/>
                </a:lnTo>
                <a:lnTo>
                  <a:pt x="13183" y="1697"/>
                </a:lnTo>
                <a:lnTo>
                  <a:pt x="12989" y="1649"/>
                </a:lnTo>
                <a:lnTo>
                  <a:pt x="12795" y="1697"/>
                </a:lnTo>
                <a:lnTo>
                  <a:pt x="12650" y="1794"/>
                </a:lnTo>
                <a:lnTo>
                  <a:pt x="9936" y="4508"/>
                </a:lnTo>
                <a:lnTo>
                  <a:pt x="9500" y="4363"/>
                </a:lnTo>
                <a:lnTo>
                  <a:pt x="9063" y="4314"/>
                </a:lnTo>
                <a:lnTo>
                  <a:pt x="8530" y="4314"/>
                </a:lnTo>
                <a:lnTo>
                  <a:pt x="7997" y="4411"/>
                </a:lnTo>
                <a:lnTo>
                  <a:pt x="7464" y="4605"/>
                </a:lnTo>
                <a:lnTo>
                  <a:pt x="6931" y="4896"/>
                </a:lnTo>
                <a:lnTo>
                  <a:pt x="6689" y="5041"/>
                </a:lnTo>
                <a:lnTo>
                  <a:pt x="6495" y="5090"/>
                </a:lnTo>
                <a:lnTo>
                  <a:pt x="6592" y="4654"/>
                </a:lnTo>
                <a:lnTo>
                  <a:pt x="6737" y="4169"/>
                </a:lnTo>
                <a:lnTo>
                  <a:pt x="6883" y="3781"/>
                </a:lnTo>
                <a:lnTo>
                  <a:pt x="7076" y="3393"/>
                </a:lnTo>
                <a:lnTo>
                  <a:pt x="7270" y="3054"/>
                </a:lnTo>
                <a:lnTo>
                  <a:pt x="7513" y="2715"/>
                </a:lnTo>
                <a:lnTo>
                  <a:pt x="7755" y="2424"/>
                </a:lnTo>
                <a:lnTo>
                  <a:pt x="8046" y="2182"/>
                </a:lnTo>
                <a:lnTo>
                  <a:pt x="8336" y="1940"/>
                </a:lnTo>
                <a:lnTo>
                  <a:pt x="8676" y="1697"/>
                </a:lnTo>
                <a:lnTo>
                  <a:pt x="8821" y="1552"/>
                </a:lnTo>
                <a:lnTo>
                  <a:pt x="8918" y="1406"/>
                </a:lnTo>
                <a:lnTo>
                  <a:pt x="8918" y="1213"/>
                </a:lnTo>
                <a:lnTo>
                  <a:pt x="8821" y="1019"/>
                </a:lnTo>
                <a:lnTo>
                  <a:pt x="8724" y="873"/>
                </a:lnTo>
                <a:lnTo>
                  <a:pt x="8530" y="776"/>
                </a:lnTo>
                <a:lnTo>
                  <a:pt x="8336" y="776"/>
                </a:lnTo>
                <a:lnTo>
                  <a:pt x="8143" y="825"/>
                </a:lnTo>
                <a:lnTo>
                  <a:pt x="7803" y="1067"/>
                </a:lnTo>
                <a:lnTo>
                  <a:pt x="7513" y="1309"/>
                </a:lnTo>
                <a:lnTo>
                  <a:pt x="6979" y="1794"/>
                </a:lnTo>
                <a:lnTo>
                  <a:pt x="6543" y="2376"/>
                </a:lnTo>
                <a:lnTo>
                  <a:pt x="6156" y="2957"/>
                </a:lnTo>
                <a:lnTo>
                  <a:pt x="6010" y="2618"/>
                </a:lnTo>
                <a:lnTo>
                  <a:pt x="5768" y="2327"/>
                </a:lnTo>
                <a:lnTo>
                  <a:pt x="5380" y="2036"/>
                </a:lnTo>
                <a:lnTo>
                  <a:pt x="4944" y="1843"/>
                </a:lnTo>
                <a:lnTo>
                  <a:pt x="4459" y="1697"/>
                </a:lnTo>
                <a:lnTo>
                  <a:pt x="3878" y="1600"/>
                </a:lnTo>
                <a:lnTo>
                  <a:pt x="3151" y="1600"/>
                </a:lnTo>
                <a:lnTo>
                  <a:pt x="2811" y="1649"/>
                </a:lnTo>
                <a:lnTo>
                  <a:pt x="2666" y="1697"/>
                </a:lnTo>
                <a:lnTo>
                  <a:pt x="2521" y="1794"/>
                </a:lnTo>
                <a:lnTo>
                  <a:pt x="2472" y="1940"/>
                </a:lnTo>
                <a:lnTo>
                  <a:pt x="2424" y="2085"/>
                </a:lnTo>
                <a:lnTo>
                  <a:pt x="2375" y="2376"/>
                </a:lnTo>
                <a:lnTo>
                  <a:pt x="2327" y="2715"/>
                </a:lnTo>
                <a:lnTo>
                  <a:pt x="2327" y="3103"/>
                </a:lnTo>
                <a:lnTo>
                  <a:pt x="2424" y="3733"/>
                </a:lnTo>
                <a:lnTo>
                  <a:pt x="2618" y="4314"/>
                </a:lnTo>
                <a:lnTo>
                  <a:pt x="2085" y="4411"/>
                </a:lnTo>
                <a:lnTo>
                  <a:pt x="1600" y="4605"/>
                </a:lnTo>
                <a:lnTo>
                  <a:pt x="1212" y="4944"/>
                </a:lnTo>
                <a:lnTo>
                  <a:pt x="824" y="5332"/>
                </a:lnTo>
                <a:lnTo>
                  <a:pt x="534" y="5768"/>
                </a:lnTo>
                <a:lnTo>
                  <a:pt x="291" y="6301"/>
                </a:lnTo>
                <a:lnTo>
                  <a:pt x="146" y="6883"/>
                </a:lnTo>
                <a:lnTo>
                  <a:pt x="49" y="7464"/>
                </a:lnTo>
                <a:lnTo>
                  <a:pt x="1" y="8095"/>
                </a:lnTo>
                <a:lnTo>
                  <a:pt x="49" y="8725"/>
                </a:lnTo>
                <a:lnTo>
                  <a:pt x="97" y="9355"/>
                </a:lnTo>
                <a:lnTo>
                  <a:pt x="243" y="9936"/>
                </a:lnTo>
                <a:lnTo>
                  <a:pt x="388" y="10518"/>
                </a:lnTo>
                <a:lnTo>
                  <a:pt x="534" y="11051"/>
                </a:lnTo>
                <a:lnTo>
                  <a:pt x="921" y="11972"/>
                </a:lnTo>
                <a:lnTo>
                  <a:pt x="1164" y="12505"/>
                </a:lnTo>
                <a:lnTo>
                  <a:pt x="1454" y="12989"/>
                </a:lnTo>
                <a:lnTo>
                  <a:pt x="1745" y="13426"/>
                </a:lnTo>
                <a:lnTo>
                  <a:pt x="2036" y="13765"/>
                </a:lnTo>
                <a:lnTo>
                  <a:pt x="2472" y="14201"/>
                </a:lnTo>
                <a:lnTo>
                  <a:pt x="2908" y="14540"/>
                </a:lnTo>
                <a:lnTo>
                  <a:pt x="3345" y="14783"/>
                </a:lnTo>
                <a:lnTo>
                  <a:pt x="3829" y="14928"/>
                </a:lnTo>
                <a:lnTo>
                  <a:pt x="4556" y="14928"/>
                </a:lnTo>
                <a:lnTo>
                  <a:pt x="4944" y="14831"/>
                </a:lnTo>
                <a:lnTo>
                  <a:pt x="5283" y="14686"/>
                </a:lnTo>
                <a:lnTo>
                  <a:pt x="5622" y="14492"/>
                </a:lnTo>
                <a:lnTo>
                  <a:pt x="5719" y="14443"/>
                </a:lnTo>
                <a:lnTo>
                  <a:pt x="5865" y="14395"/>
                </a:lnTo>
                <a:lnTo>
                  <a:pt x="6010" y="14443"/>
                </a:lnTo>
                <a:lnTo>
                  <a:pt x="6156" y="14492"/>
                </a:lnTo>
                <a:lnTo>
                  <a:pt x="6592" y="14734"/>
                </a:lnTo>
                <a:lnTo>
                  <a:pt x="7028" y="14880"/>
                </a:lnTo>
                <a:lnTo>
                  <a:pt x="7513" y="14928"/>
                </a:lnTo>
                <a:lnTo>
                  <a:pt x="7949" y="14928"/>
                </a:lnTo>
                <a:lnTo>
                  <a:pt x="8385" y="14783"/>
                </a:lnTo>
                <a:lnTo>
                  <a:pt x="8773" y="14589"/>
                </a:lnTo>
                <a:lnTo>
                  <a:pt x="9160" y="14347"/>
                </a:lnTo>
                <a:lnTo>
                  <a:pt x="9548" y="14007"/>
                </a:lnTo>
                <a:lnTo>
                  <a:pt x="9887" y="13571"/>
                </a:lnTo>
                <a:lnTo>
                  <a:pt x="10227" y="13135"/>
                </a:lnTo>
                <a:lnTo>
                  <a:pt x="10566" y="12602"/>
                </a:lnTo>
                <a:lnTo>
                  <a:pt x="10857" y="11972"/>
                </a:lnTo>
                <a:lnTo>
                  <a:pt x="11147" y="11196"/>
                </a:lnTo>
                <a:lnTo>
                  <a:pt x="11438" y="10324"/>
                </a:lnTo>
                <a:lnTo>
                  <a:pt x="11632" y="9355"/>
                </a:lnTo>
                <a:lnTo>
                  <a:pt x="11729" y="8870"/>
                </a:lnTo>
                <a:lnTo>
                  <a:pt x="11778" y="8337"/>
                </a:lnTo>
                <a:lnTo>
                  <a:pt x="11874" y="8288"/>
                </a:lnTo>
                <a:lnTo>
                  <a:pt x="11971" y="8191"/>
                </a:lnTo>
                <a:lnTo>
                  <a:pt x="13425" y="6786"/>
                </a:lnTo>
                <a:lnTo>
                  <a:pt x="15509" y="4702"/>
                </a:lnTo>
                <a:lnTo>
                  <a:pt x="15655" y="4508"/>
                </a:lnTo>
                <a:lnTo>
                  <a:pt x="15655" y="4314"/>
                </a:lnTo>
                <a:lnTo>
                  <a:pt x="15655" y="4120"/>
                </a:lnTo>
                <a:lnTo>
                  <a:pt x="15509" y="3975"/>
                </a:lnTo>
                <a:lnTo>
                  <a:pt x="16236" y="3248"/>
                </a:lnTo>
                <a:lnTo>
                  <a:pt x="16479" y="3490"/>
                </a:lnTo>
                <a:lnTo>
                  <a:pt x="16672" y="3587"/>
                </a:lnTo>
                <a:lnTo>
                  <a:pt x="16818" y="3636"/>
                </a:lnTo>
                <a:lnTo>
                  <a:pt x="17012" y="3587"/>
                </a:lnTo>
                <a:lnTo>
                  <a:pt x="17206" y="3490"/>
                </a:lnTo>
                <a:lnTo>
                  <a:pt x="17303" y="3297"/>
                </a:lnTo>
                <a:lnTo>
                  <a:pt x="17351" y="3103"/>
                </a:lnTo>
                <a:lnTo>
                  <a:pt x="17303" y="2957"/>
                </a:lnTo>
                <a:lnTo>
                  <a:pt x="17206" y="2763"/>
                </a:lnTo>
                <a:lnTo>
                  <a:pt x="14588" y="146"/>
                </a:lnTo>
                <a:lnTo>
                  <a:pt x="143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1" name="Google Shape;2041;p57"/>
          <p:cNvGrpSpPr/>
          <p:nvPr/>
        </p:nvGrpSpPr>
        <p:grpSpPr>
          <a:xfrm>
            <a:off x="5974270" y="3988916"/>
            <a:ext cx="392155" cy="392133"/>
            <a:chOff x="6019982" y="3988927"/>
            <a:chExt cx="392155" cy="392133"/>
          </a:xfrm>
        </p:grpSpPr>
        <p:sp>
          <p:nvSpPr>
            <p:cNvPr id="2042" name="Google Shape;2042;p57"/>
            <p:cNvSpPr/>
            <p:nvPr/>
          </p:nvSpPr>
          <p:spPr>
            <a:xfrm>
              <a:off x="6019982" y="3988927"/>
              <a:ext cx="392155" cy="392133"/>
            </a:xfrm>
            <a:custGeom>
              <a:rect b="b" l="l" r="r" t="t"/>
              <a:pathLst>
                <a:path extrusionOk="0" h="17351" w="17352">
                  <a:moveTo>
                    <a:pt x="8967" y="1018"/>
                  </a:moveTo>
                  <a:lnTo>
                    <a:pt x="9258" y="1115"/>
                  </a:lnTo>
                  <a:lnTo>
                    <a:pt x="9548" y="1260"/>
                  </a:lnTo>
                  <a:lnTo>
                    <a:pt x="9791" y="1406"/>
                  </a:lnTo>
                  <a:lnTo>
                    <a:pt x="9985" y="1599"/>
                  </a:lnTo>
                  <a:lnTo>
                    <a:pt x="10178" y="1842"/>
                  </a:lnTo>
                  <a:lnTo>
                    <a:pt x="10324" y="2133"/>
                  </a:lnTo>
                  <a:lnTo>
                    <a:pt x="10372" y="2423"/>
                  </a:lnTo>
                  <a:lnTo>
                    <a:pt x="10469" y="2617"/>
                  </a:lnTo>
                  <a:lnTo>
                    <a:pt x="10615" y="2763"/>
                  </a:lnTo>
                  <a:lnTo>
                    <a:pt x="10857" y="2811"/>
                  </a:lnTo>
                  <a:lnTo>
                    <a:pt x="11051" y="2811"/>
                  </a:lnTo>
                  <a:lnTo>
                    <a:pt x="11390" y="2714"/>
                  </a:lnTo>
                  <a:lnTo>
                    <a:pt x="11681" y="2714"/>
                  </a:lnTo>
                  <a:lnTo>
                    <a:pt x="12117" y="2763"/>
                  </a:lnTo>
                  <a:lnTo>
                    <a:pt x="12456" y="2860"/>
                  </a:lnTo>
                  <a:lnTo>
                    <a:pt x="12796" y="3053"/>
                  </a:lnTo>
                  <a:lnTo>
                    <a:pt x="13086" y="3296"/>
                  </a:lnTo>
                  <a:lnTo>
                    <a:pt x="13329" y="3587"/>
                  </a:lnTo>
                  <a:lnTo>
                    <a:pt x="13523" y="3926"/>
                  </a:lnTo>
                  <a:lnTo>
                    <a:pt x="13620" y="4265"/>
                  </a:lnTo>
                  <a:lnTo>
                    <a:pt x="13668" y="4701"/>
                  </a:lnTo>
                  <a:lnTo>
                    <a:pt x="13668" y="4847"/>
                  </a:lnTo>
                  <a:lnTo>
                    <a:pt x="13716" y="5040"/>
                  </a:lnTo>
                  <a:lnTo>
                    <a:pt x="13813" y="5234"/>
                  </a:lnTo>
                  <a:lnTo>
                    <a:pt x="14007" y="5331"/>
                  </a:lnTo>
                  <a:lnTo>
                    <a:pt x="14201" y="5380"/>
                  </a:lnTo>
                  <a:lnTo>
                    <a:pt x="14298" y="5380"/>
                  </a:lnTo>
                  <a:lnTo>
                    <a:pt x="14686" y="5428"/>
                  </a:lnTo>
                  <a:lnTo>
                    <a:pt x="15073" y="5525"/>
                  </a:lnTo>
                  <a:lnTo>
                    <a:pt x="15413" y="5719"/>
                  </a:lnTo>
                  <a:lnTo>
                    <a:pt x="15703" y="5961"/>
                  </a:lnTo>
                  <a:lnTo>
                    <a:pt x="15994" y="6252"/>
                  </a:lnTo>
                  <a:lnTo>
                    <a:pt x="16140" y="6591"/>
                  </a:lnTo>
                  <a:lnTo>
                    <a:pt x="16285" y="6979"/>
                  </a:lnTo>
                  <a:lnTo>
                    <a:pt x="16334" y="7367"/>
                  </a:lnTo>
                  <a:lnTo>
                    <a:pt x="16285" y="7803"/>
                  </a:lnTo>
                  <a:lnTo>
                    <a:pt x="16140" y="8191"/>
                  </a:lnTo>
                  <a:lnTo>
                    <a:pt x="15994" y="8530"/>
                  </a:lnTo>
                  <a:lnTo>
                    <a:pt x="15703" y="8821"/>
                  </a:lnTo>
                  <a:lnTo>
                    <a:pt x="15413" y="9063"/>
                  </a:lnTo>
                  <a:lnTo>
                    <a:pt x="15073" y="9257"/>
                  </a:lnTo>
                  <a:lnTo>
                    <a:pt x="14686" y="9354"/>
                  </a:lnTo>
                  <a:lnTo>
                    <a:pt x="14298" y="9402"/>
                  </a:lnTo>
                  <a:lnTo>
                    <a:pt x="12602" y="9402"/>
                  </a:lnTo>
                  <a:lnTo>
                    <a:pt x="12989" y="9160"/>
                  </a:lnTo>
                  <a:lnTo>
                    <a:pt x="13183" y="9015"/>
                  </a:lnTo>
                  <a:lnTo>
                    <a:pt x="13232" y="8869"/>
                  </a:lnTo>
                  <a:lnTo>
                    <a:pt x="13280" y="8675"/>
                  </a:lnTo>
                  <a:lnTo>
                    <a:pt x="13183" y="8481"/>
                  </a:lnTo>
                  <a:lnTo>
                    <a:pt x="12166" y="6688"/>
                  </a:lnTo>
                  <a:lnTo>
                    <a:pt x="12069" y="6543"/>
                  </a:lnTo>
                  <a:lnTo>
                    <a:pt x="11875" y="6494"/>
                  </a:lnTo>
                  <a:lnTo>
                    <a:pt x="11681" y="6446"/>
                  </a:lnTo>
                  <a:lnTo>
                    <a:pt x="11487" y="6543"/>
                  </a:lnTo>
                  <a:lnTo>
                    <a:pt x="10809" y="6931"/>
                  </a:lnTo>
                  <a:lnTo>
                    <a:pt x="10518" y="6737"/>
                  </a:lnTo>
                  <a:lnTo>
                    <a:pt x="10178" y="6543"/>
                  </a:lnTo>
                  <a:lnTo>
                    <a:pt x="10178" y="5767"/>
                  </a:lnTo>
                  <a:lnTo>
                    <a:pt x="10130" y="5574"/>
                  </a:lnTo>
                  <a:lnTo>
                    <a:pt x="10033" y="5428"/>
                  </a:lnTo>
                  <a:lnTo>
                    <a:pt x="9888" y="5283"/>
                  </a:lnTo>
                  <a:lnTo>
                    <a:pt x="7464" y="5283"/>
                  </a:lnTo>
                  <a:lnTo>
                    <a:pt x="7271" y="5428"/>
                  </a:lnTo>
                  <a:lnTo>
                    <a:pt x="7174" y="5574"/>
                  </a:lnTo>
                  <a:lnTo>
                    <a:pt x="7125" y="5767"/>
                  </a:lnTo>
                  <a:lnTo>
                    <a:pt x="7125" y="6543"/>
                  </a:lnTo>
                  <a:lnTo>
                    <a:pt x="6834" y="6737"/>
                  </a:lnTo>
                  <a:lnTo>
                    <a:pt x="6544" y="6931"/>
                  </a:lnTo>
                  <a:lnTo>
                    <a:pt x="5817" y="6543"/>
                  </a:lnTo>
                  <a:lnTo>
                    <a:pt x="5671" y="6446"/>
                  </a:lnTo>
                  <a:lnTo>
                    <a:pt x="5477" y="6494"/>
                  </a:lnTo>
                  <a:lnTo>
                    <a:pt x="5284" y="6543"/>
                  </a:lnTo>
                  <a:lnTo>
                    <a:pt x="5138" y="6688"/>
                  </a:lnTo>
                  <a:lnTo>
                    <a:pt x="4120" y="8481"/>
                  </a:lnTo>
                  <a:lnTo>
                    <a:pt x="4072" y="8675"/>
                  </a:lnTo>
                  <a:lnTo>
                    <a:pt x="4072" y="8869"/>
                  </a:lnTo>
                  <a:lnTo>
                    <a:pt x="4169" y="9015"/>
                  </a:lnTo>
                  <a:lnTo>
                    <a:pt x="4314" y="9160"/>
                  </a:lnTo>
                  <a:lnTo>
                    <a:pt x="4750" y="9402"/>
                  </a:lnTo>
                  <a:lnTo>
                    <a:pt x="3006" y="9402"/>
                  </a:lnTo>
                  <a:lnTo>
                    <a:pt x="2618" y="9354"/>
                  </a:lnTo>
                  <a:lnTo>
                    <a:pt x="2230" y="9257"/>
                  </a:lnTo>
                  <a:lnTo>
                    <a:pt x="1891" y="9063"/>
                  </a:lnTo>
                  <a:lnTo>
                    <a:pt x="1600" y="8821"/>
                  </a:lnTo>
                  <a:lnTo>
                    <a:pt x="1358" y="8530"/>
                  </a:lnTo>
                  <a:lnTo>
                    <a:pt x="1164" y="8191"/>
                  </a:lnTo>
                  <a:lnTo>
                    <a:pt x="1067" y="7803"/>
                  </a:lnTo>
                  <a:lnTo>
                    <a:pt x="1019" y="7367"/>
                  </a:lnTo>
                  <a:lnTo>
                    <a:pt x="1067" y="6979"/>
                  </a:lnTo>
                  <a:lnTo>
                    <a:pt x="1164" y="6591"/>
                  </a:lnTo>
                  <a:lnTo>
                    <a:pt x="1358" y="6252"/>
                  </a:lnTo>
                  <a:lnTo>
                    <a:pt x="1600" y="5961"/>
                  </a:lnTo>
                  <a:lnTo>
                    <a:pt x="1891" y="5719"/>
                  </a:lnTo>
                  <a:lnTo>
                    <a:pt x="2230" y="5525"/>
                  </a:lnTo>
                  <a:lnTo>
                    <a:pt x="2618" y="5428"/>
                  </a:lnTo>
                  <a:lnTo>
                    <a:pt x="3006" y="5380"/>
                  </a:lnTo>
                  <a:lnTo>
                    <a:pt x="3103" y="5380"/>
                  </a:lnTo>
                  <a:lnTo>
                    <a:pt x="3345" y="5331"/>
                  </a:lnTo>
                  <a:lnTo>
                    <a:pt x="3490" y="5234"/>
                  </a:lnTo>
                  <a:lnTo>
                    <a:pt x="3636" y="5040"/>
                  </a:lnTo>
                  <a:lnTo>
                    <a:pt x="3636" y="4847"/>
                  </a:lnTo>
                  <a:lnTo>
                    <a:pt x="3636" y="4701"/>
                  </a:lnTo>
                  <a:lnTo>
                    <a:pt x="3684" y="4265"/>
                  </a:lnTo>
                  <a:lnTo>
                    <a:pt x="3830" y="3926"/>
                  </a:lnTo>
                  <a:lnTo>
                    <a:pt x="3975" y="3587"/>
                  </a:lnTo>
                  <a:lnTo>
                    <a:pt x="4217" y="3296"/>
                  </a:lnTo>
                  <a:lnTo>
                    <a:pt x="4508" y="3053"/>
                  </a:lnTo>
                  <a:lnTo>
                    <a:pt x="4847" y="2860"/>
                  </a:lnTo>
                  <a:lnTo>
                    <a:pt x="5235" y="2763"/>
                  </a:lnTo>
                  <a:lnTo>
                    <a:pt x="5623" y="2714"/>
                  </a:lnTo>
                  <a:lnTo>
                    <a:pt x="5962" y="2714"/>
                  </a:lnTo>
                  <a:lnTo>
                    <a:pt x="6253" y="2811"/>
                  </a:lnTo>
                  <a:lnTo>
                    <a:pt x="6495" y="2811"/>
                  </a:lnTo>
                  <a:lnTo>
                    <a:pt x="6689" y="2763"/>
                  </a:lnTo>
                  <a:lnTo>
                    <a:pt x="6834" y="2617"/>
                  </a:lnTo>
                  <a:lnTo>
                    <a:pt x="6931" y="2423"/>
                  </a:lnTo>
                  <a:lnTo>
                    <a:pt x="7028" y="2133"/>
                  </a:lnTo>
                  <a:lnTo>
                    <a:pt x="7174" y="1842"/>
                  </a:lnTo>
                  <a:lnTo>
                    <a:pt x="7319" y="1599"/>
                  </a:lnTo>
                  <a:lnTo>
                    <a:pt x="7561" y="1406"/>
                  </a:lnTo>
                  <a:lnTo>
                    <a:pt x="7804" y="1260"/>
                  </a:lnTo>
                  <a:lnTo>
                    <a:pt x="8046" y="1115"/>
                  </a:lnTo>
                  <a:lnTo>
                    <a:pt x="8337" y="1018"/>
                  </a:lnTo>
                  <a:close/>
                  <a:moveTo>
                    <a:pt x="9161" y="6301"/>
                  </a:moveTo>
                  <a:lnTo>
                    <a:pt x="9161" y="6931"/>
                  </a:lnTo>
                  <a:lnTo>
                    <a:pt x="9209" y="7076"/>
                  </a:lnTo>
                  <a:lnTo>
                    <a:pt x="9258" y="7221"/>
                  </a:lnTo>
                  <a:lnTo>
                    <a:pt x="9355" y="7318"/>
                  </a:lnTo>
                  <a:lnTo>
                    <a:pt x="9500" y="7415"/>
                  </a:lnTo>
                  <a:lnTo>
                    <a:pt x="9985" y="7609"/>
                  </a:lnTo>
                  <a:lnTo>
                    <a:pt x="10421" y="7900"/>
                  </a:lnTo>
                  <a:lnTo>
                    <a:pt x="10566" y="7997"/>
                  </a:lnTo>
                  <a:lnTo>
                    <a:pt x="10712" y="8045"/>
                  </a:lnTo>
                  <a:lnTo>
                    <a:pt x="10857" y="8045"/>
                  </a:lnTo>
                  <a:lnTo>
                    <a:pt x="11002" y="7948"/>
                  </a:lnTo>
                  <a:lnTo>
                    <a:pt x="11536" y="7658"/>
                  </a:lnTo>
                  <a:lnTo>
                    <a:pt x="12069" y="8530"/>
                  </a:lnTo>
                  <a:lnTo>
                    <a:pt x="11536" y="8869"/>
                  </a:lnTo>
                  <a:lnTo>
                    <a:pt x="11390" y="8966"/>
                  </a:lnTo>
                  <a:lnTo>
                    <a:pt x="11293" y="9063"/>
                  </a:lnTo>
                  <a:lnTo>
                    <a:pt x="11245" y="9208"/>
                  </a:lnTo>
                  <a:lnTo>
                    <a:pt x="11293" y="9402"/>
                  </a:lnTo>
                  <a:lnTo>
                    <a:pt x="11342" y="9935"/>
                  </a:lnTo>
                  <a:lnTo>
                    <a:pt x="11293" y="10420"/>
                  </a:lnTo>
                  <a:lnTo>
                    <a:pt x="11245" y="10614"/>
                  </a:lnTo>
                  <a:lnTo>
                    <a:pt x="11293" y="10759"/>
                  </a:lnTo>
                  <a:lnTo>
                    <a:pt x="11390" y="10856"/>
                  </a:lnTo>
                  <a:lnTo>
                    <a:pt x="11536" y="10953"/>
                  </a:lnTo>
                  <a:lnTo>
                    <a:pt x="12069" y="11292"/>
                  </a:lnTo>
                  <a:lnTo>
                    <a:pt x="11536" y="12165"/>
                  </a:lnTo>
                  <a:lnTo>
                    <a:pt x="11002" y="11874"/>
                  </a:lnTo>
                  <a:lnTo>
                    <a:pt x="10857" y="11777"/>
                  </a:lnTo>
                  <a:lnTo>
                    <a:pt x="10712" y="11777"/>
                  </a:lnTo>
                  <a:lnTo>
                    <a:pt x="10566" y="11826"/>
                  </a:lnTo>
                  <a:lnTo>
                    <a:pt x="10421" y="11922"/>
                  </a:lnTo>
                  <a:lnTo>
                    <a:pt x="9985" y="12213"/>
                  </a:lnTo>
                  <a:lnTo>
                    <a:pt x="9500" y="12456"/>
                  </a:lnTo>
                  <a:lnTo>
                    <a:pt x="9355" y="12504"/>
                  </a:lnTo>
                  <a:lnTo>
                    <a:pt x="9258" y="12601"/>
                  </a:lnTo>
                  <a:lnTo>
                    <a:pt x="9209" y="12746"/>
                  </a:lnTo>
                  <a:lnTo>
                    <a:pt x="9161" y="12892"/>
                  </a:lnTo>
                  <a:lnTo>
                    <a:pt x="9161" y="13570"/>
                  </a:lnTo>
                  <a:lnTo>
                    <a:pt x="8143" y="13570"/>
                  </a:lnTo>
                  <a:lnTo>
                    <a:pt x="8143" y="12892"/>
                  </a:lnTo>
                  <a:lnTo>
                    <a:pt x="8143" y="12746"/>
                  </a:lnTo>
                  <a:lnTo>
                    <a:pt x="8046" y="12601"/>
                  </a:lnTo>
                  <a:lnTo>
                    <a:pt x="7949" y="12504"/>
                  </a:lnTo>
                  <a:lnTo>
                    <a:pt x="7804" y="12456"/>
                  </a:lnTo>
                  <a:lnTo>
                    <a:pt x="7319" y="12213"/>
                  </a:lnTo>
                  <a:lnTo>
                    <a:pt x="6931" y="11922"/>
                  </a:lnTo>
                  <a:lnTo>
                    <a:pt x="6786" y="11826"/>
                  </a:lnTo>
                  <a:lnTo>
                    <a:pt x="6641" y="11777"/>
                  </a:lnTo>
                  <a:lnTo>
                    <a:pt x="6447" y="11777"/>
                  </a:lnTo>
                  <a:lnTo>
                    <a:pt x="6301" y="11874"/>
                  </a:lnTo>
                  <a:lnTo>
                    <a:pt x="5768" y="12165"/>
                  </a:lnTo>
                  <a:lnTo>
                    <a:pt x="5284" y="11292"/>
                  </a:lnTo>
                  <a:lnTo>
                    <a:pt x="5817" y="10953"/>
                  </a:lnTo>
                  <a:lnTo>
                    <a:pt x="5914" y="10856"/>
                  </a:lnTo>
                  <a:lnTo>
                    <a:pt x="6010" y="10759"/>
                  </a:lnTo>
                  <a:lnTo>
                    <a:pt x="6059" y="10614"/>
                  </a:lnTo>
                  <a:lnTo>
                    <a:pt x="6059" y="10420"/>
                  </a:lnTo>
                  <a:lnTo>
                    <a:pt x="6010" y="9935"/>
                  </a:lnTo>
                  <a:lnTo>
                    <a:pt x="6059" y="9402"/>
                  </a:lnTo>
                  <a:lnTo>
                    <a:pt x="6059" y="9208"/>
                  </a:lnTo>
                  <a:lnTo>
                    <a:pt x="6010" y="9063"/>
                  </a:lnTo>
                  <a:lnTo>
                    <a:pt x="5914" y="8966"/>
                  </a:lnTo>
                  <a:lnTo>
                    <a:pt x="5817" y="8869"/>
                  </a:lnTo>
                  <a:lnTo>
                    <a:pt x="5284" y="8530"/>
                  </a:lnTo>
                  <a:lnTo>
                    <a:pt x="5768" y="7658"/>
                  </a:lnTo>
                  <a:lnTo>
                    <a:pt x="6301" y="7948"/>
                  </a:lnTo>
                  <a:lnTo>
                    <a:pt x="6447" y="8045"/>
                  </a:lnTo>
                  <a:lnTo>
                    <a:pt x="6641" y="8045"/>
                  </a:lnTo>
                  <a:lnTo>
                    <a:pt x="6786" y="7997"/>
                  </a:lnTo>
                  <a:lnTo>
                    <a:pt x="6931" y="7900"/>
                  </a:lnTo>
                  <a:lnTo>
                    <a:pt x="7319" y="7609"/>
                  </a:lnTo>
                  <a:lnTo>
                    <a:pt x="7804" y="7415"/>
                  </a:lnTo>
                  <a:lnTo>
                    <a:pt x="7949" y="7318"/>
                  </a:lnTo>
                  <a:lnTo>
                    <a:pt x="8046" y="7221"/>
                  </a:lnTo>
                  <a:lnTo>
                    <a:pt x="8143" y="7076"/>
                  </a:lnTo>
                  <a:lnTo>
                    <a:pt x="8143" y="6931"/>
                  </a:lnTo>
                  <a:lnTo>
                    <a:pt x="8143" y="6301"/>
                  </a:lnTo>
                  <a:close/>
                  <a:moveTo>
                    <a:pt x="2569" y="14055"/>
                  </a:moveTo>
                  <a:lnTo>
                    <a:pt x="2763" y="14103"/>
                  </a:lnTo>
                  <a:lnTo>
                    <a:pt x="2909" y="14200"/>
                  </a:lnTo>
                  <a:lnTo>
                    <a:pt x="3006" y="14346"/>
                  </a:lnTo>
                  <a:lnTo>
                    <a:pt x="3054" y="14540"/>
                  </a:lnTo>
                  <a:lnTo>
                    <a:pt x="3006" y="14782"/>
                  </a:lnTo>
                  <a:lnTo>
                    <a:pt x="2909" y="14927"/>
                  </a:lnTo>
                  <a:lnTo>
                    <a:pt x="2763" y="15024"/>
                  </a:lnTo>
                  <a:lnTo>
                    <a:pt x="2569" y="15073"/>
                  </a:lnTo>
                  <a:lnTo>
                    <a:pt x="2376" y="15024"/>
                  </a:lnTo>
                  <a:lnTo>
                    <a:pt x="2182" y="14927"/>
                  </a:lnTo>
                  <a:lnTo>
                    <a:pt x="2085" y="14782"/>
                  </a:lnTo>
                  <a:lnTo>
                    <a:pt x="2036" y="14540"/>
                  </a:lnTo>
                  <a:lnTo>
                    <a:pt x="2085" y="14346"/>
                  </a:lnTo>
                  <a:lnTo>
                    <a:pt x="2182" y="14200"/>
                  </a:lnTo>
                  <a:lnTo>
                    <a:pt x="2376" y="14103"/>
                  </a:lnTo>
                  <a:lnTo>
                    <a:pt x="2569" y="14055"/>
                  </a:lnTo>
                  <a:close/>
                  <a:moveTo>
                    <a:pt x="14783" y="14055"/>
                  </a:moveTo>
                  <a:lnTo>
                    <a:pt x="14977" y="14103"/>
                  </a:lnTo>
                  <a:lnTo>
                    <a:pt x="15122" y="14200"/>
                  </a:lnTo>
                  <a:lnTo>
                    <a:pt x="15267" y="14346"/>
                  </a:lnTo>
                  <a:lnTo>
                    <a:pt x="15267" y="14540"/>
                  </a:lnTo>
                  <a:lnTo>
                    <a:pt x="15267" y="14782"/>
                  </a:lnTo>
                  <a:lnTo>
                    <a:pt x="15122" y="14927"/>
                  </a:lnTo>
                  <a:lnTo>
                    <a:pt x="14977" y="15024"/>
                  </a:lnTo>
                  <a:lnTo>
                    <a:pt x="14783" y="15073"/>
                  </a:lnTo>
                  <a:lnTo>
                    <a:pt x="14589" y="15024"/>
                  </a:lnTo>
                  <a:lnTo>
                    <a:pt x="14395" y="14927"/>
                  </a:lnTo>
                  <a:lnTo>
                    <a:pt x="14298" y="14782"/>
                  </a:lnTo>
                  <a:lnTo>
                    <a:pt x="14250" y="14540"/>
                  </a:lnTo>
                  <a:lnTo>
                    <a:pt x="14298" y="14346"/>
                  </a:lnTo>
                  <a:lnTo>
                    <a:pt x="14395" y="14200"/>
                  </a:lnTo>
                  <a:lnTo>
                    <a:pt x="14589" y="14103"/>
                  </a:lnTo>
                  <a:lnTo>
                    <a:pt x="14783" y="14055"/>
                  </a:lnTo>
                  <a:close/>
                  <a:moveTo>
                    <a:pt x="8240" y="0"/>
                  </a:moveTo>
                  <a:lnTo>
                    <a:pt x="7852" y="97"/>
                  </a:lnTo>
                  <a:lnTo>
                    <a:pt x="7464" y="242"/>
                  </a:lnTo>
                  <a:lnTo>
                    <a:pt x="7125" y="485"/>
                  </a:lnTo>
                  <a:lnTo>
                    <a:pt x="6786" y="727"/>
                  </a:lnTo>
                  <a:lnTo>
                    <a:pt x="6495" y="1018"/>
                  </a:lnTo>
                  <a:lnTo>
                    <a:pt x="6253" y="1357"/>
                  </a:lnTo>
                  <a:lnTo>
                    <a:pt x="6107" y="1696"/>
                  </a:lnTo>
                  <a:lnTo>
                    <a:pt x="5623" y="1696"/>
                  </a:lnTo>
                  <a:lnTo>
                    <a:pt x="5041" y="1745"/>
                  </a:lnTo>
                  <a:lnTo>
                    <a:pt x="4557" y="1890"/>
                  </a:lnTo>
                  <a:lnTo>
                    <a:pt x="4023" y="2133"/>
                  </a:lnTo>
                  <a:lnTo>
                    <a:pt x="3636" y="2472"/>
                  </a:lnTo>
                  <a:lnTo>
                    <a:pt x="3248" y="2860"/>
                  </a:lnTo>
                  <a:lnTo>
                    <a:pt x="2957" y="3344"/>
                  </a:lnTo>
                  <a:lnTo>
                    <a:pt x="2763" y="3829"/>
                  </a:lnTo>
                  <a:lnTo>
                    <a:pt x="2666" y="4362"/>
                  </a:lnTo>
                  <a:lnTo>
                    <a:pt x="2085" y="4507"/>
                  </a:lnTo>
                  <a:lnTo>
                    <a:pt x="1600" y="4701"/>
                  </a:lnTo>
                  <a:lnTo>
                    <a:pt x="1164" y="4992"/>
                  </a:lnTo>
                  <a:lnTo>
                    <a:pt x="776" y="5380"/>
                  </a:lnTo>
                  <a:lnTo>
                    <a:pt x="437" y="5816"/>
                  </a:lnTo>
                  <a:lnTo>
                    <a:pt x="195" y="6301"/>
                  </a:lnTo>
                  <a:lnTo>
                    <a:pt x="49" y="6834"/>
                  </a:lnTo>
                  <a:lnTo>
                    <a:pt x="1" y="7367"/>
                  </a:lnTo>
                  <a:lnTo>
                    <a:pt x="49" y="7900"/>
                  </a:lnTo>
                  <a:lnTo>
                    <a:pt x="146" y="8336"/>
                  </a:lnTo>
                  <a:lnTo>
                    <a:pt x="340" y="8772"/>
                  </a:lnTo>
                  <a:lnTo>
                    <a:pt x="582" y="9160"/>
                  </a:lnTo>
                  <a:lnTo>
                    <a:pt x="873" y="9499"/>
                  </a:lnTo>
                  <a:lnTo>
                    <a:pt x="1212" y="9838"/>
                  </a:lnTo>
                  <a:lnTo>
                    <a:pt x="1600" y="10081"/>
                  </a:lnTo>
                  <a:lnTo>
                    <a:pt x="2036" y="10275"/>
                  </a:lnTo>
                  <a:lnTo>
                    <a:pt x="2036" y="13134"/>
                  </a:lnTo>
                  <a:lnTo>
                    <a:pt x="1842" y="13231"/>
                  </a:lnTo>
                  <a:lnTo>
                    <a:pt x="1649" y="13328"/>
                  </a:lnTo>
                  <a:lnTo>
                    <a:pt x="1455" y="13522"/>
                  </a:lnTo>
                  <a:lnTo>
                    <a:pt x="1309" y="13667"/>
                  </a:lnTo>
                  <a:lnTo>
                    <a:pt x="1212" y="13861"/>
                  </a:lnTo>
                  <a:lnTo>
                    <a:pt x="1116" y="14103"/>
                  </a:lnTo>
                  <a:lnTo>
                    <a:pt x="1067" y="14297"/>
                  </a:lnTo>
                  <a:lnTo>
                    <a:pt x="1019" y="14540"/>
                  </a:lnTo>
                  <a:lnTo>
                    <a:pt x="1067" y="14879"/>
                  </a:lnTo>
                  <a:lnTo>
                    <a:pt x="1164" y="15170"/>
                  </a:lnTo>
                  <a:lnTo>
                    <a:pt x="1309" y="15412"/>
                  </a:lnTo>
                  <a:lnTo>
                    <a:pt x="1455" y="15654"/>
                  </a:lnTo>
                  <a:lnTo>
                    <a:pt x="1697" y="15848"/>
                  </a:lnTo>
                  <a:lnTo>
                    <a:pt x="1939" y="15945"/>
                  </a:lnTo>
                  <a:lnTo>
                    <a:pt x="2230" y="16042"/>
                  </a:lnTo>
                  <a:lnTo>
                    <a:pt x="2569" y="16090"/>
                  </a:lnTo>
                  <a:lnTo>
                    <a:pt x="2860" y="16042"/>
                  </a:lnTo>
                  <a:lnTo>
                    <a:pt x="3151" y="15945"/>
                  </a:lnTo>
                  <a:lnTo>
                    <a:pt x="3393" y="15848"/>
                  </a:lnTo>
                  <a:lnTo>
                    <a:pt x="3636" y="15654"/>
                  </a:lnTo>
                  <a:lnTo>
                    <a:pt x="3830" y="15412"/>
                  </a:lnTo>
                  <a:lnTo>
                    <a:pt x="3975" y="15170"/>
                  </a:lnTo>
                  <a:lnTo>
                    <a:pt x="4023" y="14879"/>
                  </a:lnTo>
                  <a:lnTo>
                    <a:pt x="4072" y="14540"/>
                  </a:lnTo>
                  <a:lnTo>
                    <a:pt x="4072" y="14297"/>
                  </a:lnTo>
                  <a:lnTo>
                    <a:pt x="3975" y="14103"/>
                  </a:lnTo>
                  <a:lnTo>
                    <a:pt x="3926" y="13861"/>
                  </a:lnTo>
                  <a:lnTo>
                    <a:pt x="3781" y="13667"/>
                  </a:lnTo>
                  <a:lnTo>
                    <a:pt x="3636" y="13522"/>
                  </a:lnTo>
                  <a:lnTo>
                    <a:pt x="3490" y="13328"/>
                  </a:lnTo>
                  <a:lnTo>
                    <a:pt x="3248" y="13231"/>
                  </a:lnTo>
                  <a:lnTo>
                    <a:pt x="3054" y="13134"/>
                  </a:lnTo>
                  <a:lnTo>
                    <a:pt x="3054" y="10420"/>
                  </a:lnTo>
                  <a:lnTo>
                    <a:pt x="4750" y="10420"/>
                  </a:lnTo>
                  <a:lnTo>
                    <a:pt x="4314" y="10662"/>
                  </a:lnTo>
                  <a:lnTo>
                    <a:pt x="4169" y="10808"/>
                  </a:lnTo>
                  <a:lnTo>
                    <a:pt x="4072" y="10953"/>
                  </a:lnTo>
                  <a:lnTo>
                    <a:pt x="4072" y="11147"/>
                  </a:lnTo>
                  <a:lnTo>
                    <a:pt x="4120" y="11341"/>
                  </a:lnTo>
                  <a:lnTo>
                    <a:pt x="5138" y="13134"/>
                  </a:lnTo>
                  <a:lnTo>
                    <a:pt x="5284" y="13279"/>
                  </a:lnTo>
                  <a:lnTo>
                    <a:pt x="5477" y="13376"/>
                  </a:lnTo>
                  <a:lnTo>
                    <a:pt x="5671" y="13376"/>
                  </a:lnTo>
                  <a:lnTo>
                    <a:pt x="5817" y="13279"/>
                  </a:lnTo>
                  <a:lnTo>
                    <a:pt x="6544" y="12892"/>
                  </a:lnTo>
                  <a:lnTo>
                    <a:pt x="6834" y="13086"/>
                  </a:lnTo>
                  <a:lnTo>
                    <a:pt x="7125" y="13279"/>
                  </a:lnTo>
                  <a:lnTo>
                    <a:pt x="7125" y="14055"/>
                  </a:lnTo>
                  <a:lnTo>
                    <a:pt x="7174" y="14249"/>
                  </a:lnTo>
                  <a:lnTo>
                    <a:pt x="7271" y="14394"/>
                  </a:lnTo>
                  <a:lnTo>
                    <a:pt x="7464" y="14540"/>
                  </a:lnTo>
                  <a:lnTo>
                    <a:pt x="8143" y="14540"/>
                  </a:lnTo>
                  <a:lnTo>
                    <a:pt x="8143" y="16817"/>
                  </a:lnTo>
                  <a:lnTo>
                    <a:pt x="8191" y="17011"/>
                  </a:lnTo>
                  <a:lnTo>
                    <a:pt x="8288" y="17205"/>
                  </a:lnTo>
                  <a:lnTo>
                    <a:pt x="8482" y="17302"/>
                  </a:lnTo>
                  <a:lnTo>
                    <a:pt x="8676" y="17351"/>
                  </a:lnTo>
                  <a:lnTo>
                    <a:pt x="8870" y="17302"/>
                  </a:lnTo>
                  <a:lnTo>
                    <a:pt x="9015" y="17205"/>
                  </a:lnTo>
                  <a:lnTo>
                    <a:pt x="9112" y="17011"/>
                  </a:lnTo>
                  <a:lnTo>
                    <a:pt x="9161" y="16817"/>
                  </a:lnTo>
                  <a:lnTo>
                    <a:pt x="9161" y="14540"/>
                  </a:lnTo>
                  <a:lnTo>
                    <a:pt x="9888" y="14540"/>
                  </a:lnTo>
                  <a:lnTo>
                    <a:pt x="10033" y="14394"/>
                  </a:lnTo>
                  <a:lnTo>
                    <a:pt x="10130" y="14249"/>
                  </a:lnTo>
                  <a:lnTo>
                    <a:pt x="10178" y="14055"/>
                  </a:lnTo>
                  <a:lnTo>
                    <a:pt x="10178" y="13279"/>
                  </a:lnTo>
                  <a:lnTo>
                    <a:pt x="10518" y="13086"/>
                  </a:lnTo>
                  <a:lnTo>
                    <a:pt x="10809" y="12892"/>
                  </a:lnTo>
                  <a:lnTo>
                    <a:pt x="11487" y="13279"/>
                  </a:lnTo>
                  <a:lnTo>
                    <a:pt x="11681" y="13376"/>
                  </a:lnTo>
                  <a:lnTo>
                    <a:pt x="11875" y="13376"/>
                  </a:lnTo>
                  <a:lnTo>
                    <a:pt x="12069" y="13279"/>
                  </a:lnTo>
                  <a:lnTo>
                    <a:pt x="12166" y="13134"/>
                  </a:lnTo>
                  <a:lnTo>
                    <a:pt x="13183" y="11341"/>
                  </a:lnTo>
                  <a:lnTo>
                    <a:pt x="13280" y="11147"/>
                  </a:lnTo>
                  <a:lnTo>
                    <a:pt x="13232" y="10953"/>
                  </a:lnTo>
                  <a:lnTo>
                    <a:pt x="13183" y="10808"/>
                  </a:lnTo>
                  <a:lnTo>
                    <a:pt x="12989" y="10662"/>
                  </a:lnTo>
                  <a:lnTo>
                    <a:pt x="12602" y="10420"/>
                  </a:lnTo>
                  <a:lnTo>
                    <a:pt x="14250" y="10420"/>
                  </a:lnTo>
                  <a:lnTo>
                    <a:pt x="14250" y="13134"/>
                  </a:lnTo>
                  <a:lnTo>
                    <a:pt x="14056" y="13231"/>
                  </a:lnTo>
                  <a:lnTo>
                    <a:pt x="13862" y="13328"/>
                  </a:lnTo>
                  <a:lnTo>
                    <a:pt x="13668" y="13522"/>
                  </a:lnTo>
                  <a:lnTo>
                    <a:pt x="13523" y="13667"/>
                  </a:lnTo>
                  <a:lnTo>
                    <a:pt x="13426" y="13861"/>
                  </a:lnTo>
                  <a:lnTo>
                    <a:pt x="13329" y="14103"/>
                  </a:lnTo>
                  <a:lnTo>
                    <a:pt x="13280" y="14297"/>
                  </a:lnTo>
                  <a:lnTo>
                    <a:pt x="13232" y="14540"/>
                  </a:lnTo>
                  <a:lnTo>
                    <a:pt x="13280" y="14879"/>
                  </a:lnTo>
                  <a:lnTo>
                    <a:pt x="13377" y="15170"/>
                  </a:lnTo>
                  <a:lnTo>
                    <a:pt x="13523" y="15412"/>
                  </a:lnTo>
                  <a:lnTo>
                    <a:pt x="13716" y="15654"/>
                  </a:lnTo>
                  <a:lnTo>
                    <a:pt x="13910" y="15848"/>
                  </a:lnTo>
                  <a:lnTo>
                    <a:pt x="14201" y="15945"/>
                  </a:lnTo>
                  <a:lnTo>
                    <a:pt x="14492" y="16042"/>
                  </a:lnTo>
                  <a:lnTo>
                    <a:pt x="14783" y="16090"/>
                  </a:lnTo>
                  <a:lnTo>
                    <a:pt x="15073" y="16042"/>
                  </a:lnTo>
                  <a:lnTo>
                    <a:pt x="15364" y="15945"/>
                  </a:lnTo>
                  <a:lnTo>
                    <a:pt x="15607" y="15848"/>
                  </a:lnTo>
                  <a:lnTo>
                    <a:pt x="15849" y="15654"/>
                  </a:lnTo>
                  <a:lnTo>
                    <a:pt x="16043" y="15412"/>
                  </a:lnTo>
                  <a:lnTo>
                    <a:pt x="16188" y="15170"/>
                  </a:lnTo>
                  <a:lnTo>
                    <a:pt x="16285" y="14879"/>
                  </a:lnTo>
                  <a:lnTo>
                    <a:pt x="16285" y="14540"/>
                  </a:lnTo>
                  <a:lnTo>
                    <a:pt x="16285" y="14297"/>
                  </a:lnTo>
                  <a:lnTo>
                    <a:pt x="16237" y="14103"/>
                  </a:lnTo>
                  <a:lnTo>
                    <a:pt x="16140" y="13861"/>
                  </a:lnTo>
                  <a:lnTo>
                    <a:pt x="15994" y="13667"/>
                  </a:lnTo>
                  <a:lnTo>
                    <a:pt x="15849" y="13522"/>
                  </a:lnTo>
                  <a:lnTo>
                    <a:pt x="15703" y="13328"/>
                  </a:lnTo>
                  <a:lnTo>
                    <a:pt x="15510" y="13231"/>
                  </a:lnTo>
                  <a:lnTo>
                    <a:pt x="15267" y="13134"/>
                  </a:lnTo>
                  <a:lnTo>
                    <a:pt x="15267" y="10275"/>
                  </a:lnTo>
                  <a:lnTo>
                    <a:pt x="15703" y="10081"/>
                  </a:lnTo>
                  <a:lnTo>
                    <a:pt x="16091" y="9838"/>
                  </a:lnTo>
                  <a:lnTo>
                    <a:pt x="16479" y="9499"/>
                  </a:lnTo>
                  <a:lnTo>
                    <a:pt x="16770" y="9160"/>
                  </a:lnTo>
                  <a:lnTo>
                    <a:pt x="17012" y="8772"/>
                  </a:lnTo>
                  <a:lnTo>
                    <a:pt x="17157" y="8336"/>
                  </a:lnTo>
                  <a:lnTo>
                    <a:pt x="17303" y="7900"/>
                  </a:lnTo>
                  <a:lnTo>
                    <a:pt x="17351" y="7367"/>
                  </a:lnTo>
                  <a:lnTo>
                    <a:pt x="17303" y="6834"/>
                  </a:lnTo>
                  <a:lnTo>
                    <a:pt x="17109" y="6301"/>
                  </a:lnTo>
                  <a:lnTo>
                    <a:pt x="16867" y="5816"/>
                  </a:lnTo>
                  <a:lnTo>
                    <a:pt x="16576" y="5380"/>
                  </a:lnTo>
                  <a:lnTo>
                    <a:pt x="16188" y="4992"/>
                  </a:lnTo>
                  <a:lnTo>
                    <a:pt x="15703" y="4701"/>
                  </a:lnTo>
                  <a:lnTo>
                    <a:pt x="15219" y="4507"/>
                  </a:lnTo>
                  <a:lnTo>
                    <a:pt x="14686" y="4362"/>
                  </a:lnTo>
                  <a:lnTo>
                    <a:pt x="14589" y="3829"/>
                  </a:lnTo>
                  <a:lnTo>
                    <a:pt x="14346" y="3344"/>
                  </a:lnTo>
                  <a:lnTo>
                    <a:pt x="14056" y="2860"/>
                  </a:lnTo>
                  <a:lnTo>
                    <a:pt x="13716" y="2472"/>
                  </a:lnTo>
                  <a:lnTo>
                    <a:pt x="13280" y="2133"/>
                  </a:lnTo>
                  <a:lnTo>
                    <a:pt x="12796" y="1890"/>
                  </a:lnTo>
                  <a:lnTo>
                    <a:pt x="12262" y="1745"/>
                  </a:lnTo>
                  <a:lnTo>
                    <a:pt x="11681" y="1696"/>
                  </a:lnTo>
                  <a:lnTo>
                    <a:pt x="11245" y="1696"/>
                  </a:lnTo>
                  <a:lnTo>
                    <a:pt x="11051" y="1357"/>
                  </a:lnTo>
                  <a:lnTo>
                    <a:pt x="10809" y="1018"/>
                  </a:lnTo>
                  <a:lnTo>
                    <a:pt x="10518" y="727"/>
                  </a:lnTo>
                  <a:lnTo>
                    <a:pt x="10227" y="485"/>
                  </a:lnTo>
                  <a:lnTo>
                    <a:pt x="9888" y="242"/>
                  </a:lnTo>
                  <a:lnTo>
                    <a:pt x="9500" y="97"/>
                  </a:lnTo>
                  <a:lnTo>
                    <a:pt x="9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57"/>
            <p:cNvSpPr/>
            <p:nvPr/>
          </p:nvSpPr>
          <p:spPr>
            <a:xfrm>
              <a:off x="6181007" y="4178406"/>
              <a:ext cx="69020" cy="69020"/>
            </a:xfrm>
            <a:custGeom>
              <a:rect b="b" l="l" r="r" t="t"/>
              <a:pathLst>
                <a:path extrusionOk="0" h="3054" w="3054">
                  <a:moveTo>
                    <a:pt x="1551" y="1018"/>
                  </a:moveTo>
                  <a:lnTo>
                    <a:pt x="1745" y="1067"/>
                  </a:lnTo>
                  <a:lnTo>
                    <a:pt x="1890" y="1164"/>
                  </a:lnTo>
                  <a:lnTo>
                    <a:pt x="1987" y="1309"/>
                  </a:lnTo>
                  <a:lnTo>
                    <a:pt x="2036" y="1551"/>
                  </a:lnTo>
                  <a:lnTo>
                    <a:pt x="1987" y="1745"/>
                  </a:lnTo>
                  <a:lnTo>
                    <a:pt x="1890" y="1891"/>
                  </a:lnTo>
                  <a:lnTo>
                    <a:pt x="1745" y="1988"/>
                  </a:lnTo>
                  <a:lnTo>
                    <a:pt x="1551" y="2036"/>
                  </a:lnTo>
                  <a:lnTo>
                    <a:pt x="1357" y="1988"/>
                  </a:lnTo>
                  <a:lnTo>
                    <a:pt x="1163" y="1891"/>
                  </a:lnTo>
                  <a:lnTo>
                    <a:pt x="1066" y="1745"/>
                  </a:lnTo>
                  <a:lnTo>
                    <a:pt x="1018" y="1551"/>
                  </a:lnTo>
                  <a:lnTo>
                    <a:pt x="1066" y="1309"/>
                  </a:lnTo>
                  <a:lnTo>
                    <a:pt x="1163" y="1164"/>
                  </a:lnTo>
                  <a:lnTo>
                    <a:pt x="1357" y="1067"/>
                  </a:lnTo>
                  <a:lnTo>
                    <a:pt x="1551" y="1018"/>
                  </a:lnTo>
                  <a:close/>
                  <a:moveTo>
                    <a:pt x="1551" y="1"/>
                  </a:moveTo>
                  <a:lnTo>
                    <a:pt x="1212" y="49"/>
                  </a:lnTo>
                  <a:lnTo>
                    <a:pt x="969" y="146"/>
                  </a:lnTo>
                  <a:lnTo>
                    <a:pt x="679" y="243"/>
                  </a:lnTo>
                  <a:lnTo>
                    <a:pt x="485" y="437"/>
                  </a:lnTo>
                  <a:lnTo>
                    <a:pt x="291" y="679"/>
                  </a:lnTo>
                  <a:lnTo>
                    <a:pt x="146" y="921"/>
                  </a:lnTo>
                  <a:lnTo>
                    <a:pt x="49" y="1212"/>
                  </a:lnTo>
                  <a:lnTo>
                    <a:pt x="0" y="1551"/>
                  </a:lnTo>
                  <a:lnTo>
                    <a:pt x="49" y="1842"/>
                  </a:lnTo>
                  <a:lnTo>
                    <a:pt x="146" y="2133"/>
                  </a:lnTo>
                  <a:lnTo>
                    <a:pt x="291" y="2375"/>
                  </a:lnTo>
                  <a:lnTo>
                    <a:pt x="485" y="2618"/>
                  </a:lnTo>
                  <a:lnTo>
                    <a:pt x="679" y="2812"/>
                  </a:lnTo>
                  <a:lnTo>
                    <a:pt x="969" y="2957"/>
                  </a:lnTo>
                  <a:lnTo>
                    <a:pt x="1212" y="3005"/>
                  </a:lnTo>
                  <a:lnTo>
                    <a:pt x="1551" y="3054"/>
                  </a:lnTo>
                  <a:lnTo>
                    <a:pt x="1842" y="3005"/>
                  </a:lnTo>
                  <a:lnTo>
                    <a:pt x="2133" y="2957"/>
                  </a:lnTo>
                  <a:lnTo>
                    <a:pt x="2375" y="2812"/>
                  </a:lnTo>
                  <a:lnTo>
                    <a:pt x="2617" y="2618"/>
                  </a:lnTo>
                  <a:lnTo>
                    <a:pt x="2811" y="2375"/>
                  </a:lnTo>
                  <a:lnTo>
                    <a:pt x="2957" y="2133"/>
                  </a:lnTo>
                  <a:lnTo>
                    <a:pt x="3053" y="1842"/>
                  </a:lnTo>
                  <a:lnTo>
                    <a:pt x="3053" y="1551"/>
                  </a:lnTo>
                  <a:lnTo>
                    <a:pt x="3053" y="1212"/>
                  </a:lnTo>
                  <a:lnTo>
                    <a:pt x="2957" y="921"/>
                  </a:lnTo>
                  <a:lnTo>
                    <a:pt x="2811" y="679"/>
                  </a:lnTo>
                  <a:lnTo>
                    <a:pt x="2617" y="437"/>
                  </a:lnTo>
                  <a:lnTo>
                    <a:pt x="2375" y="243"/>
                  </a:lnTo>
                  <a:lnTo>
                    <a:pt x="2133" y="146"/>
                  </a:lnTo>
                  <a:lnTo>
                    <a:pt x="1842" y="49"/>
                  </a:lnTo>
                  <a:lnTo>
                    <a:pt x="15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4" name="Google Shape;2044;p57"/>
          <p:cNvGrpSpPr/>
          <p:nvPr/>
        </p:nvGrpSpPr>
        <p:grpSpPr>
          <a:xfrm>
            <a:off x="6594092" y="4045868"/>
            <a:ext cx="391047" cy="278229"/>
            <a:chOff x="6729758" y="4100639"/>
            <a:chExt cx="391047" cy="278229"/>
          </a:xfrm>
        </p:grpSpPr>
        <p:sp>
          <p:nvSpPr>
            <p:cNvPr id="2045" name="Google Shape;2045;p57"/>
            <p:cNvSpPr/>
            <p:nvPr/>
          </p:nvSpPr>
          <p:spPr>
            <a:xfrm>
              <a:off x="6729758" y="4100639"/>
              <a:ext cx="67913" cy="278229"/>
            </a:xfrm>
            <a:custGeom>
              <a:rect b="b" l="l" r="r" t="t"/>
              <a:pathLst>
                <a:path extrusionOk="0" h="12311" w="3005">
                  <a:moveTo>
                    <a:pt x="1987" y="1018"/>
                  </a:moveTo>
                  <a:lnTo>
                    <a:pt x="1987" y="2036"/>
                  </a:lnTo>
                  <a:lnTo>
                    <a:pt x="1018" y="2036"/>
                  </a:lnTo>
                  <a:lnTo>
                    <a:pt x="1018" y="1018"/>
                  </a:lnTo>
                  <a:close/>
                  <a:moveTo>
                    <a:pt x="1987" y="3054"/>
                  </a:moveTo>
                  <a:lnTo>
                    <a:pt x="1987" y="9984"/>
                  </a:lnTo>
                  <a:lnTo>
                    <a:pt x="1503" y="10857"/>
                  </a:lnTo>
                  <a:lnTo>
                    <a:pt x="1018" y="9984"/>
                  </a:lnTo>
                  <a:lnTo>
                    <a:pt x="1018" y="3054"/>
                  </a:lnTo>
                  <a:close/>
                  <a:moveTo>
                    <a:pt x="485" y="1"/>
                  </a:moveTo>
                  <a:lnTo>
                    <a:pt x="291" y="49"/>
                  </a:lnTo>
                  <a:lnTo>
                    <a:pt x="146" y="146"/>
                  </a:lnTo>
                  <a:lnTo>
                    <a:pt x="0" y="291"/>
                  </a:lnTo>
                  <a:lnTo>
                    <a:pt x="0" y="534"/>
                  </a:lnTo>
                  <a:lnTo>
                    <a:pt x="0" y="10130"/>
                  </a:lnTo>
                  <a:lnTo>
                    <a:pt x="0" y="10275"/>
                  </a:lnTo>
                  <a:lnTo>
                    <a:pt x="49" y="10372"/>
                  </a:lnTo>
                  <a:lnTo>
                    <a:pt x="1066" y="12068"/>
                  </a:lnTo>
                  <a:lnTo>
                    <a:pt x="1163" y="12165"/>
                  </a:lnTo>
                  <a:lnTo>
                    <a:pt x="1260" y="12262"/>
                  </a:lnTo>
                  <a:lnTo>
                    <a:pt x="1357" y="12311"/>
                  </a:lnTo>
                  <a:lnTo>
                    <a:pt x="1648" y="12311"/>
                  </a:lnTo>
                  <a:lnTo>
                    <a:pt x="1745" y="12262"/>
                  </a:lnTo>
                  <a:lnTo>
                    <a:pt x="1842" y="12165"/>
                  </a:lnTo>
                  <a:lnTo>
                    <a:pt x="1939" y="12068"/>
                  </a:lnTo>
                  <a:lnTo>
                    <a:pt x="2957" y="10372"/>
                  </a:lnTo>
                  <a:lnTo>
                    <a:pt x="3005" y="10275"/>
                  </a:lnTo>
                  <a:lnTo>
                    <a:pt x="3005" y="10130"/>
                  </a:lnTo>
                  <a:lnTo>
                    <a:pt x="3005" y="534"/>
                  </a:lnTo>
                  <a:lnTo>
                    <a:pt x="3005" y="291"/>
                  </a:lnTo>
                  <a:lnTo>
                    <a:pt x="2860" y="146"/>
                  </a:lnTo>
                  <a:lnTo>
                    <a:pt x="2714" y="49"/>
                  </a:lnTo>
                  <a:lnTo>
                    <a:pt x="252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57"/>
            <p:cNvSpPr/>
            <p:nvPr/>
          </p:nvSpPr>
          <p:spPr>
            <a:xfrm>
              <a:off x="6821762" y="4122539"/>
              <a:ext cx="299043" cy="235515"/>
            </a:xfrm>
            <a:custGeom>
              <a:rect b="b" l="l" r="r" t="t"/>
              <a:pathLst>
                <a:path extrusionOk="0" h="10421" w="13232">
                  <a:moveTo>
                    <a:pt x="1987" y="1019"/>
                  </a:moveTo>
                  <a:lnTo>
                    <a:pt x="1987" y="9403"/>
                  </a:lnTo>
                  <a:lnTo>
                    <a:pt x="970" y="9403"/>
                  </a:lnTo>
                  <a:lnTo>
                    <a:pt x="970" y="1019"/>
                  </a:lnTo>
                  <a:close/>
                  <a:moveTo>
                    <a:pt x="12213" y="1019"/>
                  </a:moveTo>
                  <a:lnTo>
                    <a:pt x="12213" y="9403"/>
                  </a:lnTo>
                  <a:lnTo>
                    <a:pt x="3005" y="9403"/>
                  </a:lnTo>
                  <a:lnTo>
                    <a:pt x="3005" y="1019"/>
                  </a:lnTo>
                  <a:close/>
                  <a:moveTo>
                    <a:pt x="291" y="1"/>
                  </a:moveTo>
                  <a:lnTo>
                    <a:pt x="146" y="146"/>
                  </a:lnTo>
                  <a:lnTo>
                    <a:pt x="0" y="292"/>
                  </a:lnTo>
                  <a:lnTo>
                    <a:pt x="0" y="485"/>
                  </a:lnTo>
                  <a:lnTo>
                    <a:pt x="0" y="9888"/>
                  </a:lnTo>
                  <a:lnTo>
                    <a:pt x="0" y="10130"/>
                  </a:lnTo>
                  <a:lnTo>
                    <a:pt x="146" y="10275"/>
                  </a:lnTo>
                  <a:lnTo>
                    <a:pt x="291" y="10372"/>
                  </a:lnTo>
                  <a:lnTo>
                    <a:pt x="485" y="10421"/>
                  </a:lnTo>
                  <a:lnTo>
                    <a:pt x="12747" y="10421"/>
                  </a:lnTo>
                  <a:lnTo>
                    <a:pt x="12940" y="10372"/>
                  </a:lnTo>
                  <a:lnTo>
                    <a:pt x="13086" y="10275"/>
                  </a:lnTo>
                  <a:lnTo>
                    <a:pt x="13231" y="10130"/>
                  </a:lnTo>
                  <a:lnTo>
                    <a:pt x="13231" y="9888"/>
                  </a:lnTo>
                  <a:lnTo>
                    <a:pt x="13231" y="485"/>
                  </a:lnTo>
                  <a:lnTo>
                    <a:pt x="13231" y="292"/>
                  </a:lnTo>
                  <a:lnTo>
                    <a:pt x="13086" y="146"/>
                  </a:lnTo>
                  <a:lnTo>
                    <a:pt x="129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57"/>
            <p:cNvSpPr/>
            <p:nvPr/>
          </p:nvSpPr>
          <p:spPr>
            <a:xfrm>
              <a:off x="6912659" y="4167445"/>
              <a:ext cx="49313" cy="49313"/>
            </a:xfrm>
            <a:custGeom>
              <a:rect b="b" l="l" r="r" t="t"/>
              <a:pathLst>
                <a:path extrusionOk="0" h="2182" w="2182">
                  <a:moveTo>
                    <a:pt x="534" y="1"/>
                  </a:moveTo>
                  <a:lnTo>
                    <a:pt x="340" y="49"/>
                  </a:lnTo>
                  <a:lnTo>
                    <a:pt x="146" y="195"/>
                  </a:lnTo>
                  <a:lnTo>
                    <a:pt x="49" y="340"/>
                  </a:lnTo>
                  <a:lnTo>
                    <a:pt x="1" y="534"/>
                  </a:lnTo>
                  <a:lnTo>
                    <a:pt x="1" y="1649"/>
                  </a:lnTo>
                  <a:lnTo>
                    <a:pt x="49" y="1843"/>
                  </a:lnTo>
                  <a:lnTo>
                    <a:pt x="146" y="2036"/>
                  </a:lnTo>
                  <a:lnTo>
                    <a:pt x="340" y="2133"/>
                  </a:lnTo>
                  <a:lnTo>
                    <a:pt x="534" y="2182"/>
                  </a:lnTo>
                  <a:lnTo>
                    <a:pt x="728" y="2133"/>
                  </a:lnTo>
                  <a:lnTo>
                    <a:pt x="873" y="2036"/>
                  </a:lnTo>
                  <a:lnTo>
                    <a:pt x="1019" y="1843"/>
                  </a:lnTo>
                  <a:lnTo>
                    <a:pt x="1019" y="1649"/>
                  </a:lnTo>
                  <a:lnTo>
                    <a:pt x="1019" y="1019"/>
                  </a:lnTo>
                  <a:lnTo>
                    <a:pt x="1843" y="1019"/>
                  </a:lnTo>
                  <a:lnTo>
                    <a:pt x="2036" y="873"/>
                  </a:lnTo>
                  <a:lnTo>
                    <a:pt x="2133" y="728"/>
                  </a:lnTo>
                  <a:lnTo>
                    <a:pt x="2182" y="534"/>
                  </a:lnTo>
                  <a:lnTo>
                    <a:pt x="2133" y="340"/>
                  </a:lnTo>
                  <a:lnTo>
                    <a:pt x="2036" y="195"/>
                  </a:lnTo>
                  <a:lnTo>
                    <a:pt x="1843" y="49"/>
                  </a:lnTo>
                  <a:lnTo>
                    <a:pt x="16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57"/>
            <p:cNvSpPr/>
            <p:nvPr/>
          </p:nvSpPr>
          <p:spPr>
            <a:xfrm>
              <a:off x="7026586" y="4167445"/>
              <a:ext cx="48206" cy="49313"/>
            </a:xfrm>
            <a:custGeom>
              <a:rect b="b" l="l" r="r" t="t"/>
              <a:pathLst>
                <a:path extrusionOk="0" h="2182" w="2133">
                  <a:moveTo>
                    <a:pt x="533" y="1"/>
                  </a:moveTo>
                  <a:lnTo>
                    <a:pt x="339" y="49"/>
                  </a:lnTo>
                  <a:lnTo>
                    <a:pt x="146" y="195"/>
                  </a:lnTo>
                  <a:lnTo>
                    <a:pt x="49" y="340"/>
                  </a:lnTo>
                  <a:lnTo>
                    <a:pt x="0" y="534"/>
                  </a:lnTo>
                  <a:lnTo>
                    <a:pt x="49" y="728"/>
                  </a:lnTo>
                  <a:lnTo>
                    <a:pt x="146" y="873"/>
                  </a:lnTo>
                  <a:lnTo>
                    <a:pt x="339" y="1019"/>
                  </a:lnTo>
                  <a:lnTo>
                    <a:pt x="1115" y="1019"/>
                  </a:lnTo>
                  <a:lnTo>
                    <a:pt x="1115" y="1649"/>
                  </a:lnTo>
                  <a:lnTo>
                    <a:pt x="1163" y="1843"/>
                  </a:lnTo>
                  <a:lnTo>
                    <a:pt x="1309" y="2036"/>
                  </a:lnTo>
                  <a:lnTo>
                    <a:pt x="1454" y="2133"/>
                  </a:lnTo>
                  <a:lnTo>
                    <a:pt x="1648" y="2182"/>
                  </a:lnTo>
                  <a:lnTo>
                    <a:pt x="1842" y="2133"/>
                  </a:lnTo>
                  <a:lnTo>
                    <a:pt x="1987" y="2036"/>
                  </a:lnTo>
                  <a:lnTo>
                    <a:pt x="2133" y="1843"/>
                  </a:lnTo>
                  <a:lnTo>
                    <a:pt x="2133" y="1649"/>
                  </a:lnTo>
                  <a:lnTo>
                    <a:pt x="2133" y="534"/>
                  </a:lnTo>
                  <a:lnTo>
                    <a:pt x="2133" y="340"/>
                  </a:lnTo>
                  <a:lnTo>
                    <a:pt x="1987" y="195"/>
                  </a:lnTo>
                  <a:lnTo>
                    <a:pt x="1842" y="49"/>
                  </a:lnTo>
                  <a:lnTo>
                    <a:pt x="16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57"/>
            <p:cNvSpPr/>
            <p:nvPr/>
          </p:nvSpPr>
          <p:spPr>
            <a:xfrm>
              <a:off x="7026586" y="4263834"/>
              <a:ext cx="48206" cy="48228"/>
            </a:xfrm>
            <a:custGeom>
              <a:rect b="b" l="l" r="r" t="t"/>
              <a:pathLst>
                <a:path extrusionOk="0" h="2134" w="2133">
                  <a:moveTo>
                    <a:pt x="1648" y="1"/>
                  </a:moveTo>
                  <a:lnTo>
                    <a:pt x="1454" y="49"/>
                  </a:lnTo>
                  <a:lnTo>
                    <a:pt x="1309" y="146"/>
                  </a:lnTo>
                  <a:lnTo>
                    <a:pt x="1163" y="292"/>
                  </a:lnTo>
                  <a:lnTo>
                    <a:pt x="1115" y="485"/>
                  </a:lnTo>
                  <a:lnTo>
                    <a:pt x="1115" y="1115"/>
                  </a:lnTo>
                  <a:lnTo>
                    <a:pt x="533" y="1115"/>
                  </a:lnTo>
                  <a:lnTo>
                    <a:pt x="339" y="1164"/>
                  </a:lnTo>
                  <a:lnTo>
                    <a:pt x="146" y="1261"/>
                  </a:lnTo>
                  <a:lnTo>
                    <a:pt x="49" y="1406"/>
                  </a:lnTo>
                  <a:lnTo>
                    <a:pt x="0" y="1600"/>
                  </a:lnTo>
                  <a:lnTo>
                    <a:pt x="49" y="1842"/>
                  </a:lnTo>
                  <a:lnTo>
                    <a:pt x="146" y="1988"/>
                  </a:lnTo>
                  <a:lnTo>
                    <a:pt x="339" y="2085"/>
                  </a:lnTo>
                  <a:lnTo>
                    <a:pt x="533" y="2133"/>
                  </a:lnTo>
                  <a:lnTo>
                    <a:pt x="1648" y="2133"/>
                  </a:lnTo>
                  <a:lnTo>
                    <a:pt x="1842" y="2085"/>
                  </a:lnTo>
                  <a:lnTo>
                    <a:pt x="1987" y="1988"/>
                  </a:lnTo>
                  <a:lnTo>
                    <a:pt x="2133" y="1842"/>
                  </a:lnTo>
                  <a:lnTo>
                    <a:pt x="2133" y="1600"/>
                  </a:lnTo>
                  <a:lnTo>
                    <a:pt x="2133" y="485"/>
                  </a:lnTo>
                  <a:lnTo>
                    <a:pt x="2133" y="292"/>
                  </a:lnTo>
                  <a:lnTo>
                    <a:pt x="1987" y="146"/>
                  </a:lnTo>
                  <a:lnTo>
                    <a:pt x="1842" y="49"/>
                  </a:lnTo>
                  <a:lnTo>
                    <a:pt x="16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57"/>
            <p:cNvSpPr/>
            <p:nvPr/>
          </p:nvSpPr>
          <p:spPr>
            <a:xfrm>
              <a:off x="6912659" y="4263834"/>
              <a:ext cx="49313" cy="48228"/>
            </a:xfrm>
            <a:custGeom>
              <a:rect b="b" l="l" r="r" t="t"/>
              <a:pathLst>
                <a:path extrusionOk="0" h="2134" w="2182">
                  <a:moveTo>
                    <a:pt x="534" y="1"/>
                  </a:moveTo>
                  <a:lnTo>
                    <a:pt x="340" y="49"/>
                  </a:lnTo>
                  <a:lnTo>
                    <a:pt x="146" y="146"/>
                  </a:lnTo>
                  <a:lnTo>
                    <a:pt x="49" y="292"/>
                  </a:lnTo>
                  <a:lnTo>
                    <a:pt x="1" y="485"/>
                  </a:lnTo>
                  <a:lnTo>
                    <a:pt x="1" y="1600"/>
                  </a:lnTo>
                  <a:lnTo>
                    <a:pt x="49" y="1842"/>
                  </a:lnTo>
                  <a:lnTo>
                    <a:pt x="146" y="1988"/>
                  </a:lnTo>
                  <a:lnTo>
                    <a:pt x="340" y="2085"/>
                  </a:lnTo>
                  <a:lnTo>
                    <a:pt x="534" y="2133"/>
                  </a:lnTo>
                  <a:lnTo>
                    <a:pt x="1649" y="2133"/>
                  </a:lnTo>
                  <a:lnTo>
                    <a:pt x="1843" y="2085"/>
                  </a:lnTo>
                  <a:lnTo>
                    <a:pt x="2036" y="1988"/>
                  </a:lnTo>
                  <a:lnTo>
                    <a:pt x="2133" y="1842"/>
                  </a:lnTo>
                  <a:lnTo>
                    <a:pt x="2182" y="1600"/>
                  </a:lnTo>
                  <a:lnTo>
                    <a:pt x="2133" y="1406"/>
                  </a:lnTo>
                  <a:lnTo>
                    <a:pt x="2036" y="1261"/>
                  </a:lnTo>
                  <a:lnTo>
                    <a:pt x="1843" y="1164"/>
                  </a:lnTo>
                  <a:lnTo>
                    <a:pt x="1649" y="1115"/>
                  </a:lnTo>
                  <a:lnTo>
                    <a:pt x="1019" y="1115"/>
                  </a:lnTo>
                  <a:lnTo>
                    <a:pt x="1019" y="485"/>
                  </a:lnTo>
                  <a:lnTo>
                    <a:pt x="1019" y="292"/>
                  </a:lnTo>
                  <a:lnTo>
                    <a:pt x="873" y="146"/>
                  </a:lnTo>
                  <a:lnTo>
                    <a:pt x="728" y="49"/>
                  </a:lnTo>
                  <a:lnTo>
                    <a:pt x="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1" name="Google Shape;2051;p57"/>
          <p:cNvGrpSpPr/>
          <p:nvPr/>
        </p:nvGrpSpPr>
        <p:grpSpPr>
          <a:xfrm>
            <a:off x="7254398" y="3988905"/>
            <a:ext cx="308897" cy="392155"/>
            <a:chOff x="7492078" y="3987820"/>
            <a:chExt cx="308897" cy="392155"/>
          </a:xfrm>
        </p:grpSpPr>
        <p:sp>
          <p:nvSpPr>
            <p:cNvPr id="2052" name="Google Shape;2052;p57"/>
            <p:cNvSpPr/>
            <p:nvPr/>
          </p:nvSpPr>
          <p:spPr>
            <a:xfrm>
              <a:off x="7492078" y="3987820"/>
              <a:ext cx="308897" cy="392155"/>
            </a:xfrm>
            <a:custGeom>
              <a:rect b="b" l="l" r="r" t="t"/>
              <a:pathLst>
                <a:path extrusionOk="0" h="17352" w="13668">
                  <a:moveTo>
                    <a:pt x="10809" y="1745"/>
                  </a:moveTo>
                  <a:lnTo>
                    <a:pt x="11923" y="2909"/>
                  </a:lnTo>
                  <a:lnTo>
                    <a:pt x="10809" y="2909"/>
                  </a:lnTo>
                  <a:lnTo>
                    <a:pt x="10809" y="1745"/>
                  </a:lnTo>
                  <a:close/>
                  <a:moveTo>
                    <a:pt x="9791" y="1018"/>
                  </a:moveTo>
                  <a:lnTo>
                    <a:pt x="9791" y="3393"/>
                  </a:lnTo>
                  <a:lnTo>
                    <a:pt x="9839" y="3587"/>
                  </a:lnTo>
                  <a:lnTo>
                    <a:pt x="9936" y="3781"/>
                  </a:lnTo>
                  <a:lnTo>
                    <a:pt x="10082" y="3878"/>
                  </a:lnTo>
                  <a:lnTo>
                    <a:pt x="10275" y="3926"/>
                  </a:lnTo>
                  <a:lnTo>
                    <a:pt x="12650" y="3926"/>
                  </a:lnTo>
                  <a:lnTo>
                    <a:pt x="12650" y="16333"/>
                  </a:lnTo>
                  <a:lnTo>
                    <a:pt x="1019" y="16333"/>
                  </a:lnTo>
                  <a:lnTo>
                    <a:pt x="1019" y="1018"/>
                  </a:lnTo>
                  <a:close/>
                  <a:moveTo>
                    <a:pt x="486" y="1"/>
                  </a:moveTo>
                  <a:lnTo>
                    <a:pt x="292" y="49"/>
                  </a:lnTo>
                  <a:lnTo>
                    <a:pt x="146" y="146"/>
                  </a:lnTo>
                  <a:lnTo>
                    <a:pt x="49" y="340"/>
                  </a:lnTo>
                  <a:lnTo>
                    <a:pt x="1" y="534"/>
                  </a:lnTo>
                  <a:lnTo>
                    <a:pt x="1" y="16866"/>
                  </a:lnTo>
                  <a:lnTo>
                    <a:pt x="49" y="17060"/>
                  </a:lnTo>
                  <a:lnTo>
                    <a:pt x="146" y="17206"/>
                  </a:lnTo>
                  <a:lnTo>
                    <a:pt x="292" y="17303"/>
                  </a:lnTo>
                  <a:lnTo>
                    <a:pt x="486" y="17351"/>
                  </a:lnTo>
                  <a:lnTo>
                    <a:pt x="13183" y="17351"/>
                  </a:lnTo>
                  <a:lnTo>
                    <a:pt x="13377" y="17303"/>
                  </a:lnTo>
                  <a:lnTo>
                    <a:pt x="13523" y="17206"/>
                  </a:lnTo>
                  <a:lnTo>
                    <a:pt x="13620" y="17060"/>
                  </a:lnTo>
                  <a:lnTo>
                    <a:pt x="13668" y="16866"/>
                  </a:lnTo>
                  <a:lnTo>
                    <a:pt x="13668" y="3345"/>
                  </a:lnTo>
                  <a:lnTo>
                    <a:pt x="13620" y="3199"/>
                  </a:lnTo>
                  <a:lnTo>
                    <a:pt x="13523" y="3054"/>
                  </a:lnTo>
                  <a:lnTo>
                    <a:pt x="10663" y="146"/>
                  </a:lnTo>
                  <a:lnTo>
                    <a:pt x="10469" y="49"/>
                  </a:lnTo>
                  <a:lnTo>
                    <a:pt x="102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57"/>
            <p:cNvSpPr/>
            <p:nvPr/>
          </p:nvSpPr>
          <p:spPr>
            <a:xfrm>
              <a:off x="7538092" y="4205797"/>
              <a:ext cx="216892" cy="82174"/>
            </a:xfrm>
            <a:custGeom>
              <a:rect b="b" l="l" r="r" t="t"/>
              <a:pathLst>
                <a:path extrusionOk="0" h="3636" w="9597">
                  <a:moveTo>
                    <a:pt x="8579" y="1018"/>
                  </a:moveTo>
                  <a:lnTo>
                    <a:pt x="8579" y="2617"/>
                  </a:lnTo>
                  <a:lnTo>
                    <a:pt x="1018" y="2617"/>
                  </a:lnTo>
                  <a:lnTo>
                    <a:pt x="1018" y="1018"/>
                  </a:lnTo>
                  <a:close/>
                  <a:moveTo>
                    <a:pt x="485" y="0"/>
                  </a:moveTo>
                  <a:lnTo>
                    <a:pt x="291" y="49"/>
                  </a:lnTo>
                  <a:lnTo>
                    <a:pt x="146" y="146"/>
                  </a:lnTo>
                  <a:lnTo>
                    <a:pt x="49" y="291"/>
                  </a:lnTo>
                  <a:lnTo>
                    <a:pt x="0" y="485"/>
                  </a:lnTo>
                  <a:lnTo>
                    <a:pt x="0" y="3150"/>
                  </a:lnTo>
                  <a:lnTo>
                    <a:pt x="49" y="3344"/>
                  </a:lnTo>
                  <a:lnTo>
                    <a:pt x="146" y="3490"/>
                  </a:lnTo>
                  <a:lnTo>
                    <a:pt x="291" y="3587"/>
                  </a:lnTo>
                  <a:lnTo>
                    <a:pt x="485" y="3635"/>
                  </a:lnTo>
                  <a:lnTo>
                    <a:pt x="9112" y="3635"/>
                  </a:lnTo>
                  <a:lnTo>
                    <a:pt x="9306" y="3587"/>
                  </a:lnTo>
                  <a:lnTo>
                    <a:pt x="9451" y="3490"/>
                  </a:lnTo>
                  <a:lnTo>
                    <a:pt x="9548" y="3344"/>
                  </a:lnTo>
                  <a:lnTo>
                    <a:pt x="9596" y="3150"/>
                  </a:lnTo>
                  <a:lnTo>
                    <a:pt x="9596" y="485"/>
                  </a:lnTo>
                  <a:lnTo>
                    <a:pt x="9548" y="291"/>
                  </a:lnTo>
                  <a:lnTo>
                    <a:pt x="9451" y="146"/>
                  </a:lnTo>
                  <a:lnTo>
                    <a:pt x="9306" y="49"/>
                  </a:lnTo>
                  <a:lnTo>
                    <a:pt x="91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57"/>
            <p:cNvSpPr/>
            <p:nvPr/>
          </p:nvSpPr>
          <p:spPr>
            <a:xfrm>
              <a:off x="7538092" y="4310932"/>
              <a:ext cx="216892" cy="23029"/>
            </a:xfrm>
            <a:custGeom>
              <a:rect b="b" l="l" r="r" t="t"/>
              <a:pathLst>
                <a:path extrusionOk="0" h="1019" w="9597">
                  <a:moveTo>
                    <a:pt x="485" y="1"/>
                  </a:moveTo>
                  <a:lnTo>
                    <a:pt x="291" y="49"/>
                  </a:lnTo>
                  <a:lnTo>
                    <a:pt x="146" y="146"/>
                  </a:lnTo>
                  <a:lnTo>
                    <a:pt x="49" y="340"/>
                  </a:lnTo>
                  <a:lnTo>
                    <a:pt x="0" y="534"/>
                  </a:lnTo>
                  <a:lnTo>
                    <a:pt x="49" y="728"/>
                  </a:lnTo>
                  <a:lnTo>
                    <a:pt x="146" y="873"/>
                  </a:lnTo>
                  <a:lnTo>
                    <a:pt x="291" y="970"/>
                  </a:lnTo>
                  <a:lnTo>
                    <a:pt x="485" y="1019"/>
                  </a:lnTo>
                  <a:lnTo>
                    <a:pt x="9112" y="1019"/>
                  </a:lnTo>
                  <a:lnTo>
                    <a:pt x="9306" y="970"/>
                  </a:lnTo>
                  <a:lnTo>
                    <a:pt x="9451" y="873"/>
                  </a:lnTo>
                  <a:lnTo>
                    <a:pt x="9548" y="728"/>
                  </a:lnTo>
                  <a:lnTo>
                    <a:pt x="9596" y="534"/>
                  </a:lnTo>
                  <a:lnTo>
                    <a:pt x="9548" y="340"/>
                  </a:lnTo>
                  <a:lnTo>
                    <a:pt x="9451" y="146"/>
                  </a:lnTo>
                  <a:lnTo>
                    <a:pt x="9306" y="49"/>
                  </a:lnTo>
                  <a:lnTo>
                    <a:pt x="9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57"/>
            <p:cNvSpPr/>
            <p:nvPr/>
          </p:nvSpPr>
          <p:spPr>
            <a:xfrm>
              <a:off x="7606005" y="4033834"/>
              <a:ext cx="81066" cy="102966"/>
            </a:xfrm>
            <a:custGeom>
              <a:rect b="b" l="l" r="r" t="t"/>
              <a:pathLst>
                <a:path extrusionOk="0" h="4556" w="3587">
                  <a:moveTo>
                    <a:pt x="1793" y="0"/>
                  </a:moveTo>
                  <a:lnTo>
                    <a:pt x="1454" y="49"/>
                  </a:lnTo>
                  <a:lnTo>
                    <a:pt x="1163" y="146"/>
                  </a:lnTo>
                  <a:lnTo>
                    <a:pt x="873" y="243"/>
                  </a:lnTo>
                  <a:lnTo>
                    <a:pt x="630" y="436"/>
                  </a:lnTo>
                  <a:lnTo>
                    <a:pt x="388" y="679"/>
                  </a:lnTo>
                  <a:lnTo>
                    <a:pt x="243" y="921"/>
                  </a:lnTo>
                  <a:lnTo>
                    <a:pt x="97" y="1212"/>
                  </a:lnTo>
                  <a:lnTo>
                    <a:pt x="49" y="1551"/>
                  </a:lnTo>
                  <a:lnTo>
                    <a:pt x="0" y="1793"/>
                  </a:lnTo>
                  <a:lnTo>
                    <a:pt x="49" y="1987"/>
                  </a:lnTo>
                  <a:lnTo>
                    <a:pt x="146" y="2133"/>
                  </a:lnTo>
                  <a:lnTo>
                    <a:pt x="339" y="2278"/>
                  </a:lnTo>
                  <a:lnTo>
                    <a:pt x="727" y="2278"/>
                  </a:lnTo>
                  <a:lnTo>
                    <a:pt x="873" y="2133"/>
                  </a:lnTo>
                  <a:lnTo>
                    <a:pt x="970" y="1987"/>
                  </a:lnTo>
                  <a:lnTo>
                    <a:pt x="1018" y="1793"/>
                  </a:lnTo>
                  <a:lnTo>
                    <a:pt x="1018" y="1696"/>
                  </a:lnTo>
                  <a:lnTo>
                    <a:pt x="1115" y="1406"/>
                  </a:lnTo>
                  <a:lnTo>
                    <a:pt x="1309" y="1212"/>
                  </a:lnTo>
                  <a:lnTo>
                    <a:pt x="1503" y="1066"/>
                  </a:lnTo>
                  <a:lnTo>
                    <a:pt x="1793" y="1018"/>
                  </a:lnTo>
                  <a:lnTo>
                    <a:pt x="2084" y="1066"/>
                  </a:lnTo>
                  <a:lnTo>
                    <a:pt x="2327" y="1260"/>
                  </a:lnTo>
                  <a:lnTo>
                    <a:pt x="2472" y="1454"/>
                  </a:lnTo>
                  <a:lnTo>
                    <a:pt x="2569" y="1745"/>
                  </a:lnTo>
                  <a:lnTo>
                    <a:pt x="2569" y="1890"/>
                  </a:lnTo>
                  <a:lnTo>
                    <a:pt x="2520" y="2036"/>
                  </a:lnTo>
                  <a:lnTo>
                    <a:pt x="2423" y="2181"/>
                  </a:lnTo>
                  <a:lnTo>
                    <a:pt x="2327" y="2327"/>
                  </a:lnTo>
                  <a:lnTo>
                    <a:pt x="2230" y="2423"/>
                  </a:lnTo>
                  <a:lnTo>
                    <a:pt x="2084" y="2472"/>
                  </a:lnTo>
                  <a:lnTo>
                    <a:pt x="1939" y="2520"/>
                  </a:lnTo>
                  <a:lnTo>
                    <a:pt x="1793" y="2569"/>
                  </a:lnTo>
                  <a:lnTo>
                    <a:pt x="1600" y="2617"/>
                  </a:lnTo>
                  <a:lnTo>
                    <a:pt x="1454" y="2714"/>
                  </a:lnTo>
                  <a:lnTo>
                    <a:pt x="1309" y="2860"/>
                  </a:lnTo>
                  <a:lnTo>
                    <a:pt x="1309" y="3053"/>
                  </a:lnTo>
                  <a:lnTo>
                    <a:pt x="1309" y="4071"/>
                  </a:lnTo>
                  <a:lnTo>
                    <a:pt x="1309" y="4265"/>
                  </a:lnTo>
                  <a:lnTo>
                    <a:pt x="1454" y="4410"/>
                  </a:lnTo>
                  <a:lnTo>
                    <a:pt x="1600" y="4507"/>
                  </a:lnTo>
                  <a:lnTo>
                    <a:pt x="1793" y="4556"/>
                  </a:lnTo>
                  <a:lnTo>
                    <a:pt x="1987" y="4507"/>
                  </a:lnTo>
                  <a:lnTo>
                    <a:pt x="2133" y="4410"/>
                  </a:lnTo>
                  <a:lnTo>
                    <a:pt x="2278" y="4265"/>
                  </a:lnTo>
                  <a:lnTo>
                    <a:pt x="2327" y="4071"/>
                  </a:lnTo>
                  <a:lnTo>
                    <a:pt x="2327" y="3490"/>
                  </a:lnTo>
                  <a:lnTo>
                    <a:pt x="2520" y="3441"/>
                  </a:lnTo>
                  <a:lnTo>
                    <a:pt x="2714" y="3296"/>
                  </a:lnTo>
                  <a:lnTo>
                    <a:pt x="2908" y="3199"/>
                  </a:lnTo>
                  <a:lnTo>
                    <a:pt x="3102" y="3005"/>
                  </a:lnTo>
                  <a:lnTo>
                    <a:pt x="3296" y="2714"/>
                  </a:lnTo>
                  <a:lnTo>
                    <a:pt x="3490" y="2423"/>
                  </a:lnTo>
                  <a:lnTo>
                    <a:pt x="3538" y="2084"/>
                  </a:lnTo>
                  <a:lnTo>
                    <a:pt x="3587" y="1696"/>
                  </a:lnTo>
                  <a:lnTo>
                    <a:pt x="3538" y="1357"/>
                  </a:lnTo>
                  <a:lnTo>
                    <a:pt x="3393" y="1066"/>
                  </a:lnTo>
                  <a:lnTo>
                    <a:pt x="3247" y="776"/>
                  </a:lnTo>
                  <a:lnTo>
                    <a:pt x="3054" y="533"/>
                  </a:lnTo>
                  <a:lnTo>
                    <a:pt x="2763" y="291"/>
                  </a:lnTo>
                  <a:lnTo>
                    <a:pt x="2472" y="146"/>
                  </a:lnTo>
                  <a:lnTo>
                    <a:pt x="2181" y="49"/>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57"/>
            <p:cNvSpPr/>
            <p:nvPr/>
          </p:nvSpPr>
          <p:spPr>
            <a:xfrm>
              <a:off x="7635566" y="4159783"/>
              <a:ext cx="23029" cy="23029"/>
            </a:xfrm>
            <a:custGeom>
              <a:rect b="b" l="l" r="r" t="t"/>
              <a:pathLst>
                <a:path extrusionOk="0" h="1019" w="1019">
                  <a:moveTo>
                    <a:pt x="485" y="1"/>
                  </a:moveTo>
                  <a:lnTo>
                    <a:pt x="292" y="49"/>
                  </a:lnTo>
                  <a:lnTo>
                    <a:pt x="146" y="195"/>
                  </a:lnTo>
                  <a:lnTo>
                    <a:pt x="1" y="340"/>
                  </a:lnTo>
                  <a:lnTo>
                    <a:pt x="1" y="534"/>
                  </a:lnTo>
                  <a:lnTo>
                    <a:pt x="1" y="728"/>
                  </a:lnTo>
                  <a:lnTo>
                    <a:pt x="146" y="873"/>
                  </a:lnTo>
                  <a:lnTo>
                    <a:pt x="292" y="1018"/>
                  </a:lnTo>
                  <a:lnTo>
                    <a:pt x="679" y="1018"/>
                  </a:lnTo>
                  <a:lnTo>
                    <a:pt x="825" y="873"/>
                  </a:lnTo>
                  <a:lnTo>
                    <a:pt x="970" y="728"/>
                  </a:lnTo>
                  <a:lnTo>
                    <a:pt x="1019" y="534"/>
                  </a:lnTo>
                  <a:lnTo>
                    <a:pt x="970" y="340"/>
                  </a:lnTo>
                  <a:lnTo>
                    <a:pt x="825" y="195"/>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0" name="Shape 2060"/>
        <p:cNvGrpSpPr/>
        <p:nvPr/>
      </p:nvGrpSpPr>
      <p:grpSpPr>
        <a:xfrm>
          <a:off x="0" y="0"/>
          <a:ext cx="0" cy="0"/>
          <a:chOff x="0" y="0"/>
          <a:chExt cx="0" cy="0"/>
        </a:xfrm>
      </p:grpSpPr>
      <p:sp>
        <p:nvSpPr>
          <p:cNvPr id="2061" name="Google Shape;2061;p5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Alternative resources</a:t>
            </a:r>
            <a:endParaRPr/>
          </a:p>
        </p:txBody>
      </p:sp>
      <p:sp>
        <p:nvSpPr>
          <p:cNvPr id="2062" name="Google Shape;2062;p58"/>
          <p:cNvSpPr txBox="1"/>
          <p:nvPr>
            <p:ph idx="1" type="body"/>
          </p:nvPr>
        </p:nvSpPr>
        <p:spPr>
          <a:xfrm>
            <a:off x="720000" y="1215742"/>
            <a:ext cx="7704000" cy="102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Here’s an assortment of alternative resources whose style fits that of this template:</a:t>
            </a:r>
            <a:endParaRPr/>
          </a:p>
          <a:p>
            <a:pPr indent="0" lvl="0" marL="0" rtl="0" algn="l">
              <a:lnSpc>
                <a:spcPct val="100000"/>
              </a:lnSpc>
              <a:spcBef>
                <a:spcPts val="1000"/>
              </a:spcBef>
              <a:spcAft>
                <a:spcPts val="0"/>
              </a:spcAft>
              <a:buSzPts val="1400"/>
              <a:buNone/>
            </a:pPr>
            <a:r>
              <a:rPr b="1" lang="en" sz="1800">
                <a:latin typeface="Outfit"/>
                <a:ea typeface="Outfit"/>
                <a:cs typeface="Outfit"/>
                <a:sym typeface="Outfit"/>
              </a:rPr>
              <a:t>Vectors</a:t>
            </a:r>
            <a:endParaRPr b="1" sz="1800">
              <a:latin typeface="Outfit"/>
              <a:ea typeface="Outfit"/>
              <a:cs typeface="Outfit"/>
              <a:sym typeface="Outfit"/>
            </a:endParaRPr>
          </a:p>
          <a:p>
            <a:pPr indent="-311150" lvl="0" marL="457200" rtl="0" algn="l">
              <a:lnSpc>
                <a:spcPct val="100000"/>
              </a:lnSpc>
              <a:spcBef>
                <a:spcPts val="0"/>
              </a:spcBef>
              <a:spcAft>
                <a:spcPts val="0"/>
              </a:spcAft>
              <a:buSzPts val="1300"/>
              <a:buFont typeface="DM Sans Light"/>
              <a:buChar char="●"/>
            </a:pPr>
            <a:r>
              <a:rPr lang="en" sz="1300" u="sng">
                <a:solidFill>
                  <a:schemeClr val="hlink"/>
                </a:solidFill>
                <a:hlinkClick r:id="rId3"/>
              </a:rPr>
              <a:t>Geometric models background in flat design</a:t>
            </a:r>
            <a:endParaRPr/>
          </a:p>
        </p:txBody>
      </p:sp>
      <p:sp>
        <p:nvSpPr>
          <p:cNvPr id="2063" name="Google Shape;2063;p58"/>
          <p:cNvSpPr/>
          <p:nvPr/>
        </p:nvSpPr>
        <p:spPr>
          <a:xfrm>
            <a:off x="7111607" y="2711010"/>
            <a:ext cx="1319102" cy="1143532"/>
          </a:xfrm>
          <a:custGeom>
            <a:rect b="b" l="l" r="r" t="t"/>
            <a:pathLst>
              <a:path extrusionOk="0" h="41750" w="48160">
                <a:moveTo>
                  <a:pt x="32222" y="6800"/>
                </a:moveTo>
                <a:lnTo>
                  <a:pt x="40320" y="20875"/>
                </a:lnTo>
                <a:lnTo>
                  <a:pt x="32222" y="34950"/>
                </a:lnTo>
                <a:lnTo>
                  <a:pt x="15938" y="34950"/>
                </a:lnTo>
                <a:lnTo>
                  <a:pt x="7796" y="20875"/>
                </a:lnTo>
                <a:lnTo>
                  <a:pt x="15938" y="6800"/>
                </a:lnTo>
                <a:close/>
                <a:moveTo>
                  <a:pt x="14941" y="5068"/>
                </a:moveTo>
                <a:lnTo>
                  <a:pt x="5847" y="20875"/>
                </a:lnTo>
                <a:lnTo>
                  <a:pt x="14941" y="36682"/>
                </a:lnTo>
                <a:lnTo>
                  <a:pt x="33174" y="36682"/>
                </a:lnTo>
                <a:lnTo>
                  <a:pt x="42312" y="20875"/>
                </a:lnTo>
                <a:lnTo>
                  <a:pt x="33174" y="5068"/>
                </a:lnTo>
                <a:close/>
                <a:moveTo>
                  <a:pt x="35123" y="1733"/>
                </a:moveTo>
                <a:lnTo>
                  <a:pt x="46167" y="20875"/>
                </a:lnTo>
                <a:lnTo>
                  <a:pt x="35123" y="40017"/>
                </a:lnTo>
                <a:lnTo>
                  <a:pt x="12993" y="40017"/>
                </a:lnTo>
                <a:lnTo>
                  <a:pt x="1949" y="20875"/>
                </a:lnTo>
                <a:lnTo>
                  <a:pt x="12993" y="1733"/>
                </a:lnTo>
                <a:close/>
                <a:moveTo>
                  <a:pt x="12040" y="0"/>
                </a:moveTo>
                <a:lnTo>
                  <a:pt x="0" y="20875"/>
                </a:lnTo>
                <a:lnTo>
                  <a:pt x="12040" y="41750"/>
                </a:lnTo>
                <a:lnTo>
                  <a:pt x="36119" y="41750"/>
                </a:lnTo>
                <a:lnTo>
                  <a:pt x="48159" y="20875"/>
                </a:lnTo>
                <a:lnTo>
                  <a:pt x="361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4" name="Google Shape;2064;p58"/>
          <p:cNvGrpSpPr/>
          <p:nvPr/>
        </p:nvGrpSpPr>
        <p:grpSpPr>
          <a:xfrm>
            <a:off x="726714" y="2734533"/>
            <a:ext cx="1265747" cy="1096093"/>
            <a:chOff x="904050" y="2806775"/>
            <a:chExt cx="1155300" cy="1000450"/>
          </a:xfrm>
        </p:grpSpPr>
        <p:sp>
          <p:nvSpPr>
            <p:cNvPr id="2065" name="Google Shape;2065;p58"/>
            <p:cNvSpPr/>
            <p:nvPr/>
          </p:nvSpPr>
          <p:spPr>
            <a:xfrm>
              <a:off x="904050" y="2806775"/>
              <a:ext cx="1155300" cy="1000450"/>
            </a:xfrm>
            <a:custGeom>
              <a:rect b="b" l="l" r="r" t="t"/>
              <a:pathLst>
                <a:path extrusionOk="0" h="40018" w="46212">
                  <a:moveTo>
                    <a:pt x="31746" y="5068"/>
                  </a:moveTo>
                  <a:lnTo>
                    <a:pt x="40364" y="20009"/>
                  </a:lnTo>
                  <a:lnTo>
                    <a:pt x="31746" y="34950"/>
                  </a:lnTo>
                  <a:lnTo>
                    <a:pt x="14509" y="34950"/>
                  </a:lnTo>
                  <a:lnTo>
                    <a:pt x="5847" y="20009"/>
                  </a:lnTo>
                  <a:lnTo>
                    <a:pt x="14509" y="5068"/>
                  </a:lnTo>
                  <a:close/>
                  <a:moveTo>
                    <a:pt x="11564" y="1"/>
                  </a:moveTo>
                  <a:lnTo>
                    <a:pt x="1" y="20009"/>
                  </a:lnTo>
                  <a:lnTo>
                    <a:pt x="11564" y="40017"/>
                  </a:lnTo>
                  <a:lnTo>
                    <a:pt x="34648" y="40017"/>
                  </a:lnTo>
                  <a:lnTo>
                    <a:pt x="46211" y="20009"/>
                  </a:lnTo>
                  <a:lnTo>
                    <a:pt x="346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58"/>
            <p:cNvSpPr/>
            <p:nvPr/>
          </p:nvSpPr>
          <p:spPr>
            <a:xfrm>
              <a:off x="1196400" y="3060125"/>
              <a:ext cx="570600" cy="493750"/>
            </a:xfrm>
            <a:custGeom>
              <a:rect b="b" l="l" r="r" t="t"/>
              <a:pathLst>
                <a:path extrusionOk="0" h="19750" w="22824">
                  <a:moveTo>
                    <a:pt x="5717" y="1"/>
                  </a:moveTo>
                  <a:lnTo>
                    <a:pt x="0" y="9875"/>
                  </a:lnTo>
                  <a:lnTo>
                    <a:pt x="5717" y="19749"/>
                  </a:lnTo>
                  <a:lnTo>
                    <a:pt x="17107" y="19749"/>
                  </a:lnTo>
                  <a:lnTo>
                    <a:pt x="22824" y="9875"/>
                  </a:lnTo>
                  <a:lnTo>
                    <a:pt x="1710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7" name="Google Shape;2067;p58"/>
          <p:cNvGrpSpPr/>
          <p:nvPr/>
        </p:nvGrpSpPr>
        <p:grpSpPr>
          <a:xfrm>
            <a:off x="5541602" y="2696571"/>
            <a:ext cx="1354682" cy="1172018"/>
            <a:chOff x="5298800" y="2772125"/>
            <a:chExt cx="1236475" cy="1069750"/>
          </a:xfrm>
        </p:grpSpPr>
        <p:sp>
          <p:nvSpPr>
            <p:cNvPr id="2068" name="Google Shape;2068;p58"/>
            <p:cNvSpPr/>
            <p:nvPr/>
          </p:nvSpPr>
          <p:spPr>
            <a:xfrm>
              <a:off x="5298800" y="2772125"/>
              <a:ext cx="1236475" cy="1069750"/>
            </a:xfrm>
            <a:custGeom>
              <a:rect b="b" l="l" r="r" t="t"/>
              <a:pathLst>
                <a:path extrusionOk="0" h="42790" w="49459">
                  <a:moveTo>
                    <a:pt x="36899" y="347"/>
                  </a:moveTo>
                  <a:lnTo>
                    <a:pt x="49026" y="21395"/>
                  </a:lnTo>
                  <a:lnTo>
                    <a:pt x="36899" y="42443"/>
                  </a:lnTo>
                  <a:lnTo>
                    <a:pt x="12603" y="42443"/>
                  </a:lnTo>
                  <a:lnTo>
                    <a:pt x="433" y="21395"/>
                  </a:lnTo>
                  <a:lnTo>
                    <a:pt x="12603" y="347"/>
                  </a:lnTo>
                  <a:close/>
                  <a:moveTo>
                    <a:pt x="12387" y="1"/>
                  </a:moveTo>
                  <a:lnTo>
                    <a:pt x="0" y="21395"/>
                  </a:lnTo>
                  <a:lnTo>
                    <a:pt x="12300" y="42703"/>
                  </a:lnTo>
                  <a:lnTo>
                    <a:pt x="12387" y="42789"/>
                  </a:lnTo>
                  <a:lnTo>
                    <a:pt x="37116" y="42789"/>
                  </a:lnTo>
                  <a:lnTo>
                    <a:pt x="49459" y="21395"/>
                  </a:lnTo>
                  <a:lnTo>
                    <a:pt x="37159" y="87"/>
                  </a:lnTo>
                  <a:lnTo>
                    <a:pt x="37116"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58"/>
            <p:cNvSpPr/>
            <p:nvPr/>
          </p:nvSpPr>
          <p:spPr>
            <a:xfrm>
              <a:off x="5400575" y="2859825"/>
              <a:ext cx="1034000" cy="894350"/>
            </a:xfrm>
            <a:custGeom>
              <a:rect b="b" l="l" r="r" t="t"/>
              <a:pathLst>
                <a:path extrusionOk="0" h="35774" w="41360">
                  <a:moveTo>
                    <a:pt x="30836" y="304"/>
                  </a:moveTo>
                  <a:lnTo>
                    <a:pt x="40970" y="17887"/>
                  </a:lnTo>
                  <a:lnTo>
                    <a:pt x="30836" y="35470"/>
                  </a:lnTo>
                  <a:lnTo>
                    <a:pt x="10524" y="35470"/>
                  </a:lnTo>
                  <a:lnTo>
                    <a:pt x="347" y="17887"/>
                  </a:lnTo>
                  <a:lnTo>
                    <a:pt x="10524" y="304"/>
                  </a:lnTo>
                  <a:close/>
                  <a:moveTo>
                    <a:pt x="10308" y="1"/>
                  </a:moveTo>
                  <a:lnTo>
                    <a:pt x="0" y="17887"/>
                  </a:lnTo>
                  <a:lnTo>
                    <a:pt x="10264" y="35730"/>
                  </a:lnTo>
                  <a:lnTo>
                    <a:pt x="10308" y="35773"/>
                  </a:lnTo>
                  <a:lnTo>
                    <a:pt x="31009" y="35773"/>
                  </a:lnTo>
                  <a:lnTo>
                    <a:pt x="41360" y="17887"/>
                  </a:lnTo>
                  <a:lnTo>
                    <a:pt x="31053" y="44"/>
                  </a:lnTo>
                  <a:lnTo>
                    <a:pt x="3100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58"/>
            <p:cNvSpPr/>
            <p:nvPr/>
          </p:nvSpPr>
          <p:spPr>
            <a:xfrm>
              <a:off x="5507750" y="2951850"/>
              <a:ext cx="819650" cy="710300"/>
            </a:xfrm>
            <a:custGeom>
              <a:rect b="b" l="l" r="r" t="t"/>
              <a:pathLst>
                <a:path extrusionOk="0" h="28412" w="32786">
                  <a:moveTo>
                    <a:pt x="24427" y="261"/>
                  </a:moveTo>
                  <a:lnTo>
                    <a:pt x="32482" y="14206"/>
                  </a:lnTo>
                  <a:lnTo>
                    <a:pt x="24427" y="28151"/>
                  </a:lnTo>
                  <a:lnTo>
                    <a:pt x="8316" y="28151"/>
                  </a:lnTo>
                  <a:lnTo>
                    <a:pt x="261" y="14206"/>
                  </a:lnTo>
                  <a:lnTo>
                    <a:pt x="8316" y="261"/>
                  </a:lnTo>
                  <a:close/>
                  <a:moveTo>
                    <a:pt x="8186" y="1"/>
                  </a:moveTo>
                  <a:lnTo>
                    <a:pt x="1" y="14206"/>
                  </a:lnTo>
                  <a:lnTo>
                    <a:pt x="8186" y="28411"/>
                  </a:lnTo>
                  <a:lnTo>
                    <a:pt x="24557" y="28411"/>
                  </a:lnTo>
                  <a:lnTo>
                    <a:pt x="32785" y="14206"/>
                  </a:lnTo>
                  <a:lnTo>
                    <a:pt x="2455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58"/>
            <p:cNvSpPr/>
            <p:nvPr/>
          </p:nvSpPr>
          <p:spPr>
            <a:xfrm>
              <a:off x="5612775" y="3043900"/>
              <a:ext cx="608525" cy="526200"/>
            </a:xfrm>
            <a:custGeom>
              <a:rect b="b" l="l" r="r" t="t"/>
              <a:pathLst>
                <a:path extrusionOk="0" h="21048" w="24341">
                  <a:moveTo>
                    <a:pt x="18147" y="173"/>
                  </a:moveTo>
                  <a:lnTo>
                    <a:pt x="24124" y="10524"/>
                  </a:lnTo>
                  <a:lnTo>
                    <a:pt x="18147" y="20875"/>
                  </a:lnTo>
                  <a:lnTo>
                    <a:pt x="6194" y="20875"/>
                  </a:lnTo>
                  <a:lnTo>
                    <a:pt x="217" y="10524"/>
                  </a:lnTo>
                  <a:lnTo>
                    <a:pt x="6194" y="173"/>
                  </a:lnTo>
                  <a:close/>
                  <a:moveTo>
                    <a:pt x="6107" y="0"/>
                  </a:moveTo>
                  <a:lnTo>
                    <a:pt x="44" y="10481"/>
                  </a:lnTo>
                  <a:lnTo>
                    <a:pt x="1" y="10524"/>
                  </a:lnTo>
                  <a:lnTo>
                    <a:pt x="6064" y="21005"/>
                  </a:lnTo>
                  <a:lnTo>
                    <a:pt x="6107" y="21048"/>
                  </a:lnTo>
                  <a:lnTo>
                    <a:pt x="18277" y="21048"/>
                  </a:lnTo>
                  <a:lnTo>
                    <a:pt x="24340" y="10567"/>
                  </a:lnTo>
                  <a:lnTo>
                    <a:pt x="24340" y="10524"/>
                  </a:lnTo>
                  <a:lnTo>
                    <a:pt x="1827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58"/>
            <p:cNvSpPr/>
            <p:nvPr/>
          </p:nvSpPr>
          <p:spPr>
            <a:xfrm>
              <a:off x="5705900" y="3124000"/>
              <a:ext cx="422275" cy="366000"/>
            </a:xfrm>
            <a:custGeom>
              <a:rect b="b" l="l" r="r" t="t"/>
              <a:pathLst>
                <a:path extrusionOk="0" h="14640" w="16891">
                  <a:moveTo>
                    <a:pt x="12603" y="131"/>
                  </a:moveTo>
                  <a:lnTo>
                    <a:pt x="16761" y="7320"/>
                  </a:lnTo>
                  <a:lnTo>
                    <a:pt x="12603" y="14509"/>
                  </a:lnTo>
                  <a:lnTo>
                    <a:pt x="4288" y="14509"/>
                  </a:lnTo>
                  <a:lnTo>
                    <a:pt x="130" y="7320"/>
                  </a:lnTo>
                  <a:lnTo>
                    <a:pt x="4288" y="131"/>
                  </a:lnTo>
                  <a:close/>
                  <a:moveTo>
                    <a:pt x="4201" y="1"/>
                  </a:moveTo>
                  <a:lnTo>
                    <a:pt x="0" y="7277"/>
                  </a:lnTo>
                  <a:lnTo>
                    <a:pt x="0" y="7320"/>
                  </a:lnTo>
                  <a:lnTo>
                    <a:pt x="4201" y="14596"/>
                  </a:lnTo>
                  <a:lnTo>
                    <a:pt x="4201" y="14639"/>
                  </a:lnTo>
                  <a:lnTo>
                    <a:pt x="12690" y="14639"/>
                  </a:lnTo>
                  <a:lnTo>
                    <a:pt x="16891" y="7363"/>
                  </a:lnTo>
                  <a:lnTo>
                    <a:pt x="16891" y="7320"/>
                  </a:lnTo>
                  <a:lnTo>
                    <a:pt x="12690" y="44"/>
                  </a:lnTo>
                  <a:lnTo>
                    <a:pt x="12690"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58"/>
            <p:cNvSpPr/>
            <p:nvPr/>
          </p:nvSpPr>
          <p:spPr>
            <a:xfrm>
              <a:off x="5790350" y="3196550"/>
              <a:ext cx="253375" cy="220900"/>
            </a:xfrm>
            <a:custGeom>
              <a:rect b="b" l="l" r="r" t="t"/>
              <a:pathLst>
                <a:path extrusionOk="0" h="8836" w="10135">
                  <a:moveTo>
                    <a:pt x="7579" y="87"/>
                  </a:moveTo>
                  <a:lnTo>
                    <a:pt x="10048" y="4418"/>
                  </a:lnTo>
                  <a:lnTo>
                    <a:pt x="7579" y="8749"/>
                  </a:lnTo>
                  <a:lnTo>
                    <a:pt x="2599" y="8749"/>
                  </a:lnTo>
                  <a:lnTo>
                    <a:pt x="87" y="4418"/>
                  </a:lnTo>
                  <a:lnTo>
                    <a:pt x="2599" y="87"/>
                  </a:lnTo>
                  <a:close/>
                  <a:moveTo>
                    <a:pt x="2556" y="1"/>
                  </a:moveTo>
                  <a:lnTo>
                    <a:pt x="0" y="4418"/>
                  </a:lnTo>
                  <a:lnTo>
                    <a:pt x="2556" y="8835"/>
                  </a:lnTo>
                  <a:lnTo>
                    <a:pt x="7623" y="8835"/>
                  </a:lnTo>
                  <a:lnTo>
                    <a:pt x="10135" y="4418"/>
                  </a:lnTo>
                  <a:lnTo>
                    <a:pt x="7623" y="44"/>
                  </a:lnTo>
                  <a:lnTo>
                    <a:pt x="76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4" name="Google Shape;2074;p58"/>
          <p:cNvGrpSpPr/>
          <p:nvPr/>
        </p:nvGrpSpPr>
        <p:grpSpPr>
          <a:xfrm>
            <a:off x="2261704" y="2739272"/>
            <a:ext cx="1275196" cy="1086616"/>
            <a:chOff x="2305100" y="2811100"/>
            <a:chExt cx="1163925" cy="991800"/>
          </a:xfrm>
        </p:grpSpPr>
        <p:sp>
          <p:nvSpPr>
            <p:cNvPr id="2075" name="Google Shape;2075;p58"/>
            <p:cNvSpPr/>
            <p:nvPr/>
          </p:nvSpPr>
          <p:spPr>
            <a:xfrm>
              <a:off x="2573600" y="3772550"/>
              <a:ext cx="626925" cy="30350"/>
            </a:xfrm>
            <a:custGeom>
              <a:rect b="b" l="l" r="r" t="t"/>
              <a:pathLst>
                <a:path extrusionOk="0" h="1214" w="25077">
                  <a:moveTo>
                    <a:pt x="1" y="1"/>
                  </a:moveTo>
                  <a:lnTo>
                    <a:pt x="694" y="1213"/>
                  </a:lnTo>
                  <a:lnTo>
                    <a:pt x="24383" y="1213"/>
                  </a:lnTo>
                  <a:lnTo>
                    <a:pt x="250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58"/>
            <p:cNvSpPr/>
            <p:nvPr/>
          </p:nvSpPr>
          <p:spPr>
            <a:xfrm>
              <a:off x="2504300" y="3652375"/>
              <a:ext cx="765525" cy="30325"/>
            </a:xfrm>
            <a:custGeom>
              <a:rect b="b" l="l" r="r" t="t"/>
              <a:pathLst>
                <a:path extrusionOk="0" h="1213" w="30621">
                  <a:moveTo>
                    <a:pt x="1" y="0"/>
                  </a:moveTo>
                  <a:lnTo>
                    <a:pt x="694" y="1213"/>
                  </a:lnTo>
                  <a:lnTo>
                    <a:pt x="29927" y="1213"/>
                  </a:lnTo>
                  <a:lnTo>
                    <a:pt x="306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58"/>
            <p:cNvSpPr/>
            <p:nvPr/>
          </p:nvSpPr>
          <p:spPr>
            <a:xfrm>
              <a:off x="2435025" y="3532200"/>
              <a:ext cx="904075" cy="30325"/>
            </a:xfrm>
            <a:custGeom>
              <a:rect b="b" l="l" r="r" t="t"/>
              <a:pathLst>
                <a:path extrusionOk="0" h="1213" w="36163">
                  <a:moveTo>
                    <a:pt x="0" y="0"/>
                  </a:moveTo>
                  <a:lnTo>
                    <a:pt x="693" y="1213"/>
                  </a:lnTo>
                  <a:lnTo>
                    <a:pt x="35470" y="1213"/>
                  </a:lnTo>
                  <a:lnTo>
                    <a:pt x="361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58"/>
            <p:cNvSpPr/>
            <p:nvPr/>
          </p:nvSpPr>
          <p:spPr>
            <a:xfrm>
              <a:off x="2365725" y="3412000"/>
              <a:ext cx="1042675" cy="30350"/>
            </a:xfrm>
            <a:custGeom>
              <a:rect b="b" l="l" r="r" t="t"/>
              <a:pathLst>
                <a:path extrusionOk="0" h="1214" w="41707">
                  <a:moveTo>
                    <a:pt x="0" y="1"/>
                  </a:moveTo>
                  <a:lnTo>
                    <a:pt x="693" y="1214"/>
                  </a:lnTo>
                  <a:lnTo>
                    <a:pt x="41014" y="1214"/>
                  </a:lnTo>
                  <a:lnTo>
                    <a:pt x="417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58"/>
            <p:cNvSpPr/>
            <p:nvPr/>
          </p:nvSpPr>
          <p:spPr>
            <a:xfrm>
              <a:off x="2305100" y="3291825"/>
              <a:ext cx="1163925" cy="30350"/>
            </a:xfrm>
            <a:custGeom>
              <a:rect b="b" l="l" r="r" t="t"/>
              <a:pathLst>
                <a:path extrusionOk="0" h="1214" w="46557">
                  <a:moveTo>
                    <a:pt x="347" y="1"/>
                  </a:moveTo>
                  <a:lnTo>
                    <a:pt x="0" y="607"/>
                  </a:lnTo>
                  <a:lnTo>
                    <a:pt x="347" y="1213"/>
                  </a:lnTo>
                  <a:lnTo>
                    <a:pt x="46210" y="1213"/>
                  </a:lnTo>
                  <a:lnTo>
                    <a:pt x="46557" y="607"/>
                  </a:lnTo>
                  <a:lnTo>
                    <a:pt x="462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58"/>
            <p:cNvSpPr/>
            <p:nvPr/>
          </p:nvSpPr>
          <p:spPr>
            <a:xfrm>
              <a:off x="2365725" y="3171650"/>
              <a:ext cx="1042675" cy="30350"/>
            </a:xfrm>
            <a:custGeom>
              <a:rect b="b" l="l" r="r" t="t"/>
              <a:pathLst>
                <a:path extrusionOk="0" h="1214" w="41707">
                  <a:moveTo>
                    <a:pt x="693" y="0"/>
                  </a:moveTo>
                  <a:lnTo>
                    <a:pt x="0" y="1213"/>
                  </a:lnTo>
                  <a:lnTo>
                    <a:pt x="41707" y="1213"/>
                  </a:lnTo>
                  <a:lnTo>
                    <a:pt x="410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58"/>
            <p:cNvSpPr/>
            <p:nvPr/>
          </p:nvSpPr>
          <p:spPr>
            <a:xfrm>
              <a:off x="2435025" y="3051475"/>
              <a:ext cx="904075" cy="30325"/>
            </a:xfrm>
            <a:custGeom>
              <a:rect b="b" l="l" r="r" t="t"/>
              <a:pathLst>
                <a:path extrusionOk="0" h="1213" w="36163">
                  <a:moveTo>
                    <a:pt x="693" y="0"/>
                  </a:moveTo>
                  <a:lnTo>
                    <a:pt x="0" y="1213"/>
                  </a:lnTo>
                  <a:lnTo>
                    <a:pt x="36163" y="1213"/>
                  </a:lnTo>
                  <a:lnTo>
                    <a:pt x="354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58"/>
            <p:cNvSpPr/>
            <p:nvPr/>
          </p:nvSpPr>
          <p:spPr>
            <a:xfrm>
              <a:off x="2504300" y="2931300"/>
              <a:ext cx="765525" cy="30325"/>
            </a:xfrm>
            <a:custGeom>
              <a:rect b="b" l="l" r="r" t="t"/>
              <a:pathLst>
                <a:path extrusionOk="0" h="1213" w="30621">
                  <a:moveTo>
                    <a:pt x="694" y="0"/>
                  </a:moveTo>
                  <a:lnTo>
                    <a:pt x="1" y="1213"/>
                  </a:lnTo>
                  <a:lnTo>
                    <a:pt x="30620" y="1213"/>
                  </a:lnTo>
                  <a:lnTo>
                    <a:pt x="2992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58"/>
            <p:cNvSpPr/>
            <p:nvPr/>
          </p:nvSpPr>
          <p:spPr>
            <a:xfrm>
              <a:off x="2573600" y="2811100"/>
              <a:ext cx="626925" cy="29275"/>
            </a:xfrm>
            <a:custGeom>
              <a:rect b="b" l="l" r="r" t="t"/>
              <a:pathLst>
                <a:path extrusionOk="0" h="1171" w="25077">
                  <a:moveTo>
                    <a:pt x="694" y="1"/>
                  </a:moveTo>
                  <a:lnTo>
                    <a:pt x="1" y="1170"/>
                  </a:lnTo>
                  <a:lnTo>
                    <a:pt x="25076" y="1170"/>
                  </a:lnTo>
                  <a:lnTo>
                    <a:pt x="243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4" name="Google Shape;2084;p58"/>
          <p:cNvGrpSpPr/>
          <p:nvPr/>
        </p:nvGrpSpPr>
        <p:grpSpPr>
          <a:xfrm>
            <a:off x="3901050" y="2742833"/>
            <a:ext cx="1245560" cy="1079495"/>
            <a:chOff x="3801400" y="2814350"/>
            <a:chExt cx="1136875" cy="985300"/>
          </a:xfrm>
        </p:grpSpPr>
        <p:sp>
          <p:nvSpPr>
            <p:cNvPr id="2085" name="Google Shape;2085;p58"/>
            <p:cNvSpPr/>
            <p:nvPr/>
          </p:nvSpPr>
          <p:spPr>
            <a:xfrm>
              <a:off x="3878275" y="3099100"/>
              <a:ext cx="43325" cy="415800"/>
            </a:xfrm>
            <a:custGeom>
              <a:rect b="b" l="l" r="r" t="t"/>
              <a:pathLst>
                <a:path extrusionOk="0" h="16632" w="1733">
                  <a:moveTo>
                    <a:pt x="1733" y="1"/>
                  </a:moveTo>
                  <a:lnTo>
                    <a:pt x="0" y="2946"/>
                  </a:lnTo>
                  <a:lnTo>
                    <a:pt x="0" y="13686"/>
                  </a:lnTo>
                  <a:lnTo>
                    <a:pt x="1733" y="1663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58"/>
            <p:cNvSpPr/>
            <p:nvPr/>
          </p:nvSpPr>
          <p:spPr>
            <a:xfrm>
              <a:off x="3801400" y="3270175"/>
              <a:ext cx="21675" cy="73650"/>
            </a:xfrm>
            <a:custGeom>
              <a:rect b="b" l="l" r="r" t="t"/>
              <a:pathLst>
                <a:path extrusionOk="0" h="2946" w="867">
                  <a:moveTo>
                    <a:pt x="867" y="1"/>
                  </a:moveTo>
                  <a:lnTo>
                    <a:pt x="1" y="1473"/>
                  </a:lnTo>
                  <a:lnTo>
                    <a:pt x="867" y="2945"/>
                  </a:lnTo>
                  <a:lnTo>
                    <a:pt x="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58"/>
            <p:cNvSpPr/>
            <p:nvPr/>
          </p:nvSpPr>
          <p:spPr>
            <a:xfrm>
              <a:off x="3996300" y="2895550"/>
              <a:ext cx="42250" cy="822900"/>
            </a:xfrm>
            <a:custGeom>
              <a:rect b="b" l="l" r="r" t="t"/>
              <a:pathLst>
                <a:path extrusionOk="0" h="32916" w="1690">
                  <a:moveTo>
                    <a:pt x="1689" y="1"/>
                  </a:moveTo>
                  <a:lnTo>
                    <a:pt x="0" y="2946"/>
                  </a:lnTo>
                  <a:lnTo>
                    <a:pt x="0" y="29970"/>
                  </a:lnTo>
                  <a:lnTo>
                    <a:pt x="1689" y="32915"/>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58"/>
            <p:cNvSpPr/>
            <p:nvPr/>
          </p:nvSpPr>
          <p:spPr>
            <a:xfrm>
              <a:off x="4113225" y="2814350"/>
              <a:ext cx="43325" cy="985300"/>
            </a:xfrm>
            <a:custGeom>
              <a:rect b="b" l="l" r="r" t="t"/>
              <a:pathLst>
                <a:path extrusionOk="0" h="39412" w="1733">
                  <a:moveTo>
                    <a:pt x="0" y="1"/>
                  </a:moveTo>
                  <a:lnTo>
                    <a:pt x="0" y="39411"/>
                  </a:lnTo>
                  <a:lnTo>
                    <a:pt x="1733" y="3941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58"/>
            <p:cNvSpPr/>
            <p:nvPr/>
          </p:nvSpPr>
          <p:spPr>
            <a:xfrm>
              <a:off x="4231250" y="2814350"/>
              <a:ext cx="42250" cy="985300"/>
            </a:xfrm>
            <a:custGeom>
              <a:rect b="b" l="l" r="r" t="t"/>
              <a:pathLst>
                <a:path extrusionOk="0" h="39412" w="1690">
                  <a:moveTo>
                    <a:pt x="0" y="1"/>
                  </a:moveTo>
                  <a:lnTo>
                    <a:pt x="0" y="39411"/>
                  </a:lnTo>
                  <a:lnTo>
                    <a:pt x="1689" y="39411"/>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58"/>
            <p:cNvSpPr/>
            <p:nvPr/>
          </p:nvSpPr>
          <p:spPr>
            <a:xfrm>
              <a:off x="4348175" y="2814350"/>
              <a:ext cx="43325" cy="985300"/>
            </a:xfrm>
            <a:custGeom>
              <a:rect b="b" l="l" r="r" t="t"/>
              <a:pathLst>
                <a:path extrusionOk="0" h="39412" w="1733">
                  <a:moveTo>
                    <a:pt x="0" y="1"/>
                  </a:moveTo>
                  <a:lnTo>
                    <a:pt x="0" y="39411"/>
                  </a:lnTo>
                  <a:lnTo>
                    <a:pt x="1733" y="3941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58"/>
            <p:cNvSpPr/>
            <p:nvPr/>
          </p:nvSpPr>
          <p:spPr>
            <a:xfrm>
              <a:off x="4466200" y="2814350"/>
              <a:ext cx="42250" cy="985300"/>
            </a:xfrm>
            <a:custGeom>
              <a:rect b="b" l="l" r="r" t="t"/>
              <a:pathLst>
                <a:path extrusionOk="0" h="39412" w="1690">
                  <a:moveTo>
                    <a:pt x="0" y="1"/>
                  </a:moveTo>
                  <a:lnTo>
                    <a:pt x="0" y="39411"/>
                  </a:lnTo>
                  <a:lnTo>
                    <a:pt x="1689" y="39411"/>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58"/>
            <p:cNvSpPr/>
            <p:nvPr/>
          </p:nvSpPr>
          <p:spPr>
            <a:xfrm>
              <a:off x="4583125" y="2814350"/>
              <a:ext cx="43325" cy="985300"/>
            </a:xfrm>
            <a:custGeom>
              <a:rect b="b" l="l" r="r" t="t"/>
              <a:pathLst>
                <a:path extrusionOk="0" h="39412" w="1733">
                  <a:moveTo>
                    <a:pt x="0" y="1"/>
                  </a:moveTo>
                  <a:lnTo>
                    <a:pt x="0" y="39411"/>
                  </a:lnTo>
                  <a:lnTo>
                    <a:pt x="1733" y="3941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58"/>
            <p:cNvSpPr/>
            <p:nvPr/>
          </p:nvSpPr>
          <p:spPr>
            <a:xfrm>
              <a:off x="4701125" y="2895550"/>
              <a:ext cx="42250" cy="822900"/>
            </a:xfrm>
            <a:custGeom>
              <a:rect b="b" l="l" r="r" t="t"/>
              <a:pathLst>
                <a:path extrusionOk="0" h="32916" w="1690">
                  <a:moveTo>
                    <a:pt x="1" y="1"/>
                  </a:moveTo>
                  <a:lnTo>
                    <a:pt x="1" y="32915"/>
                  </a:lnTo>
                  <a:lnTo>
                    <a:pt x="1690" y="29970"/>
                  </a:lnTo>
                  <a:lnTo>
                    <a:pt x="1690" y="2946"/>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58"/>
            <p:cNvSpPr/>
            <p:nvPr/>
          </p:nvSpPr>
          <p:spPr>
            <a:xfrm>
              <a:off x="4818075" y="3099100"/>
              <a:ext cx="43325" cy="415800"/>
            </a:xfrm>
            <a:custGeom>
              <a:rect b="b" l="l" r="r" t="t"/>
              <a:pathLst>
                <a:path extrusionOk="0" h="16632" w="1733">
                  <a:moveTo>
                    <a:pt x="0" y="1"/>
                  </a:moveTo>
                  <a:lnTo>
                    <a:pt x="0" y="16631"/>
                  </a:lnTo>
                  <a:lnTo>
                    <a:pt x="1733" y="13686"/>
                  </a:lnTo>
                  <a:lnTo>
                    <a:pt x="1733" y="294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58"/>
            <p:cNvSpPr/>
            <p:nvPr/>
          </p:nvSpPr>
          <p:spPr>
            <a:xfrm>
              <a:off x="4916600" y="3270175"/>
              <a:ext cx="21675" cy="73650"/>
            </a:xfrm>
            <a:custGeom>
              <a:rect b="b" l="l" r="r" t="t"/>
              <a:pathLst>
                <a:path extrusionOk="0" h="2946" w="867">
                  <a:moveTo>
                    <a:pt x="0" y="1"/>
                  </a:moveTo>
                  <a:lnTo>
                    <a:pt x="0" y="2945"/>
                  </a:lnTo>
                  <a:lnTo>
                    <a:pt x="867" y="1473"/>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9" name="Shape 2099"/>
        <p:cNvGrpSpPr/>
        <p:nvPr/>
      </p:nvGrpSpPr>
      <p:grpSpPr>
        <a:xfrm>
          <a:off x="0" y="0"/>
          <a:ext cx="0" cy="0"/>
          <a:chOff x="0" y="0"/>
          <a:chExt cx="0" cy="0"/>
        </a:xfrm>
      </p:grpSpPr>
      <p:sp>
        <p:nvSpPr>
          <p:cNvPr id="2100" name="Google Shape;2100;p59"/>
          <p:cNvSpPr txBox="1"/>
          <p:nvPr>
            <p:ph idx="1" type="body"/>
          </p:nvPr>
        </p:nvSpPr>
        <p:spPr>
          <a:xfrm>
            <a:off x="720000" y="1215749"/>
            <a:ext cx="7704000" cy="314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Did you like the resources used in this template? Get them on these websites:</a:t>
            </a:r>
            <a:endParaRPr/>
          </a:p>
          <a:p>
            <a:pPr indent="0" lvl="0" marL="0" rtl="0" algn="l">
              <a:lnSpc>
                <a:spcPct val="100000"/>
              </a:lnSpc>
              <a:spcBef>
                <a:spcPts val="1000"/>
              </a:spcBef>
              <a:spcAft>
                <a:spcPts val="0"/>
              </a:spcAft>
              <a:buSzPts val="1400"/>
              <a:buNone/>
            </a:pPr>
            <a:r>
              <a:rPr b="1" lang="en" sz="1800">
                <a:latin typeface="Outfit"/>
                <a:ea typeface="Outfit"/>
                <a:cs typeface="Outfit"/>
                <a:sym typeface="Outfit"/>
              </a:rPr>
              <a:t>Vectors</a:t>
            </a:r>
            <a:endParaRPr b="1" sz="1800">
              <a:latin typeface="Outfit"/>
              <a:ea typeface="Outfit"/>
              <a:cs typeface="Outfit"/>
              <a:sym typeface="Outfit"/>
            </a:endParaRPr>
          </a:p>
          <a:p>
            <a:pPr indent="-311150" lvl="0" marL="457200" rtl="0" algn="l">
              <a:lnSpc>
                <a:spcPct val="100000"/>
              </a:lnSpc>
              <a:spcBef>
                <a:spcPts val="0"/>
              </a:spcBef>
              <a:spcAft>
                <a:spcPts val="0"/>
              </a:spcAft>
              <a:buSzPts val="1300"/>
              <a:buFont typeface="DM Sans Light"/>
              <a:buChar char="●"/>
            </a:pPr>
            <a:r>
              <a:rPr lang="en" sz="1300" u="sng">
                <a:solidFill>
                  <a:schemeClr val="hlink"/>
                </a:solidFill>
                <a:hlinkClick r:id="rId3"/>
              </a:rPr>
              <a:t>International nurses day template</a:t>
            </a:r>
            <a:endParaRPr/>
          </a:p>
          <a:p>
            <a:pPr indent="0" lvl="0" marL="0" rtl="0" algn="l">
              <a:lnSpc>
                <a:spcPct val="100000"/>
              </a:lnSpc>
              <a:spcBef>
                <a:spcPts val="1000"/>
              </a:spcBef>
              <a:spcAft>
                <a:spcPts val="0"/>
              </a:spcAft>
              <a:buSzPts val="1400"/>
              <a:buNone/>
            </a:pPr>
            <a:r>
              <a:rPr b="1" lang="en" sz="1800">
                <a:latin typeface="Outfit"/>
                <a:ea typeface="Outfit"/>
                <a:cs typeface="Outfit"/>
                <a:sym typeface="Outfit"/>
              </a:rPr>
              <a:t>Icons</a:t>
            </a:r>
            <a:endParaRPr b="1" sz="1800">
              <a:latin typeface="Outfit"/>
              <a:ea typeface="Outfit"/>
              <a:cs typeface="Outfit"/>
              <a:sym typeface="Outfit"/>
            </a:endParaRPr>
          </a:p>
          <a:p>
            <a:pPr indent="-311150" lvl="0" marL="457200" rtl="0" algn="l">
              <a:lnSpc>
                <a:spcPct val="100000"/>
              </a:lnSpc>
              <a:spcBef>
                <a:spcPts val="0"/>
              </a:spcBef>
              <a:spcAft>
                <a:spcPts val="0"/>
              </a:spcAft>
              <a:buSzPts val="1300"/>
              <a:buFont typeface="DM Sans Light"/>
              <a:buChar char="●"/>
            </a:pPr>
            <a:r>
              <a:rPr lang="en" sz="1300" u="sng">
                <a:solidFill>
                  <a:schemeClr val="hlink"/>
                </a:solidFill>
                <a:hlinkClick r:id="rId4"/>
              </a:rPr>
              <a:t>Icon Pack: Research and Development | Lineal </a:t>
            </a:r>
            <a:endParaRPr/>
          </a:p>
          <a:p>
            <a:pPr indent="0" lvl="0" marL="0" rtl="0" algn="l">
              <a:lnSpc>
                <a:spcPct val="100000"/>
              </a:lnSpc>
              <a:spcBef>
                <a:spcPts val="1000"/>
              </a:spcBef>
              <a:spcAft>
                <a:spcPts val="0"/>
              </a:spcAft>
              <a:buSzPts val="1400"/>
              <a:buNone/>
            </a:pPr>
            <a:r>
              <a:rPr b="1" lang="en" sz="1800">
                <a:latin typeface="Outfit"/>
                <a:ea typeface="Outfit"/>
                <a:cs typeface="Outfit"/>
                <a:sym typeface="Outfit"/>
              </a:rPr>
              <a:t>Photos</a:t>
            </a:r>
            <a:endParaRPr b="1" sz="1800">
              <a:latin typeface="Outfit"/>
              <a:ea typeface="Outfit"/>
              <a:cs typeface="Outfit"/>
              <a:sym typeface="Outfit"/>
            </a:endParaRPr>
          </a:p>
          <a:p>
            <a:pPr indent="-311150" lvl="0" marL="457200" rtl="0" algn="l">
              <a:lnSpc>
                <a:spcPct val="100000"/>
              </a:lnSpc>
              <a:spcBef>
                <a:spcPts val="0"/>
              </a:spcBef>
              <a:spcAft>
                <a:spcPts val="0"/>
              </a:spcAft>
              <a:buSzPts val="1300"/>
              <a:buFont typeface="DM Sans Light"/>
              <a:buChar char="●"/>
            </a:pPr>
            <a:r>
              <a:rPr lang="en" sz="1300" u="sng">
                <a:solidFill>
                  <a:schemeClr val="hlink"/>
                </a:solidFill>
                <a:hlinkClick r:id="rId5"/>
              </a:rPr>
              <a:t>Student posing during a group study session with colleagues</a:t>
            </a:r>
            <a:endParaRPr/>
          </a:p>
          <a:p>
            <a:pPr indent="-317500" lvl="0" marL="457200" rtl="0" algn="l">
              <a:lnSpc>
                <a:spcPct val="100000"/>
              </a:lnSpc>
              <a:spcBef>
                <a:spcPts val="0"/>
              </a:spcBef>
              <a:spcAft>
                <a:spcPts val="0"/>
              </a:spcAft>
              <a:buSzPts val="1400"/>
              <a:buFont typeface="DM Sans Light"/>
              <a:buChar char="●"/>
            </a:pPr>
            <a:r>
              <a:rPr lang="en" sz="1300" u="sng">
                <a:solidFill>
                  <a:schemeClr val="hlink"/>
                </a:solidFill>
                <a:hlinkClick r:id="rId6"/>
              </a:rPr>
              <a:t>Friends learning in a study group</a:t>
            </a:r>
            <a:endParaRPr/>
          </a:p>
          <a:p>
            <a:pPr indent="-317500" lvl="0" marL="457200" rtl="0" algn="l">
              <a:lnSpc>
                <a:spcPct val="100000"/>
              </a:lnSpc>
              <a:spcBef>
                <a:spcPts val="0"/>
              </a:spcBef>
              <a:spcAft>
                <a:spcPts val="0"/>
              </a:spcAft>
              <a:buSzPts val="1400"/>
              <a:buFont typeface="DM Sans Light"/>
              <a:buChar char="●"/>
            </a:pPr>
            <a:r>
              <a:rPr lang="en" sz="1300" u="sng">
                <a:solidFill>
                  <a:schemeClr val="hlink"/>
                </a:solidFill>
                <a:hlinkClick r:id="rId7"/>
              </a:rPr>
              <a:t>Front view smiley man holding laptop</a:t>
            </a:r>
            <a:endParaRPr/>
          </a:p>
          <a:p>
            <a:pPr indent="-317500" lvl="0" marL="457200" rtl="0" algn="l">
              <a:lnSpc>
                <a:spcPct val="100000"/>
              </a:lnSpc>
              <a:spcBef>
                <a:spcPts val="0"/>
              </a:spcBef>
              <a:spcAft>
                <a:spcPts val="0"/>
              </a:spcAft>
              <a:buSzPts val="1400"/>
              <a:buFont typeface="DM Sans Light"/>
              <a:buChar char="●"/>
            </a:pPr>
            <a:r>
              <a:rPr lang="en" sz="1300" u="sng">
                <a:solidFill>
                  <a:schemeClr val="hlink"/>
                </a:solidFill>
                <a:hlinkClick r:id="rId8"/>
              </a:rPr>
              <a:t>Portrait of senior woman in professional blazer outdoors</a:t>
            </a:r>
            <a:endParaRPr sz="1200"/>
          </a:p>
        </p:txBody>
      </p:sp>
      <p:sp>
        <p:nvSpPr>
          <p:cNvPr id="2101" name="Google Shape;2101;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Resources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g34eb0de52b6_0_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500"/>
              <a:buNone/>
            </a:pPr>
            <a:r>
              <a:rPr lang="en"/>
              <a:t>Data Processing</a:t>
            </a:r>
            <a:endParaRPr/>
          </a:p>
          <a:p>
            <a:pPr indent="0" lvl="0" marL="0" rtl="0" algn="ctr">
              <a:lnSpc>
                <a:spcPct val="100000"/>
              </a:lnSpc>
              <a:spcBef>
                <a:spcPts val="0"/>
              </a:spcBef>
              <a:spcAft>
                <a:spcPts val="0"/>
              </a:spcAft>
              <a:buSzPts val="3500"/>
              <a:buNone/>
            </a:pPr>
            <a:r>
              <a:t/>
            </a:r>
            <a:endParaRPr/>
          </a:p>
        </p:txBody>
      </p:sp>
      <p:sp>
        <p:nvSpPr>
          <p:cNvPr id="1050" name="Google Shape;1050;g34eb0de52b6_0_27"/>
          <p:cNvSpPr txBox="1"/>
          <p:nvPr>
            <p:ph idx="1" type="body"/>
          </p:nvPr>
        </p:nvSpPr>
        <p:spPr>
          <a:xfrm>
            <a:off x="720000" y="1215744"/>
            <a:ext cx="7704000" cy="292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solidFill>
                  <a:srgbClr val="000000"/>
                </a:solidFill>
                <a:latin typeface="Arial"/>
                <a:ea typeface="Arial"/>
                <a:cs typeface="Arial"/>
                <a:sym typeface="Arial"/>
              </a:rPr>
              <a:t>Extraction:</a:t>
            </a:r>
            <a:r>
              <a:rPr lang="en">
                <a:solidFill>
                  <a:srgbClr val="000000"/>
                </a:solidFill>
                <a:latin typeface="Arial"/>
                <a:ea typeface="Arial"/>
                <a:cs typeface="Arial"/>
                <a:sym typeface="Arial"/>
              </a:rPr>
              <a:t> Gather parallel English–German pairs from aligned XML files (matching *-en.xml with *-de.xml).</a:t>
            </a:r>
            <a:endParaRPr>
              <a:solidFill>
                <a:srgbClr val="000000"/>
              </a:solidFill>
              <a:latin typeface="Arial"/>
              <a:ea typeface="Arial"/>
              <a:cs typeface="Arial"/>
              <a:sym typeface="Arial"/>
            </a:endParaRPr>
          </a:p>
          <a:p>
            <a:pPr indent="-355600" lvl="0" marL="457200" rtl="0" algn="l">
              <a:spcBef>
                <a:spcPts val="0"/>
              </a:spcBef>
              <a:spcAft>
                <a:spcPts val="0"/>
              </a:spcAft>
              <a:buSzPts val="2000"/>
              <a:buChar char="●"/>
            </a:pPr>
            <a:r>
              <a:rPr b="1" lang="en">
                <a:solidFill>
                  <a:srgbClr val="000000"/>
                </a:solidFill>
                <a:latin typeface="Arial"/>
                <a:ea typeface="Arial"/>
                <a:cs typeface="Arial"/>
                <a:sym typeface="Arial"/>
              </a:rPr>
              <a:t>Tag Focus &amp; Cleaning:</a:t>
            </a:r>
            <a:r>
              <a:rPr lang="en">
                <a:solidFill>
                  <a:srgbClr val="000000"/>
                </a:solidFill>
                <a:latin typeface="Arial"/>
                <a:ea typeface="Arial"/>
                <a:cs typeface="Arial"/>
                <a:sym typeface="Arial"/>
              </a:rPr>
              <a:t> Extract text from key XML tags (e.g., &lt;title&gt;, &lt;head&gt;, &lt;p&gt;, &lt;note&gt;), normalizing and removing unwanted characters.</a:t>
            </a:r>
            <a:endParaRPr>
              <a:solidFill>
                <a:srgbClr val="000000"/>
              </a:solidFill>
              <a:latin typeface="Arial"/>
              <a:ea typeface="Arial"/>
              <a:cs typeface="Arial"/>
              <a:sym typeface="Arial"/>
            </a:endParaRPr>
          </a:p>
          <a:p>
            <a:pPr indent="-355600" lvl="0" marL="457200" rtl="0" algn="l">
              <a:spcBef>
                <a:spcPts val="0"/>
              </a:spcBef>
              <a:spcAft>
                <a:spcPts val="0"/>
              </a:spcAft>
              <a:buSzPts val="2000"/>
              <a:buChar char="●"/>
            </a:pPr>
            <a:r>
              <a:rPr b="1" lang="en">
                <a:solidFill>
                  <a:srgbClr val="000000"/>
                </a:solidFill>
                <a:latin typeface="Arial"/>
                <a:ea typeface="Arial"/>
                <a:cs typeface="Arial"/>
                <a:sym typeface="Arial"/>
              </a:rPr>
              <a:t>Augmentation:</a:t>
            </a:r>
            <a:r>
              <a:rPr lang="en">
                <a:solidFill>
                  <a:srgbClr val="000000"/>
                </a:solidFill>
                <a:latin typeface="Arial"/>
                <a:ea typeface="Arial"/>
                <a:cs typeface="Arial"/>
                <a:sym typeface="Arial"/>
              </a:rPr>
              <a:t> Append curated legal term pairs to bolster domain-specific vocabulary.</a:t>
            </a:r>
            <a:endParaRPr>
              <a:solidFill>
                <a:srgbClr val="000000"/>
              </a:solidFill>
              <a:latin typeface="Arial"/>
              <a:ea typeface="Arial"/>
              <a:cs typeface="Arial"/>
              <a:sym typeface="Arial"/>
            </a:endParaRPr>
          </a:p>
          <a:p>
            <a:pPr indent="-355600" lvl="0" marL="457200" rtl="0" algn="l">
              <a:spcBef>
                <a:spcPts val="0"/>
              </a:spcBef>
              <a:spcAft>
                <a:spcPts val="0"/>
              </a:spcAft>
              <a:buSzPts val="2000"/>
              <a:buChar char="●"/>
            </a:pPr>
            <a:r>
              <a:rPr b="1" lang="en">
                <a:solidFill>
                  <a:srgbClr val="000000"/>
                </a:solidFill>
                <a:latin typeface="Arial"/>
                <a:ea typeface="Arial"/>
                <a:cs typeface="Arial"/>
                <a:sym typeface="Arial"/>
              </a:rPr>
              <a:t>Translation Pipeline:</a:t>
            </a:r>
            <a:r>
              <a:rPr lang="en">
                <a:solidFill>
                  <a:srgbClr val="000000"/>
                </a:solidFill>
                <a:latin typeface="Arial"/>
                <a:ea typeface="Arial"/>
                <a:cs typeface="Arial"/>
                <a:sym typeface="Arial"/>
              </a:rPr>
              <a:t> Process XML by selectively translating designated tags while preserving structural elements.</a:t>
            </a:r>
            <a:endParaRPr>
              <a:solidFill>
                <a:srgbClr val="000000"/>
              </a:solidFill>
              <a:latin typeface="Arial"/>
              <a:ea typeface="Arial"/>
              <a:cs typeface="Arial"/>
              <a:sym typeface="Arial"/>
            </a:endParaRPr>
          </a:p>
          <a:p>
            <a:pPr indent="-355600" lvl="0" marL="457200" rtl="0" algn="l">
              <a:spcBef>
                <a:spcPts val="0"/>
              </a:spcBef>
              <a:spcAft>
                <a:spcPts val="0"/>
              </a:spcAft>
              <a:buSzPts val="2000"/>
              <a:buChar char="●"/>
            </a:pPr>
            <a:r>
              <a:rPr b="1" lang="en">
                <a:solidFill>
                  <a:srgbClr val="000000"/>
                </a:solidFill>
                <a:latin typeface="Arial"/>
                <a:ea typeface="Arial"/>
                <a:cs typeface="Arial"/>
                <a:sym typeface="Arial"/>
              </a:rPr>
              <a:t>Post-Processing:</a:t>
            </a:r>
            <a:r>
              <a:rPr lang="en">
                <a:solidFill>
                  <a:srgbClr val="000000"/>
                </a:solidFill>
                <a:latin typeface="Arial"/>
                <a:ea typeface="Arial"/>
                <a:cs typeface="Arial"/>
                <a:sym typeface="Arial"/>
              </a:rPr>
              <a:t> Apply regex-based substitutions (e.g., “Official Journal” → “Amtsblatt”) and chunk lengthy texts for efficient processing.</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g34eb0de52b6_0_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500"/>
              <a:buNone/>
            </a:pPr>
            <a:r>
              <a:rPr lang="en"/>
              <a:t>Evaluation Methods</a:t>
            </a:r>
            <a:endParaRPr/>
          </a:p>
          <a:p>
            <a:pPr indent="0" lvl="0" marL="0" rtl="0" algn="ctr">
              <a:lnSpc>
                <a:spcPct val="100000"/>
              </a:lnSpc>
              <a:spcBef>
                <a:spcPts val="0"/>
              </a:spcBef>
              <a:spcAft>
                <a:spcPts val="0"/>
              </a:spcAft>
              <a:buSzPts val="3500"/>
              <a:buNone/>
            </a:pPr>
            <a:r>
              <a:t/>
            </a:r>
            <a:endParaRPr/>
          </a:p>
        </p:txBody>
      </p:sp>
      <p:sp>
        <p:nvSpPr>
          <p:cNvPr id="1056" name="Google Shape;1056;g34eb0de52b6_0_32"/>
          <p:cNvSpPr txBox="1"/>
          <p:nvPr>
            <p:ph idx="1" type="body"/>
          </p:nvPr>
        </p:nvSpPr>
        <p:spPr>
          <a:xfrm>
            <a:off x="720000" y="1215744"/>
            <a:ext cx="7704000" cy="2925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a:solidFill>
                  <a:srgbClr val="000000"/>
                </a:solidFill>
                <a:latin typeface="Arial"/>
                <a:ea typeface="Arial"/>
                <a:cs typeface="Arial"/>
                <a:sym typeface="Arial"/>
              </a:rPr>
              <a:t>Metrics:</a:t>
            </a:r>
            <a:r>
              <a:rPr lang="en">
                <a:solidFill>
                  <a:srgbClr val="000000"/>
                </a:solidFill>
                <a:latin typeface="Arial"/>
                <a:ea typeface="Arial"/>
                <a:cs typeface="Arial"/>
                <a:sym typeface="Arial"/>
              </a:rPr>
              <a:t> Calculate BLEU, METEOR, TER, and COMET-QE scores using the </a:t>
            </a:r>
            <a:r>
              <a:rPr lang="en">
                <a:solidFill>
                  <a:srgbClr val="188038"/>
                </a:solidFill>
                <a:latin typeface="Roboto Mono"/>
                <a:ea typeface="Roboto Mono"/>
                <a:cs typeface="Roboto Mono"/>
                <a:sym typeface="Roboto Mono"/>
              </a:rPr>
              <a:t>evaluate</a:t>
            </a:r>
            <a:r>
              <a:rPr lang="en">
                <a:solidFill>
                  <a:srgbClr val="000000"/>
                </a:solidFill>
                <a:latin typeface="Arial"/>
                <a:ea typeface="Arial"/>
                <a:cs typeface="Arial"/>
                <a:sym typeface="Arial"/>
              </a:rPr>
              <a:t> library.</a:t>
            </a:r>
            <a:endParaRPr>
              <a:solidFill>
                <a:srgbClr val="000000"/>
              </a:solidFill>
              <a:latin typeface="Arial"/>
              <a:ea typeface="Arial"/>
              <a:cs typeface="Arial"/>
              <a:sym typeface="Arial"/>
            </a:endParaRPr>
          </a:p>
          <a:p>
            <a:pPr indent="0" lvl="0" marL="457200" rtl="0" algn="l">
              <a:spcBef>
                <a:spcPts val="0"/>
              </a:spcBef>
              <a:spcAft>
                <a:spcPts val="0"/>
              </a:spcAft>
              <a:buNone/>
            </a:pP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graphicFrame>
        <p:nvGraphicFramePr>
          <p:cNvPr id="1057" name="Google Shape;1057;g34eb0de52b6_0_32"/>
          <p:cNvGraphicFramePr/>
          <p:nvPr/>
        </p:nvGraphicFramePr>
        <p:xfrm>
          <a:off x="952500" y="2205650"/>
          <a:ext cx="3000000" cy="3000000"/>
        </p:xfrm>
        <a:graphic>
          <a:graphicData uri="http://schemas.openxmlformats.org/drawingml/2006/table">
            <a:tbl>
              <a:tblPr>
                <a:noFill/>
                <a:tableStyleId>{C4702ED1-1690-417E-942A-77AE52EF1D22}</a:tableStyleId>
              </a:tblPr>
              <a:tblGrid>
                <a:gridCol w="3619500"/>
                <a:gridCol w="3619500"/>
              </a:tblGrid>
              <a:tr h="381000">
                <a:tc>
                  <a:txBody>
                    <a:bodyPr/>
                    <a:lstStyle/>
                    <a:p>
                      <a:pPr indent="0" lvl="0" marL="0" rtl="0" algn="l">
                        <a:spcBef>
                          <a:spcPts val="0"/>
                        </a:spcBef>
                        <a:spcAft>
                          <a:spcPts val="0"/>
                        </a:spcAft>
                        <a:buNone/>
                      </a:pPr>
                      <a:r>
                        <a:rPr b="1" lang="en"/>
                        <a:t>Metrics</a:t>
                      </a:r>
                      <a:endParaRPr b="1"/>
                    </a:p>
                  </a:txBody>
                  <a:tcPr marT="91425" marB="91425" marR="91425" marL="91425"/>
                </a:tc>
                <a:tc>
                  <a:txBody>
                    <a:bodyPr/>
                    <a:lstStyle/>
                    <a:p>
                      <a:pPr indent="0" lvl="0" marL="0" rtl="0" algn="l">
                        <a:spcBef>
                          <a:spcPts val="0"/>
                        </a:spcBef>
                        <a:spcAft>
                          <a:spcPts val="0"/>
                        </a:spcAft>
                        <a:buNone/>
                      </a:pPr>
                      <a:r>
                        <a:rPr b="1" lang="en"/>
                        <a:t>Implementation</a:t>
                      </a:r>
                      <a:endParaRPr b="1"/>
                    </a:p>
                  </a:txBody>
                  <a:tcPr marT="91425" marB="91425" marR="91425" marL="91425"/>
                </a:tc>
              </a:tr>
              <a:tr h="381000">
                <a:tc>
                  <a:txBody>
                    <a:bodyPr/>
                    <a:lstStyle/>
                    <a:p>
                      <a:pPr indent="0" lvl="0" marL="0" rtl="0" algn="l">
                        <a:spcBef>
                          <a:spcPts val="0"/>
                        </a:spcBef>
                        <a:spcAft>
                          <a:spcPts val="0"/>
                        </a:spcAft>
                        <a:buNone/>
                      </a:pPr>
                      <a:r>
                        <a:rPr lang="en"/>
                        <a:t>BLEU</a:t>
                      </a:r>
                      <a:endParaRPr/>
                    </a:p>
                  </a:txBody>
                  <a:tcPr marT="91425" marB="91425" marR="91425" marL="91425"/>
                </a:tc>
                <a:tc>
                  <a:txBody>
                    <a:bodyPr/>
                    <a:lstStyle/>
                    <a:p>
                      <a:pPr indent="0" lvl="0" marL="0" rtl="0" algn="l">
                        <a:spcBef>
                          <a:spcPts val="0"/>
                        </a:spcBef>
                        <a:spcAft>
                          <a:spcPts val="0"/>
                        </a:spcAft>
                        <a:buNone/>
                      </a:pPr>
                      <a:r>
                        <a:rPr lang="en"/>
                        <a:t>evaluate.load('bleu')</a:t>
                      </a:r>
                      <a:endParaRPr/>
                    </a:p>
                  </a:txBody>
                  <a:tcPr marT="91425" marB="91425" marR="91425" marL="91425"/>
                </a:tc>
              </a:tr>
              <a:tr h="381000">
                <a:tc>
                  <a:txBody>
                    <a:bodyPr/>
                    <a:lstStyle/>
                    <a:p>
                      <a:pPr indent="0" lvl="0" marL="0" rtl="0" algn="l">
                        <a:spcBef>
                          <a:spcPts val="0"/>
                        </a:spcBef>
                        <a:spcAft>
                          <a:spcPts val="0"/>
                        </a:spcAft>
                        <a:buNone/>
                      </a:pPr>
                      <a:r>
                        <a:rPr lang="en"/>
                        <a:t>METEOR</a:t>
                      </a:r>
                      <a:endParaRPr/>
                    </a:p>
                  </a:txBody>
                  <a:tcPr marT="91425" marB="91425" marR="91425" marL="91425"/>
                </a:tc>
                <a:tc>
                  <a:txBody>
                    <a:bodyPr/>
                    <a:lstStyle/>
                    <a:p>
                      <a:pPr indent="0" lvl="0" marL="0" rtl="0" algn="l">
                        <a:spcBef>
                          <a:spcPts val="0"/>
                        </a:spcBef>
                        <a:spcAft>
                          <a:spcPts val="0"/>
                        </a:spcAft>
                        <a:buNone/>
                      </a:pPr>
                      <a:r>
                        <a:rPr lang="en"/>
                        <a:t>evaluate.load(</a:t>
                      </a:r>
                      <a:r>
                        <a:rPr lang="en"/>
                        <a:t>'meteor'</a:t>
                      </a:r>
                      <a:r>
                        <a:rPr lang="en"/>
                        <a:t>)</a:t>
                      </a:r>
                      <a:endParaRPr/>
                    </a:p>
                  </a:txBody>
                  <a:tcPr marT="91425" marB="91425" marR="91425" marL="91425"/>
                </a:tc>
              </a:tr>
              <a:tr h="381000">
                <a:tc>
                  <a:txBody>
                    <a:bodyPr/>
                    <a:lstStyle/>
                    <a:p>
                      <a:pPr indent="0" lvl="0" marL="0" rtl="0" algn="l">
                        <a:spcBef>
                          <a:spcPts val="0"/>
                        </a:spcBef>
                        <a:spcAft>
                          <a:spcPts val="0"/>
                        </a:spcAft>
                        <a:buNone/>
                      </a:pPr>
                      <a:r>
                        <a:rPr lang="en"/>
                        <a:t>TER</a:t>
                      </a:r>
                      <a:endParaRPr/>
                    </a:p>
                  </a:txBody>
                  <a:tcPr marT="91425" marB="91425" marR="91425" marL="91425"/>
                </a:tc>
                <a:tc>
                  <a:txBody>
                    <a:bodyPr/>
                    <a:lstStyle/>
                    <a:p>
                      <a:pPr indent="0" lvl="0" marL="0" rtl="0" algn="l">
                        <a:spcBef>
                          <a:spcPts val="0"/>
                        </a:spcBef>
                        <a:spcAft>
                          <a:spcPts val="0"/>
                        </a:spcAft>
                        <a:buNone/>
                      </a:pPr>
                      <a:r>
                        <a:rPr lang="en"/>
                        <a:t>evaluate.load('ter')</a:t>
                      </a:r>
                      <a:endParaRPr/>
                    </a:p>
                  </a:txBody>
                  <a:tcPr marT="91425" marB="91425" marR="91425" marL="91425"/>
                </a:tc>
              </a:tr>
              <a:tr h="381000">
                <a:tc>
                  <a:txBody>
                    <a:bodyPr/>
                    <a:lstStyle/>
                    <a:p>
                      <a:pPr indent="0" lvl="0" marL="0" rtl="0" algn="l">
                        <a:spcBef>
                          <a:spcPts val="0"/>
                        </a:spcBef>
                        <a:spcAft>
                          <a:spcPts val="0"/>
                        </a:spcAft>
                        <a:buNone/>
                      </a:pPr>
                      <a:r>
                        <a:rPr lang="en"/>
                        <a:t>COMET-QE</a:t>
                      </a:r>
                      <a:endParaRPr/>
                    </a:p>
                  </a:txBody>
                  <a:tcPr marT="91425" marB="91425" marR="91425" marL="91425"/>
                </a:tc>
                <a:tc>
                  <a:txBody>
                    <a:bodyPr/>
                    <a:lstStyle/>
                    <a:p>
                      <a:pPr indent="0" lvl="0" marL="0" rtl="0" algn="l">
                        <a:spcBef>
                          <a:spcPts val="0"/>
                        </a:spcBef>
                        <a:spcAft>
                          <a:spcPts val="0"/>
                        </a:spcAft>
                        <a:buNone/>
                      </a:pPr>
                      <a:r>
                        <a:rPr lang="en"/>
                        <a:t>evaluate.load('comet')</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g34eb0de52b6_0_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500"/>
              <a:buNone/>
            </a:pPr>
            <a:r>
              <a:rPr lang="en"/>
              <a:t>Model Finetuning</a:t>
            </a:r>
            <a:endParaRPr/>
          </a:p>
          <a:p>
            <a:pPr indent="0" lvl="0" marL="0" rtl="0" algn="ctr">
              <a:lnSpc>
                <a:spcPct val="100000"/>
              </a:lnSpc>
              <a:spcBef>
                <a:spcPts val="0"/>
              </a:spcBef>
              <a:spcAft>
                <a:spcPts val="0"/>
              </a:spcAft>
              <a:buSzPts val="3500"/>
              <a:buNone/>
            </a:pPr>
            <a:r>
              <a:t/>
            </a:r>
            <a:endParaRPr/>
          </a:p>
        </p:txBody>
      </p:sp>
      <p:sp>
        <p:nvSpPr>
          <p:cNvPr id="1063" name="Google Shape;1063;g34eb0de52b6_0_37"/>
          <p:cNvSpPr txBox="1"/>
          <p:nvPr>
            <p:ph idx="1" type="body"/>
          </p:nvPr>
        </p:nvSpPr>
        <p:spPr>
          <a:xfrm>
            <a:off x="720000" y="1215744"/>
            <a:ext cx="7704000" cy="292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Base Model:</a:t>
            </a:r>
            <a:r>
              <a:rPr lang="en">
                <a:solidFill>
                  <a:srgbClr val="000000"/>
                </a:solidFill>
                <a:latin typeface="Arial"/>
                <a:ea typeface="Arial"/>
                <a:cs typeface="Arial"/>
                <a:sym typeface="Arial"/>
              </a:rPr>
              <a:t> Use the existing Helsinki-NLP/opus-mt-en-de (OpusNMT) as the starting point.</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Domain Fine-Tuning:</a:t>
            </a:r>
            <a:r>
              <a:rPr lang="en">
                <a:solidFill>
                  <a:srgbClr val="000000"/>
                </a:solidFill>
                <a:latin typeface="Arial"/>
                <a:ea typeface="Arial"/>
                <a:cs typeface="Arial"/>
                <a:sym typeface="Arial"/>
              </a:rPr>
              <a:t> Train the model on a curated legal corpus.</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Parameter Freezing:</a:t>
            </a:r>
            <a:r>
              <a:rPr lang="en">
                <a:solidFill>
                  <a:srgbClr val="000000"/>
                </a:solidFill>
                <a:latin typeface="Arial"/>
                <a:ea typeface="Arial"/>
                <a:cs typeface="Arial"/>
                <a:sym typeface="Arial"/>
              </a:rPr>
              <a:t> Freeze encoder layers to retain pretrained knowledge.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Training Settings:</a:t>
            </a:r>
            <a:r>
              <a:rPr lang="en">
                <a:solidFill>
                  <a:srgbClr val="000000"/>
                </a:solidFill>
                <a:latin typeface="Arial"/>
                <a:ea typeface="Arial"/>
                <a:cs typeface="Arial"/>
                <a:sym typeface="Arial"/>
              </a:rPr>
              <a:t> Set a per-device batch size of 8, a maximum token length of 256, and run for 3 epochs with 5-beam search during inference.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a:solidFill>
                  <a:srgbClr val="000000"/>
                </a:solidFill>
                <a:latin typeface="Arial"/>
                <a:ea typeface="Arial"/>
                <a:cs typeface="Arial"/>
                <a:sym typeface="Arial"/>
              </a:rPr>
              <a:t>Optimization:</a:t>
            </a:r>
            <a:r>
              <a:rPr lang="en">
                <a:solidFill>
                  <a:srgbClr val="000000"/>
                </a:solidFill>
                <a:latin typeface="Arial"/>
                <a:ea typeface="Arial"/>
                <a:cs typeface="Arial"/>
                <a:sym typeface="Arial"/>
              </a:rPr>
              <a:t> Enable FP16 precision when a suitable GPU is available.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Results &amp; Analysis</a:t>
            </a:r>
            <a:endParaRPr/>
          </a:p>
        </p:txBody>
      </p:sp>
      <p:graphicFrame>
        <p:nvGraphicFramePr>
          <p:cNvPr id="1069" name="Google Shape;1069;p22"/>
          <p:cNvGraphicFramePr/>
          <p:nvPr/>
        </p:nvGraphicFramePr>
        <p:xfrm>
          <a:off x="952500" y="1619250"/>
          <a:ext cx="3000000" cy="3000000"/>
        </p:xfrm>
        <a:graphic>
          <a:graphicData uri="http://schemas.openxmlformats.org/drawingml/2006/table">
            <a:tbl>
              <a:tblPr>
                <a:noFill/>
                <a:tableStyleId>{C4702ED1-1690-417E-942A-77AE52EF1D22}</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Metric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Baseline(%)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Our System(%)</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BLEU</a:t>
                      </a:r>
                      <a:endParaRPr>
                        <a:solidFill>
                          <a:schemeClr val="dk1"/>
                        </a:solidFill>
                      </a:endParaRPr>
                    </a:p>
                  </a:txBody>
                  <a:tcPr marT="91425" marB="91425" marR="91425" marL="91425"/>
                </a:tc>
                <a:tc>
                  <a:txBody>
                    <a:bodyPr/>
                    <a:lstStyle/>
                    <a:p>
                      <a:pPr indent="0" lvl="0" marL="0" rtl="0" algn="ctr">
                        <a:lnSpc>
                          <a:spcPct val="107000"/>
                        </a:lnSpc>
                        <a:spcBef>
                          <a:spcPts val="1100"/>
                        </a:spcBef>
                        <a:spcAft>
                          <a:spcPts val="800"/>
                        </a:spcAft>
                        <a:buNone/>
                      </a:pPr>
                      <a:r>
                        <a:rPr lang="en">
                          <a:solidFill>
                            <a:schemeClr val="dk1"/>
                          </a:solidFill>
                        </a:rPr>
                        <a:t>15.24</a:t>
                      </a:r>
                      <a:endParaRPr sz="1600">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26.45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Avg Meteor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32.81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40</a:t>
                      </a:r>
                      <a:r>
                        <a:rPr lang="en">
                          <a:solidFill>
                            <a:schemeClr val="dk1"/>
                          </a:solidFill>
                        </a:rPr>
                        <a:t>.04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COMET-QE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63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TER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125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95</a:t>
                      </a:r>
                      <a:endParaRPr>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g34eb0de52b6_0_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Conclusion</a:t>
            </a:r>
            <a:endParaRPr/>
          </a:p>
        </p:txBody>
      </p:sp>
      <p:sp>
        <p:nvSpPr>
          <p:cNvPr id="1075" name="Google Shape;1075;g34eb0de52b6_0_11"/>
          <p:cNvSpPr txBox="1"/>
          <p:nvPr>
            <p:ph idx="1" type="body"/>
          </p:nvPr>
        </p:nvSpPr>
        <p:spPr>
          <a:xfrm>
            <a:off x="720000" y="1215742"/>
            <a:ext cx="7704000" cy="34764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a:solidFill>
                  <a:srgbClr val="000000"/>
                </a:solidFill>
                <a:latin typeface="Arial"/>
                <a:ea typeface="Arial"/>
                <a:cs typeface="Arial"/>
                <a:sym typeface="Arial"/>
              </a:rPr>
              <a:t>Improved Model:</a:t>
            </a:r>
            <a:r>
              <a:rPr lang="en">
                <a:solidFill>
                  <a:srgbClr val="000000"/>
                </a:solidFill>
                <a:latin typeface="Arial"/>
                <a:ea typeface="Arial"/>
                <a:cs typeface="Arial"/>
                <a:sym typeface="Arial"/>
              </a:rPr>
              <a:t> Significant performance gains over the baseline.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36550" lvl="0" marL="457200" rtl="0" algn="l">
              <a:lnSpc>
                <a:spcPct val="150000"/>
              </a:lnSpc>
              <a:spcBef>
                <a:spcPts val="0"/>
              </a:spcBef>
              <a:spcAft>
                <a:spcPts val="0"/>
              </a:spcAft>
              <a:buSzPts val="1700"/>
              <a:buChar char="●"/>
            </a:pPr>
            <a:r>
              <a:rPr b="1" lang="en">
                <a:solidFill>
                  <a:srgbClr val="000000"/>
                </a:solidFill>
                <a:latin typeface="Arial"/>
                <a:ea typeface="Arial"/>
                <a:cs typeface="Arial"/>
                <a:sym typeface="Arial"/>
              </a:rPr>
              <a:t>Enhanced Adaptation:</a:t>
            </a:r>
            <a:r>
              <a:rPr lang="en">
                <a:solidFill>
                  <a:srgbClr val="000000"/>
                </a:solidFill>
                <a:latin typeface="Arial"/>
                <a:ea typeface="Arial"/>
                <a:cs typeface="Arial"/>
                <a:sym typeface="Arial"/>
              </a:rPr>
              <a:t> Domain-specific fine-tuning and post-processing have refined the translations.</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36550" lvl="0" marL="457200" rtl="0" algn="l">
              <a:lnSpc>
                <a:spcPct val="150000"/>
              </a:lnSpc>
              <a:spcBef>
                <a:spcPts val="0"/>
              </a:spcBef>
              <a:spcAft>
                <a:spcPts val="0"/>
              </a:spcAft>
              <a:buSzPts val="1700"/>
              <a:buChar char="●"/>
            </a:pPr>
            <a:r>
              <a:rPr b="1" lang="en">
                <a:solidFill>
                  <a:srgbClr val="000000"/>
                </a:solidFill>
                <a:latin typeface="Arial"/>
                <a:ea typeface="Arial"/>
                <a:cs typeface="Arial"/>
                <a:sym typeface="Arial"/>
              </a:rPr>
              <a:t>Metric Gains:</a:t>
            </a:r>
            <a:r>
              <a:rPr lang="en">
                <a:solidFill>
                  <a:srgbClr val="000000"/>
                </a:solidFill>
                <a:latin typeface="Arial"/>
                <a:ea typeface="Arial"/>
                <a:cs typeface="Arial"/>
                <a:sym typeface="Arial"/>
              </a:rPr>
              <a:t> Notable increases in BLEU, METEOR, and COMET-QE scores; TER reduction.</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36550" lvl="0" marL="457200" rtl="0" algn="l">
              <a:lnSpc>
                <a:spcPct val="150000"/>
              </a:lnSpc>
              <a:spcBef>
                <a:spcPts val="0"/>
              </a:spcBef>
              <a:spcAft>
                <a:spcPts val="0"/>
              </a:spcAft>
              <a:buSzPts val="1700"/>
              <a:buChar char="●"/>
            </a:pPr>
            <a:r>
              <a:rPr b="1" lang="en">
                <a:solidFill>
                  <a:srgbClr val="000000"/>
                </a:solidFill>
                <a:latin typeface="Arial"/>
                <a:ea typeface="Arial"/>
                <a:cs typeface="Arial"/>
                <a:sym typeface="Arial"/>
              </a:rPr>
              <a:t>Final Takeaway:</a:t>
            </a:r>
            <a:r>
              <a:rPr lang="en">
                <a:solidFill>
                  <a:srgbClr val="000000"/>
                </a:solidFill>
                <a:latin typeface="Arial"/>
                <a:ea typeface="Arial"/>
                <a:cs typeface="Arial"/>
                <a:sym typeface="Arial"/>
              </a:rPr>
              <a:t> A better, more robust legal translation model for real-world applications.</a:t>
            </a:r>
            <a:endParaRPr>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