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7" r:id="rId12"/>
    <p:sldId id="315" r:id="rId13"/>
    <p:sldId id="309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4" autoAdjust="0"/>
    <p:restoredTop sz="95678" autoAdjust="0"/>
  </p:normalViewPr>
  <p:slideViewPr>
    <p:cSldViewPr snapToGrid="0" snapToObjects="1">
      <p:cViewPr>
        <p:scale>
          <a:sx n="80" d="100"/>
          <a:sy n="80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09758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58054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Severities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30" y="1411288"/>
            <a:ext cx="63129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113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AKI associated with lower minimum MAP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clear MAP cutoff for predicting AKI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Inconclusive regarding effect of hypotension duration on AKI likelihood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Next Steps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duration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Analyze results of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183412"/>
            <a:ext cx="40524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venir Heavy"/>
                <a:cs typeface="Avenir Heavy"/>
              </a:rPr>
              <a:t>&gt;1 </a:t>
            </a:r>
            <a:r>
              <a:rPr lang="en-US" sz="4400" dirty="0" smtClean="0">
                <a:latin typeface="Avenir Heavy"/>
                <a:cs typeface="Avenir Heavy"/>
              </a:rPr>
              <a:t>million </a:t>
            </a:r>
          </a:p>
          <a:p>
            <a:r>
              <a:rPr lang="en-US" sz="2400" i="1" dirty="0" smtClean="0">
                <a:latin typeface="Avenir Book"/>
                <a:cs typeface="Avenir Book"/>
              </a:rPr>
              <a:t>Americans </a:t>
            </a:r>
            <a:r>
              <a:rPr lang="en-US" sz="2400" i="1" dirty="0" smtClean="0">
                <a:latin typeface="Avenir Book"/>
                <a:cs typeface="Avenir Book"/>
              </a:rPr>
              <a:t>afflicted per year.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28–50%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$14.2 billion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Estimated cost per year.</a:t>
            </a:r>
            <a:endParaRPr lang="en-US" sz="2400" i="1" dirty="0">
              <a:latin typeface="Avenir Book"/>
              <a:cs typeface="Avenir Book"/>
            </a:endParaRPr>
          </a:p>
          <a:p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5" y="1675537"/>
            <a:ext cx="3761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Sepsis: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 smtClean="0">
                <a:latin typeface="Avenir Book"/>
                <a:cs typeface="Avenir Book"/>
              </a:rPr>
              <a:t>overwhelming, life-threatening response to infection</a:t>
            </a:r>
            <a:r>
              <a:rPr lang="en-US" sz="4000" b="1" dirty="0" smtClean="0">
                <a:latin typeface="Avenir Heavy"/>
                <a:cs typeface="Avenir Heavy"/>
              </a:rPr>
              <a:t>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063625"/>
            <a:ext cx="0" cy="44594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5668536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936447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Avenir Book"/>
                <a:cs typeface="Avenir Book"/>
              </a:rPr>
              <a:t>Sepsis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the leading precipitating factor of </a:t>
            </a:r>
            <a:r>
              <a:rPr lang="en-US" sz="2700" dirty="0" smtClean="0">
                <a:latin typeface="Avenir Black"/>
                <a:cs typeface="Avenir Black"/>
              </a:rPr>
              <a:t>AKI</a:t>
            </a:r>
            <a:r>
              <a:rPr lang="en-US" sz="2700" dirty="0" smtClean="0">
                <a:latin typeface="Avenir Book"/>
                <a:cs typeface="Avenir Book"/>
              </a:rPr>
              <a:t>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723162"/>
            <a:ext cx="4052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venir Heavy"/>
                <a:cs typeface="Avenir Heavy"/>
              </a:rPr>
              <a:t>36%</a:t>
            </a:r>
            <a:endParaRPr lang="en-US" sz="4800" dirty="0" smtClean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Of ICU patients affected.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800" dirty="0" smtClean="0">
                <a:latin typeface="Avenir Heavy"/>
                <a:cs typeface="Avenir Heavy"/>
              </a:rPr>
              <a:t>37</a:t>
            </a:r>
            <a:r>
              <a:rPr lang="en-US" sz="4800" dirty="0" smtClean="0">
                <a:latin typeface="Avenir Heavy"/>
                <a:cs typeface="Avenir Heavy"/>
              </a:rPr>
              <a:t>–50%</a:t>
            </a:r>
            <a:endParaRPr lang="en-US" sz="48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5" y="1421666"/>
            <a:ext cx="38406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Acute </a:t>
            </a:r>
            <a:br>
              <a:rPr lang="en-US" sz="4400" b="1" dirty="0" smtClean="0">
                <a:latin typeface="Avenir Heavy"/>
                <a:cs typeface="Avenir Heavy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Kidney Injury: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>
                <a:latin typeface="Avenir Book"/>
                <a:cs typeface="Avenir Book"/>
              </a:rPr>
              <a:t>r</a:t>
            </a:r>
            <a:r>
              <a:rPr lang="en-US" sz="4000" dirty="0" smtClean="0">
                <a:latin typeface="Avenir Book"/>
                <a:cs typeface="Avenir Book"/>
              </a:rPr>
              <a:t>apid decrease in kidney function</a:t>
            </a:r>
            <a:endParaRPr lang="en-US" sz="4000" b="1" dirty="0" smtClean="0">
              <a:latin typeface="Avenir Heavy"/>
              <a:cs typeface="Avenir Heavy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412875"/>
            <a:ext cx="0" cy="3302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208161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476072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Heavy"/>
                <a:cs typeface="Avenir Heavy"/>
              </a:rPr>
              <a:t>Hypotensi</a:t>
            </a:r>
            <a:r>
              <a:rPr lang="en-US" sz="2700" b="1" dirty="0" smtClean="0">
                <a:latin typeface="Avenir Heavy"/>
                <a:cs typeface="Avenir Heavy"/>
              </a:rPr>
              <a:t>on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a probable factor in development of AKI.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618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199" y="118324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MIMIC III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61,532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6287" y="2014240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2046287" y="2116098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8000" y="1885265"/>
            <a:ext cx="4635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Age &lt; 18 or ICU stay length &lt; 3 days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199" y="2299305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Adult, ICU LOS &gt; 3 days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19,534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6287" y="3130302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6287" y="3248720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000" y="3017887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Non-septic based on Angus criteria 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99" y="3416052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Septic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10,097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46287" y="4255473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6287" y="4358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000" y="4127183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Chronic Kidney Disease (CKD)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" y="454122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CKD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7,681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6287" y="5382598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287" y="5501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8000" y="5286058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Missing lactate,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or has admission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&gt; 1.5 mg/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199" y="5684223"/>
            <a:ext cx="34321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Pertinent Measurements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4,663 ICU stays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17105</TotalTime>
  <Words>461</Words>
  <Application>Microsoft Macintosh PowerPoint</Application>
  <PresentationFormat>On-screen Show (4:3)</PresentationFormat>
  <Paragraphs>196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Severities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153</cp:revision>
  <dcterms:created xsi:type="dcterms:W3CDTF">2016-04-15T04:30:31Z</dcterms:created>
  <dcterms:modified xsi:type="dcterms:W3CDTF">2016-12-09T17:14:53Z</dcterms:modified>
</cp:coreProperties>
</file>