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68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7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5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44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9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72D8-E536-4D6D-B65D-90A093707F6E}" type="datetimeFigureOut">
              <a:rPr lang="en-CA" smtClean="0"/>
              <a:t>2022-02-21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2BF9-7AC0-4155-96DD-1CE8162569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8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69" y="2343726"/>
            <a:ext cx="1828804" cy="9144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" y="320730"/>
            <a:ext cx="7315215" cy="2103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4" y="2323756"/>
            <a:ext cx="182880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6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3" y="326042"/>
            <a:ext cx="7315215" cy="3931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58" y="4181762"/>
            <a:ext cx="1828804" cy="914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3" y="4161792"/>
            <a:ext cx="182880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" y="4040918"/>
            <a:ext cx="1828804" cy="9144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7855" y="4535055"/>
            <a:ext cx="1126836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30911" y="4396513"/>
            <a:ext cx="73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low</a:t>
            </a:r>
            <a:endParaRPr lang="en-CA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1461" y="4396513"/>
            <a:ext cx="73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high</a:t>
            </a:r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15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Hughes,Josie (ECCC)</dc:creator>
  <cp:lastModifiedBy>Hughes,Josie (ECCC)</cp:lastModifiedBy>
  <cp:revision>13</cp:revision>
  <cp:lastPrinted>2021-10-22T18:07:23Z</cp:lastPrinted>
  <dcterms:created xsi:type="dcterms:W3CDTF">2021-10-22T16:47:59Z</dcterms:created>
  <dcterms:modified xsi:type="dcterms:W3CDTF">2022-02-21T16:32:55Z</dcterms:modified>
</cp:coreProperties>
</file>