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486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34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346836"/>
            <a:ext cx="4663440" cy="286512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22446"/>
            <a:ext cx="4114800" cy="1986914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A70D-F6F3-44AF-AC57-6681291689D0}" type="datetimeFigureOut">
              <a:rPr lang="en-CA" smtClean="0"/>
              <a:t>2024-05-24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388A-CE4E-423D-8777-6A55098158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82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A70D-F6F3-44AF-AC57-6681291689D0}" type="datetimeFigureOut">
              <a:rPr lang="en-CA" smtClean="0"/>
              <a:t>2024-05-24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388A-CE4E-423D-8777-6A55098158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06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38150"/>
            <a:ext cx="118300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38150"/>
            <a:ext cx="348043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A70D-F6F3-44AF-AC57-6681291689D0}" type="datetimeFigureOut">
              <a:rPr lang="en-CA" smtClean="0"/>
              <a:t>2024-05-24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388A-CE4E-423D-8777-6A55098158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33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A70D-F6F3-44AF-AC57-6681291689D0}" type="datetimeFigureOut">
              <a:rPr lang="en-CA" smtClean="0"/>
              <a:t>2024-05-24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388A-CE4E-423D-8777-6A55098158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47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2051688"/>
            <a:ext cx="4732020" cy="3423284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507358"/>
            <a:ext cx="4732020" cy="1800224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A70D-F6F3-44AF-AC57-6681291689D0}" type="datetimeFigureOut">
              <a:rPr lang="en-CA" smtClean="0"/>
              <a:t>2024-05-24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388A-CE4E-423D-8777-6A55098158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517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190750"/>
            <a:ext cx="23317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190750"/>
            <a:ext cx="23317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A70D-F6F3-44AF-AC57-6681291689D0}" type="datetimeFigureOut">
              <a:rPr lang="en-CA" smtClean="0"/>
              <a:t>2024-05-24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388A-CE4E-423D-8777-6A55098158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418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38152"/>
            <a:ext cx="47320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2017396"/>
            <a:ext cx="2321004" cy="988694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3006090"/>
            <a:ext cx="232100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2017396"/>
            <a:ext cx="2332435" cy="988694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3006090"/>
            <a:ext cx="233243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A70D-F6F3-44AF-AC57-6681291689D0}" type="datetimeFigureOut">
              <a:rPr lang="en-CA" smtClean="0"/>
              <a:t>2024-05-24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388A-CE4E-423D-8777-6A55098158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54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A70D-F6F3-44AF-AC57-6681291689D0}" type="datetimeFigureOut">
              <a:rPr lang="en-CA" smtClean="0"/>
              <a:t>2024-05-24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388A-CE4E-423D-8777-6A55098158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536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A70D-F6F3-44AF-AC57-6681291689D0}" type="datetimeFigureOut">
              <a:rPr lang="en-CA" smtClean="0"/>
              <a:t>2024-05-24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388A-CE4E-423D-8777-6A55098158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79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48640"/>
            <a:ext cx="1769507" cy="192024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84912"/>
            <a:ext cx="2777490" cy="584835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468880"/>
            <a:ext cx="1769507" cy="4573906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A70D-F6F3-44AF-AC57-6681291689D0}" type="datetimeFigureOut">
              <a:rPr lang="en-CA" smtClean="0"/>
              <a:t>2024-05-24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388A-CE4E-423D-8777-6A55098158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12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48640"/>
            <a:ext cx="1769507" cy="192024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84912"/>
            <a:ext cx="2777490" cy="584835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468880"/>
            <a:ext cx="1769507" cy="4573906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A70D-F6F3-44AF-AC57-6681291689D0}" type="datetimeFigureOut">
              <a:rPr lang="en-CA" smtClean="0"/>
              <a:t>2024-05-24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388A-CE4E-423D-8777-6A55098158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276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38152"/>
            <a:ext cx="47320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190750"/>
            <a:ext cx="47320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627622"/>
            <a:ext cx="12344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B2A70D-F6F3-44AF-AC57-6681291689D0}" type="datetimeFigureOut">
              <a:rPr lang="en-CA" smtClean="0"/>
              <a:t>2024-05-24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627622"/>
            <a:ext cx="12344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21388A-CE4E-423D-8777-6A55098158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878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0D6168-13F6-A0CA-70BD-03F81AB63924}"/>
              </a:ext>
            </a:extLst>
          </p:cNvPr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 descr="A screenshot of a map&#10;&#10;Description automatically generated">
            <a:extLst>
              <a:ext uri="{FF2B5EF4-FFF2-40B4-BE49-F238E27FC236}">
                <a16:creationId xmlns:a16="http://schemas.microsoft.com/office/drawing/2014/main" id="{8DDDAA35-331C-B707-7C9B-A81A42BF4C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1"/>
          <a:stretch/>
        </p:blipFill>
        <p:spPr>
          <a:xfrm>
            <a:off x="144384" y="256256"/>
            <a:ext cx="5342021" cy="4722471"/>
          </a:xfrm>
          <a:prstGeom prst="rect">
            <a:avLst/>
          </a:prstGeom>
        </p:spPr>
      </p:pic>
      <p:pic>
        <p:nvPicPr>
          <p:cNvPr id="15" name="Picture 14" descr="A screenshot of a graph&#10;&#10;Description automatically generated">
            <a:extLst>
              <a:ext uri="{FF2B5EF4-FFF2-40B4-BE49-F238E27FC236}">
                <a16:creationId xmlns:a16="http://schemas.microsoft.com/office/drawing/2014/main" id="{5B8217BD-ADD1-05EA-60B1-C5977B26E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5214240"/>
            <a:ext cx="5486400" cy="30153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854625-FC31-9F08-E46E-3140042049CA}"/>
              </a:ext>
            </a:extLst>
          </p:cNvPr>
          <p:cNvSpPr txBox="1"/>
          <p:nvPr/>
        </p:nvSpPr>
        <p:spPr>
          <a:xfrm>
            <a:off x="-72185" y="0"/>
            <a:ext cx="433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9AF353-6B33-48F2-0607-B518A17785D5}"/>
              </a:ext>
            </a:extLst>
          </p:cNvPr>
          <p:cNvSpPr txBox="1"/>
          <p:nvPr/>
        </p:nvSpPr>
        <p:spPr>
          <a:xfrm>
            <a:off x="-72185" y="4957984"/>
            <a:ext cx="433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244586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Environment and Climate Change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Endicott,Sarah (elle | she, her) (ECCC)</dc:creator>
  <cp:lastModifiedBy>Endicott,Sarah (elle | she, her) (ECCC)</cp:lastModifiedBy>
  <cp:revision>2</cp:revision>
  <dcterms:created xsi:type="dcterms:W3CDTF">2024-05-24T14:57:49Z</dcterms:created>
  <dcterms:modified xsi:type="dcterms:W3CDTF">2024-05-24T15:44:06Z</dcterms:modified>
</cp:coreProperties>
</file>