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67" r:id="rId5"/>
    <p:sldId id="278" r:id="rId6"/>
    <p:sldId id="306" r:id="rId7"/>
  </p:sldIdLst>
  <p:sldSz cx="12192000" cy="6858000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96089C-412E-492B-B222-ACEDA1E7A7F7}">
  <a:tblStyle styleId="{9396089C-412E-492B-B222-ACEDA1E7A7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7E6"/>
          </a:solidFill>
        </a:fill>
      </a:tcStyle>
    </a:wholeTbl>
    <a:band1H>
      <a:tcTxStyle/>
      <a:tcStyle>
        <a:tcBdr/>
        <a:fill>
          <a:solidFill>
            <a:srgbClr val="DBC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C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2E786-DEC5-43F3-BF14-F3C72BB2D9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3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56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522483" y="4557015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522483" y="1568169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522483" y="402458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522483" y="3067291"/>
            <a:ext cx="7147034" cy="9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387366" y="1881351"/>
            <a:ext cx="9404568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387366" y="3758843"/>
            <a:ext cx="940456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4551557" y="3113733"/>
            <a:ext cx="308888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35698" y="3008777"/>
            <a:ext cx="4616604" cy="23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835698" y="1826339"/>
            <a:ext cx="4616604" cy="11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835698" y="4530513"/>
            <a:ext cx="4616604" cy="7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835698" y="3858573"/>
            <a:ext cx="4616604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341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8686800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8686800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80224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80224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>
            <a:spLocks noGrp="1"/>
          </p:cNvSpPr>
          <p:nvPr>
            <p:ph type="pic" idx="3"/>
          </p:nvPr>
        </p:nvSpPr>
        <p:spPr>
          <a:xfrm>
            <a:off x="4187965" y="0"/>
            <a:ext cx="375659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65813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80224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80224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 rot="10800000">
            <a:off x="4120586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7998107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2"/>
          <p:cNvSpPr txBox="1"/>
          <p:nvPr/>
        </p:nvSpPr>
        <p:spPr>
          <a:xfrm>
            <a:off x="5463249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777660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77660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352344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8666755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666755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/>
              <a:t>Slurm</a:t>
            </a:r>
            <a:r>
              <a:rPr lang="en-US" dirty="0"/>
              <a:t> Beverages expanding into beer market</a:t>
            </a:r>
            <a:endParaRPr sz="5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522483" y="27554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4400"/>
            </a:pPr>
            <a:r>
              <a:rPr lang="en-US" sz="4400" b="1" dirty="0"/>
              <a:t>Time to expand</a:t>
            </a:r>
          </a:p>
        </p:txBody>
      </p:sp>
      <p:sp>
        <p:nvSpPr>
          <p:cNvPr id="134" name="Google Shape;134;p24"/>
          <p:cNvSpPr txBox="1"/>
          <p:nvPr/>
        </p:nvSpPr>
        <p:spPr>
          <a:xfrm>
            <a:off x="2362200" y="1905000"/>
            <a:ext cx="7147033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 err="1">
                <a:solidFill>
                  <a:schemeClr val="lt1"/>
                </a:solidFill>
              </a:rPr>
              <a:t>Slurm</a:t>
            </a:r>
            <a:r>
              <a:rPr lang="en-US" sz="3200" b="1" dirty="0">
                <a:solidFill>
                  <a:schemeClr val="lt1"/>
                </a:solidFill>
              </a:rPr>
              <a:t> cola sales have matured and by expanding into the growing beer industry we can continue to grow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Consumers taste are changing and drinking less cola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Beer sales are on the rise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438400" y="531184"/>
            <a:ext cx="71470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lt1"/>
                </a:solidFill>
              </a:rPr>
              <a:t>Current State of the Market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411551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There are 558 breweries national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Most are located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Most of our </a:t>
            </a:r>
            <a:r>
              <a:rPr lang="en-US" sz="1800" dirty="0" smtClean="0">
                <a:solidFill>
                  <a:schemeClr val="bg1"/>
                </a:solidFill>
              </a:rPr>
              <a:t>potential competitors are located on the west coast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most popular beer type in terms of number of type manufactured are </a:t>
            </a:r>
            <a:r>
              <a:rPr lang="en-US" sz="1800" dirty="0" smtClean="0">
                <a:solidFill>
                  <a:schemeClr val="bg1"/>
                </a:solidFill>
              </a:rPr>
              <a:t>ales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29655"/>
            <a:ext cx="487203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495800"/>
            <a:ext cx="4667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5240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we will start</a:t>
            </a:r>
            <a:endParaRPr sz="6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4" y="3722182"/>
            <a:ext cx="2533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60020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will start with the average alcohol content rounded at 6</a:t>
            </a:r>
            <a:r>
              <a:rPr lang="en-US" dirty="0" smtClean="0">
                <a:solidFill>
                  <a:schemeClr val="bg1"/>
                </a:solidFill>
              </a:rPr>
              <a:t>% for all beers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prefer a middle of the ground alcohol </a:t>
            </a:r>
            <a:r>
              <a:rPr lang="en-US" dirty="0" smtClean="0">
                <a:solidFill>
                  <a:schemeClr val="bg1"/>
                </a:solidFill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Our highest alcohol content sits at 12.8% and lowest at less .1%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13990"/>
            <a:ext cx="5867400" cy="361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Flavor Profile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590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We identified positive correlation between ABV and IBU, meaning we have to focus on IBU in relationship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 low p-value supports our correlation value of 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At .06 ABV we are looking to create a </a:t>
            </a:r>
            <a:r>
              <a:rPr lang="en-US" sz="1800" dirty="0" err="1" smtClean="0">
                <a:solidFill>
                  <a:schemeClr val="bg1"/>
                </a:solidFill>
              </a:rPr>
              <a:t>mildy</a:t>
            </a:r>
            <a:r>
              <a:rPr lang="en-US" sz="1800" dirty="0" smtClean="0">
                <a:solidFill>
                  <a:schemeClr val="bg1"/>
                </a:solidFill>
              </a:rPr>
              <a:t> bitter beer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06253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>
            <a:spLocks noGrp="1"/>
          </p:cNvSpPr>
          <p:nvPr>
            <p:ph type="ctrTitle"/>
          </p:nvPr>
        </p:nvSpPr>
        <p:spPr>
          <a:xfrm>
            <a:off x="1993692" y="2533338"/>
            <a:ext cx="8109677" cy="361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rial Black"/>
              <a:buNone/>
            </a:pPr>
            <a: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CHEERS!</a:t>
            </a:r>
            <a:b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B6B81"/>
      </a:dk2>
      <a:lt2>
        <a:srgbClr val="F2EFEB"/>
      </a:lt2>
      <a:accent1>
        <a:srgbClr val="933C06"/>
      </a:accent1>
      <a:accent2>
        <a:srgbClr val="DEB306"/>
      </a:accent2>
      <a:accent3>
        <a:srgbClr val="F3E3B1"/>
      </a:accent3>
      <a:accent4>
        <a:srgbClr val="4B6B81"/>
      </a:accent4>
      <a:accent5>
        <a:srgbClr val="434345"/>
      </a:accent5>
      <a:accent6>
        <a:srgbClr val="F2EFE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172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Slurm Beverages expanding into beer market</vt:lpstr>
      <vt:lpstr>PowerPoint Presentation</vt:lpstr>
      <vt:lpstr>PowerPoint Presentation</vt:lpstr>
      <vt:lpstr>PowerPoint Presentation</vt:lpstr>
      <vt:lpstr>PowerPoint Presentation</vt:lpstr>
      <vt:lpstr>CHEERS!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Beverages expanding into beer market</dc:title>
  <dc:creator>Martin Garcia</dc:creator>
  <cp:lastModifiedBy>Martin</cp:lastModifiedBy>
  <cp:revision>35</cp:revision>
  <dcterms:modified xsi:type="dcterms:W3CDTF">2018-10-15T01:05:57Z</dcterms:modified>
</cp:coreProperties>
</file>