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307" r:id="rId5"/>
    <p:sldId id="308" r:id="rId6"/>
    <p:sldId id="309" r:id="rId7"/>
    <p:sldId id="267" r:id="rId8"/>
    <p:sldId id="278" r:id="rId9"/>
    <p:sldId id="306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of our potential competitors are located on the west coast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29655"/>
            <a:ext cx="487203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State</a:t>
            </a:r>
            <a:endParaRPr sz="60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799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u="sng" dirty="0">
                <a:solidFill>
                  <a:schemeClr val="bg1"/>
                </a:solidFill>
              </a:rPr>
              <a:t>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95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2019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95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ounce for beer sold is 13.6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beer manufacturing states                  Top beer manufacturing cities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705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69500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217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25940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CE60-BA34-4EB1-AFE4-F8541F57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76200"/>
            <a:ext cx="7147034" cy="94643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0949-3419-4D86-9EA0-056B2416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045822"/>
            <a:ext cx="7147034" cy="560059"/>
          </a:xfrm>
        </p:spPr>
        <p:txBody>
          <a:bodyPr/>
          <a:lstStyle/>
          <a:p>
            <a:r>
              <a:rPr lang="en-US" dirty="0"/>
              <a:t>What markets should we target for an Ale?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8D550-CAA8-49F2-B583-126747A01CD3}"/>
              </a:ext>
            </a:extLst>
          </p:cNvPr>
          <p:cNvSpPr txBox="1"/>
          <p:nvPr/>
        </p:nvSpPr>
        <p:spPr>
          <a:xfrm>
            <a:off x="533400" y="1905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filtering all the data around only styles that contain the word Ale.  We see that the American Pale Ale most popular with 16 different variations that we can select.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F784C-A5C9-4B5D-85C0-6320E31EA018}"/>
              </a:ext>
            </a:extLst>
          </p:cNvPr>
          <p:cNvSpPr txBox="1"/>
          <p:nvPr/>
        </p:nvSpPr>
        <p:spPr>
          <a:xfrm>
            <a:off x="533400" y="39624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terms of popularity, it would seem the American Pale Ale is leader in the clubhouse with 245 different breweries producing a version of an American Pale Ale.  Perhaps that’s a safe market to invest 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9BC53-C439-46A3-9851-5E0C7FDD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05000"/>
            <a:ext cx="7856849" cy="4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4" y="3722182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start with the average alcohol content rounded at 6% for all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highest alcohol content sits at 12.8% and lowest at less 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13990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590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 low p-value supports our correlation value of 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>
                <a:solidFill>
                  <a:schemeClr val="bg1"/>
                </a:solidFill>
              </a:rPr>
              <a:t>mildy</a:t>
            </a:r>
            <a:r>
              <a:rPr lang="en-US" sz="1800" dirty="0">
                <a:solidFill>
                  <a:schemeClr val="bg1"/>
                </a:solidFill>
              </a:rPr>
              <a:t> bitter beer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274</Words>
  <Application>Microsoft Office PowerPoint</Application>
  <PresentationFormat>Widescreen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 Black</vt:lpstr>
      <vt:lpstr>Arial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Andy Heroy</cp:lastModifiedBy>
  <cp:revision>51</cp:revision>
  <dcterms:modified xsi:type="dcterms:W3CDTF">2018-10-15T08:06:54Z</dcterms:modified>
</cp:coreProperties>
</file>