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3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fbeelding met tekst&#10;&#10;Automatisch gegenereerde beschrijving">
            <a:extLst>
              <a:ext uri="{FF2B5EF4-FFF2-40B4-BE49-F238E27FC236}">
                <a16:creationId xmlns:a16="http://schemas.microsoft.com/office/drawing/2014/main" id="{8F79672B-B1F6-4F3E-875A-572DCA3C5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AE1DD-01F5-4734-8C54-98940C6F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nl-NL"/>
              <a:t>The prisoners of hack-a-ton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8947E0-36A5-4D36-99B8-AD6C2F1C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sz="1000" dirty="0" err="1">
                <a:solidFill>
                  <a:schemeClr val="tx1"/>
                </a:solidFill>
              </a:rPr>
              <a:t>Presented</a:t>
            </a:r>
            <a:r>
              <a:rPr lang="nl-NL" sz="1000" dirty="0">
                <a:solidFill>
                  <a:schemeClr val="tx1"/>
                </a:solidFill>
              </a:rPr>
              <a:t> </a:t>
            </a:r>
            <a:r>
              <a:rPr lang="nl-NL" sz="1000" dirty="0" err="1">
                <a:solidFill>
                  <a:schemeClr val="tx1"/>
                </a:solidFill>
              </a:rPr>
              <a:t>by</a:t>
            </a:r>
            <a:r>
              <a:rPr lang="nl-NL" sz="10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sz="1000" dirty="0">
                <a:solidFill>
                  <a:schemeClr val="tx1"/>
                </a:solidFill>
              </a:rPr>
              <a:t>Lucas De </a:t>
            </a:r>
            <a:r>
              <a:rPr lang="nl-NL" sz="1000" dirty="0" err="1">
                <a:solidFill>
                  <a:schemeClr val="tx1"/>
                </a:solidFill>
              </a:rPr>
              <a:t>Naegel</a:t>
            </a:r>
            <a:r>
              <a:rPr lang="nl-NL" sz="1000" dirty="0">
                <a:solidFill>
                  <a:schemeClr val="tx1"/>
                </a:solidFill>
              </a:rPr>
              <a:t> &amp; Lander Reynvoet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8168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fbeelding met buiten, groot, person, houten&#10;&#10;Automatisch gegenereerde beschrijving">
            <a:extLst>
              <a:ext uri="{FF2B5EF4-FFF2-40B4-BE49-F238E27FC236}">
                <a16:creationId xmlns:a16="http://schemas.microsoft.com/office/drawing/2014/main" id="{B27C6255-A6F8-475E-8B3C-24ACA76CE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EEAC6C-E008-43E1-B4E6-714624B6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WHAT WE DID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0930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tis stockfoto met abstract, abstracte vormen, afdruk">
            <a:extLst>
              <a:ext uri="{FF2B5EF4-FFF2-40B4-BE49-F238E27FC236}">
                <a16:creationId xmlns:a16="http://schemas.microsoft.com/office/drawing/2014/main" id="{AB8C3C49-41CC-4365-93C6-9CD5CA43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536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EF63E72B-ED88-44C5-893F-ED8D87EDBA95}"/>
              </a:ext>
            </a:extLst>
          </p:cNvPr>
          <p:cNvSpPr/>
          <p:nvPr/>
        </p:nvSpPr>
        <p:spPr>
          <a:xfrm>
            <a:off x="0" y="-226243"/>
            <a:ext cx="12192000" cy="8210746"/>
          </a:xfrm>
          <a:prstGeom prst="rect">
            <a:avLst/>
          </a:prstGeom>
          <a:solidFill>
            <a:srgbClr val="96A9A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9AA17E-3B4F-413B-9F26-2F0E818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sz="6800" dirty="0">
                <a:solidFill>
                  <a:schemeClr val="bg1"/>
                </a:solidFill>
              </a:rPr>
              <a:t>WHY WE DID IT</a:t>
            </a:r>
          </a:p>
        </p:txBody>
      </p:sp>
    </p:spTree>
    <p:extLst>
      <p:ext uri="{BB962C8B-B14F-4D97-AF65-F5344CB8AC3E}">
        <p14:creationId xmlns:p14="http://schemas.microsoft.com/office/powerpoint/2010/main" val="39826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fbeelding met binnen, metaal, zitten, klein&#10;&#10;Automatisch gegenereerde beschrijving">
            <a:extLst>
              <a:ext uri="{FF2B5EF4-FFF2-40B4-BE49-F238E27FC236}">
                <a16:creationId xmlns:a16="http://schemas.microsoft.com/office/drawing/2014/main" id="{A9A81907-E88B-4991-9F71-D7FF04B7C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00DC4C-D230-4EF3-A78A-843EF83F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DEMO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5531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Garamond</vt:lpstr>
      <vt:lpstr>Gill Sans MT</vt:lpstr>
      <vt:lpstr>SavonVTI</vt:lpstr>
      <vt:lpstr>The prisoners of hack-a-ton</vt:lpstr>
      <vt:lpstr>WHAT WE DID</vt:lpstr>
      <vt:lpstr>WHY WE DID IT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prisoners of hack-a-ton</dc:title>
  <dc:creator>lander reynvoet</dc:creator>
  <cp:lastModifiedBy>lander reynvoet</cp:lastModifiedBy>
  <cp:revision>2</cp:revision>
  <dcterms:created xsi:type="dcterms:W3CDTF">2020-11-24T15:08:56Z</dcterms:created>
  <dcterms:modified xsi:type="dcterms:W3CDTF">2020-11-24T15:12:40Z</dcterms:modified>
</cp:coreProperties>
</file>