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  <p:sldId id="269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Keuzetool Office Management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19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4"/>
            <a:ext cx="6958148" cy="3913958"/>
          </a:xfrm>
        </p:spPr>
      </p:pic>
    </p:spTree>
    <p:extLst>
      <p:ext uri="{BB962C8B-B14F-4D97-AF65-F5344CB8AC3E}">
        <p14:creationId xmlns:p14="http://schemas.microsoft.com/office/powerpoint/2010/main" val="4341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4"/>
            <a:ext cx="6958148" cy="3913958"/>
          </a:xfrm>
        </p:spPr>
      </p:pic>
    </p:spTree>
    <p:extLst>
      <p:ext uri="{BB962C8B-B14F-4D97-AF65-F5344CB8AC3E}">
        <p14:creationId xmlns:p14="http://schemas.microsoft.com/office/powerpoint/2010/main" val="2396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4"/>
            <a:ext cx="6958148" cy="3913958"/>
          </a:xfrm>
        </p:spPr>
      </p:pic>
    </p:spTree>
    <p:extLst>
      <p:ext uri="{BB962C8B-B14F-4D97-AF65-F5344CB8AC3E}">
        <p14:creationId xmlns:p14="http://schemas.microsoft.com/office/powerpoint/2010/main" val="212086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Back-End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Piotr</a:t>
            </a:r>
          </a:p>
          <a:p>
            <a:pPr lvl="1"/>
            <a:r>
              <a:rPr lang="nl-BE" dirty="0"/>
              <a:t>Seppe</a:t>
            </a:r>
          </a:p>
          <a:p>
            <a:pPr lvl="1"/>
            <a:r>
              <a:rPr lang="nl-BE" dirty="0"/>
              <a:t>Siebe</a:t>
            </a:r>
          </a:p>
          <a:p>
            <a:endParaRPr lang="nl-BE" dirty="0"/>
          </a:p>
          <a:p>
            <a:r>
              <a:rPr lang="nl-BE" dirty="0"/>
              <a:t>Front-End:</a:t>
            </a:r>
          </a:p>
          <a:p>
            <a:pPr lvl="1"/>
            <a:r>
              <a:rPr lang="nl-BE" dirty="0"/>
              <a:t>Lander</a:t>
            </a:r>
          </a:p>
        </p:txBody>
      </p:sp>
    </p:spTree>
    <p:extLst>
      <p:ext uri="{BB962C8B-B14F-4D97-AF65-F5344CB8AC3E}">
        <p14:creationId xmlns:p14="http://schemas.microsoft.com/office/powerpoint/2010/main" val="388893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31136" y="1118938"/>
            <a:ext cx="7729728" cy="4621090"/>
          </a:xfrm>
        </p:spPr>
        <p:txBody>
          <a:bodyPr/>
          <a:lstStyle/>
          <a:p>
            <a:r>
              <a:rPr lang="nl-BE" dirty="0"/>
              <a:t>6 Sprints</a:t>
            </a:r>
          </a:p>
          <a:p>
            <a:pPr lvl="1"/>
            <a:r>
              <a:rPr lang="nl-BE" dirty="0"/>
              <a:t>17/10 – 30/10</a:t>
            </a:r>
          </a:p>
          <a:p>
            <a:pPr lvl="1"/>
            <a:r>
              <a:rPr lang="nl-BE" dirty="0"/>
              <a:t>31/10 – 13/11</a:t>
            </a:r>
          </a:p>
          <a:p>
            <a:pPr lvl="1"/>
            <a:r>
              <a:rPr lang="nl-BE" dirty="0"/>
              <a:t>14/11 – 27/11</a:t>
            </a:r>
          </a:p>
          <a:p>
            <a:pPr lvl="1"/>
            <a:r>
              <a:rPr lang="nl-BE" dirty="0"/>
              <a:t>28/11 – 11/12</a:t>
            </a:r>
          </a:p>
          <a:p>
            <a:pPr lvl="1"/>
            <a:r>
              <a:rPr lang="nl-BE" dirty="0"/>
              <a:t>12/12 – 25/12</a:t>
            </a:r>
          </a:p>
          <a:p>
            <a:pPr lvl="1"/>
            <a:r>
              <a:rPr lang="nl-BE" dirty="0"/>
              <a:t>26/12 – 08/01</a:t>
            </a:r>
          </a:p>
          <a:p>
            <a:pPr lvl="1"/>
            <a:endParaRPr lang="nl-BE" dirty="0"/>
          </a:p>
          <a:p>
            <a:r>
              <a:rPr lang="nl-BE" dirty="0"/>
              <a:t>Na sprint, resultaat online (bij MVP)</a:t>
            </a:r>
          </a:p>
        </p:txBody>
      </p:sp>
    </p:spTree>
    <p:extLst>
      <p:ext uri="{BB962C8B-B14F-4D97-AF65-F5344CB8AC3E}">
        <p14:creationId xmlns:p14="http://schemas.microsoft.com/office/powerpoint/2010/main" val="250685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Risico’s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 weinig tijd / fout ingeschat</a:t>
            </a:r>
          </a:p>
          <a:p>
            <a:r>
              <a:rPr lang="nl-BE"/>
              <a:t>Niet werkend</a:t>
            </a:r>
          </a:p>
        </p:txBody>
      </p:sp>
    </p:spTree>
    <p:extLst>
      <p:ext uri="{BB962C8B-B14F-4D97-AF65-F5344CB8AC3E}">
        <p14:creationId xmlns:p14="http://schemas.microsoft.com/office/powerpoint/2010/main" val="35277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13337" r="12586" b="-1"/>
          <a:stretch/>
        </p:blipFill>
        <p:spPr>
          <a:xfrm>
            <a:off x="960122" y="964692"/>
            <a:ext cx="1773391" cy="239402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Tijdelijke aanduiding voor inhoud 3"/>
          <p:cNvPicPr>
            <a:picLocks noChangeAspect="1"/>
          </p:cNvPicPr>
          <p:nvPr/>
        </p:nvPicPr>
        <p:blipFill rotWithShape="1">
          <a:blip r:embed="rId3"/>
          <a:srcRect l="799" r="24676" b="7"/>
          <a:stretch/>
        </p:blipFill>
        <p:spPr>
          <a:xfrm>
            <a:off x="2894380" y="964692"/>
            <a:ext cx="1773393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l="11484" r="13991" b="7"/>
          <a:stretch/>
        </p:blipFill>
        <p:spPr>
          <a:xfrm>
            <a:off x="960119" y="3504983"/>
            <a:ext cx="1773394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/>
          <a:srcRect l="33864" r="10235" b="-5"/>
          <a:stretch/>
        </p:blipFill>
        <p:spPr>
          <a:xfrm>
            <a:off x="2894379" y="3504983"/>
            <a:ext cx="1773394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nl-BE" dirty="0"/>
              <a:t>Team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/>
              <a:t>Lander Verschueren</a:t>
            </a:r>
          </a:p>
          <a:p>
            <a:r>
              <a:rPr lang="en-US" dirty="0" err="1"/>
              <a:t>Seppe</a:t>
            </a:r>
            <a:r>
              <a:rPr lang="en-US" dirty="0"/>
              <a:t> </a:t>
            </a:r>
            <a:r>
              <a:rPr lang="en-US" dirty="0" err="1"/>
              <a:t>Renty</a:t>
            </a:r>
            <a:endParaRPr lang="en-US" dirty="0"/>
          </a:p>
          <a:p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Eynden</a:t>
            </a:r>
            <a:endParaRPr lang="en-US" dirty="0"/>
          </a:p>
          <a:p>
            <a:r>
              <a:rPr lang="en-US" dirty="0"/>
              <a:t>Piotr </a:t>
            </a:r>
            <a:r>
              <a:rPr lang="en-US" dirty="0" err="1"/>
              <a:t>Mazurek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Uitgangssituatie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 Van ‘dummy’ vak naar effectieve keuze</a:t>
            </a:r>
          </a:p>
          <a:p>
            <a:pPr lvl="1"/>
            <a:r>
              <a:rPr lang="nl-BE" dirty="0"/>
              <a:t>Complex</a:t>
            </a:r>
          </a:p>
          <a:p>
            <a:pPr lvl="1"/>
            <a:r>
              <a:rPr lang="nl-BE" dirty="0"/>
              <a:t>Tijdrovend</a:t>
            </a:r>
          </a:p>
          <a:p>
            <a:pPr lvl="1"/>
            <a:r>
              <a:rPr lang="nl-BE" dirty="0"/>
              <a:t>Misverstanden</a:t>
            </a:r>
          </a:p>
          <a:p>
            <a:endParaRPr lang="nl-BE" dirty="0"/>
          </a:p>
          <a:p>
            <a:r>
              <a:rPr lang="nl-BE" dirty="0"/>
              <a:t>Nu:</a:t>
            </a:r>
          </a:p>
          <a:p>
            <a:pPr lvl="1"/>
            <a:r>
              <a:rPr lang="nl-BE" dirty="0"/>
              <a:t>Vorig jaar: Papieren formulieren per klasgroep</a:t>
            </a:r>
          </a:p>
          <a:p>
            <a:pPr lvl="1"/>
            <a:r>
              <a:rPr lang="nl-BE" dirty="0"/>
              <a:t>Dit jaar: Google Forms</a:t>
            </a:r>
          </a:p>
        </p:txBody>
      </p:sp>
    </p:spTree>
    <p:extLst>
      <p:ext uri="{BB962C8B-B14F-4D97-AF65-F5344CB8AC3E}">
        <p14:creationId xmlns:p14="http://schemas.microsoft.com/office/powerpoint/2010/main" val="41085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Tool:</a:t>
            </a:r>
          </a:p>
          <a:p>
            <a:pPr lvl="1"/>
            <a:r>
              <a:rPr lang="nl-BE" dirty="0"/>
              <a:t>Generiek</a:t>
            </a:r>
          </a:p>
          <a:p>
            <a:pPr lvl="1"/>
            <a:r>
              <a:rPr lang="nl-BE" dirty="0"/>
              <a:t>Gebruiksvriendelijk</a:t>
            </a:r>
          </a:p>
          <a:p>
            <a:pPr lvl="1"/>
            <a:r>
              <a:rPr lang="nl-BE" dirty="0"/>
              <a:t>Gemakkelijk</a:t>
            </a:r>
          </a:p>
        </p:txBody>
      </p:sp>
    </p:spTree>
    <p:extLst>
      <p:ext uri="{BB962C8B-B14F-4D97-AF65-F5344CB8AC3E}">
        <p14:creationId xmlns:p14="http://schemas.microsoft.com/office/powerpoint/2010/main" val="37611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Eisen en randvoorwaarden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Must Have:</a:t>
            </a:r>
          </a:p>
          <a:p>
            <a:pPr lvl="1"/>
            <a:r>
              <a:rPr lang="nl-BE" dirty="0"/>
              <a:t>Unieke Entry</a:t>
            </a:r>
          </a:p>
          <a:p>
            <a:pPr lvl="1"/>
            <a:r>
              <a:rPr lang="nl-BE" dirty="0"/>
              <a:t>Voldoende programmeerbaar</a:t>
            </a:r>
          </a:p>
          <a:p>
            <a:pPr lvl="1"/>
            <a:r>
              <a:rPr lang="nl-BE" dirty="0"/>
              <a:t>Optimalisatie</a:t>
            </a:r>
          </a:p>
          <a:p>
            <a:pPr lvl="1"/>
            <a:r>
              <a:rPr lang="nl-BE"/>
              <a:t>Spreiding</a:t>
            </a:r>
            <a:endParaRPr lang="nl-BE" dirty="0"/>
          </a:p>
          <a:p>
            <a:pPr lvl="1"/>
            <a:r>
              <a:rPr lang="nl-BE" dirty="0"/>
              <a:t>Excel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4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31136" y="1227222"/>
            <a:ext cx="7729728" cy="4512806"/>
          </a:xfrm>
        </p:spPr>
        <p:txBody>
          <a:bodyPr/>
          <a:lstStyle/>
          <a:p>
            <a:r>
              <a:rPr lang="nl-BE" dirty="0"/>
              <a:t>Nice </a:t>
            </a:r>
            <a:r>
              <a:rPr lang="nl-BE" dirty="0" err="1"/>
              <a:t>To</a:t>
            </a:r>
            <a:r>
              <a:rPr lang="nl-BE" dirty="0"/>
              <a:t> Have:</a:t>
            </a:r>
          </a:p>
          <a:p>
            <a:pPr lvl="1"/>
            <a:r>
              <a:rPr lang="nl-BE" dirty="0"/>
              <a:t>Links</a:t>
            </a:r>
          </a:p>
          <a:p>
            <a:pPr lvl="1"/>
            <a:r>
              <a:rPr lang="nl-BE" dirty="0"/>
              <a:t>Visueel aantrekkelijk</a:t>
            </a:r>
          </a:p>
          <a:p>
            <a:pPr lvl="1"/>
            <a:r>
              <a:rPr lang="nl-BE" dirty="0"/>
              <a:t>FIFO </a:t>
            </a:r>
          </a:p>
          <a:p>
            <a:pPr lvl="1"/>
            <a:r>
              <a:rPr lang="nl-BE" dirty="0"/>
              <a:t>Toeters en bellen</a:t>
            </a:r>
          </a:p>
        </p:txBody>
      </p:sp>
    </p:spTree>
    <p:extLst>
      <p:ext uri="{BB962C8B-B14F-4D97-AF65-F5344CB8AC3E}">
        <p14:creationId xmlns:p14="http://schemas.microsoft.com/office/powerpoint/2010/main" val="38684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Stakeholders / 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Administratie Office Management</a:t>
            </a:r>
          </a:p>
          <a:p>
            <a:endParaRPr lang="nl-BE" dirty="0"/>
          </a:p>
          <a:p>
            <a:r>
              <a:rPr lang="nl-BE" dirty="0"/>
              <a:t>Studente Office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6579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3"/>
            <a:ext cx="6958148" cy="3913960"/>
          </a:xfrm>
        </p:spPr>
      </p:pic>
    </p:spTree>
    <p:extLst>
      <p:ext uri="{BB962C8B-B14F-4D97-AF65-F5344CB8AC3E}">
        <p14:creationId xmlns:p14="http://schemas.microsoft.com/office/powerpoint/2010/main" val="310568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4"/>
            <a:ext cx="6958148" cy="3913958"/>
          </a:xfrm>
        </p:spPr>
      </p:pic>
    </p:spTree>
    <p:extLst>
      <p:ext uri="{BB962C8B-B14F-4D97-AF65-F5344CB8AC3E}">
        <p14:creationId xmlns:p14="http://schemas.microsoft.com/office/powerpoint/2010/main" val="185464053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118</TotalTime>
  <Words>131</Words>
  <Application>Microsoft Office PowerPoint</Application>
  <PresentationFormat>Breedbeeld</PresentationFormat>
  <Paragraphs>61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Pakket</vt:lpstr>
      <vt:lpstr>Keuzetool Office Management</vt:lpstr>
      <vt:lpstr>Team</vt:lpstr>
      <vt:lpstr>Uitgangssituatie</vt:lpstr>
      <vt:lpstr>Doelstellingen</vt:lpstr>
      <vt:lpstr>Eisen en randvoorwaarden</vt:lpstr>
      <vt:lpstr>PowerPoint-presentatie</vt:lpstr>
      <vt:lpstr>Stakeholders / Doelgroep</vt:lpstr>
      <vt:lpstr>Concept</vt:lpstr>
      <vt:lpstr>Concept</vt:lpstr>
      <vt:lpstr>Concept</vt:lpstr>
      <vt:lpstr>Concept</vt:lpstr>
      <vt:lpstr>Concept</vt:lpstr>
      <vt:lpstr>Aanpak</vt:lpstr>
      <vt:lpstr>PowerPoint-presentatie</vt:lpstr>
      <vt:lpstr>Risico’s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Keuzetool Office Management</dc:title>
  <dc:creator>Verschueren Lander</dc:creator>
  <cp:lastModifiedBy>Verschueren Lander</cp:lastModifiedBy>
  <cp:revision>15</cp:revision>
  <dcterms:created xsi:type="dcterms:W3CDTF">2016-10-13T14:11:41Z</dcterms:created>
  <dcterms:modified xsi:type="dcterms:W3CDTF">2016-10-27T13:33:33Z</dcterms:modified>
</cp:coreProperties>
</file>