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Arduino </a:t>
            </a:r>
            <a:r>
              <a:rPr lang="en-GB" dirty="0" err="1"/>
              <a:t>aansturen</a:t>
            </a:r>
            <a:r>
              <a:rPr lang="en-GB" dirty="0"/>
              <a:t> via </a:t>
            </a:r>
            <a:r>
              <a:rPr lang="en-GB" dirty="0" err="1"/>
              <a:t>javascript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Research</a:t>
            </a:r>
          </a:p>
          <a:p>
            <a:r>
              <a:rPr lang="en-GB" dirty="0"/>
              <a:t>Lander Verschueren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16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2177614"/>
            <a:ext cx="4782312" cy="2510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dirty="0" err="1"/>
              <a:t>Johhny</a:t>
            </a:r>
            <a:r>
              <a:rPr lang="en-GB" dirty="0"/>
              <a:t> five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nl-BE" dirty="0"/>
              <a:t>The </a:t>
            </a:r>
            <a:r>
              <a:rPr lang="nl-BE" dirty="0" err="1"/>
              <a:t>JavaScript</a:t>
            </a:r>
            <a:r>
              <a:rPr lang="nl-BE" dirty="0"/>
              <a:t> </a:t>
            </a:r>
            <a:r>
              <a:rPr lang="nl-BE" dirty="0" err="1"/>
              <a:t>Arduino</a:t>
            </a:r>
            <a:r>
              <a:rPr lang="nl-BE" dirty="0"/>
              <a:t> </a:t>
            </a:r>
            <a:r>
              <a:rPr lang="nl-BE" dirty="0" err="1"/>
              <a:t>IoT</a:t>
            </a:r>
            <a:r>
              <a:rPr lang="nl-BE" dirty="0"/>
              <a:t>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410752"/>
            <a:ext cx="4782312" cy="2044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dirty="0"/>
              <a:t>Node.JS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527142"/>
            <a:ext cx="4159568" cy="14870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Socket.io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/>
              <a:t>Socket.IO enables real-time bidirectional event-based communication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987" y="2375778"/>
            <a:ext cx="5780026" cy="4191801"/>
          </a:xfrm>
        </p:spPr>
      </p:pic>
    </p:spTree>
    <p:extLst>
      <p:ext uri="{BB962C8B-B14F-4D97-AF65-F5344CB8AC3E}">
        <p14:creationId xmlns:p14="http://schemas.microsoft.com/office/powerpoint/2010/main" val="235477751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20</TotalTime>
  <Words>30</Words>
  <Application>Microsoft Office PowerPoint</Application>
  <PresentationFormat>Breedbeeld</PresentationFormat>
  <Paragraphs>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Pakket</vt:lpstr>
      <vt:lpstr>Arduino aansturen via javascript</vt:lpstr>
      <vt:lpstr>Johhny five</vt:lpstr>
      <vt:lpstr>Node.JS</vt:lpstr>
      <vt:lpstr>Socket.io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aansturen via javascript</dc:title>
  <dc:creator>Verschueren Lander</dc:creator>
  <cp:lastModifiedBy>Verschueren Lander</cp:lastModifiedBy>
  <cp:revision>3</cp:revision>
  <dcterms:created xsi:type="dcterms:W3CDTF">2017-01-23T19:53:46Z</dcterms:created>
  <dcterms:modified xsi:type="dcterms:W3CDTF">2017-01-23T20:14:06Z</dcterms:modified>
</cp:coreProperties>
</file>