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3vXTX6Qe5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hyperlink" Target="http://johnny-five.io/examples/" TargetMode="External"/><Relationship Id="rId4" Type="http://schemas.openxmlformats.org/officeDocument/2006/relationships/hyperlink" Target="http://www.instructables.com/id/Javascript-robotics-and-browser-based-Arduino-co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Arduino </a:t>
            </a:r>
            <a:r>
              <a:rPr lang="en-GB" dirty="0" err="1"/>
              <a:t>aansturen</a:t>
            </a:r>
            <a:r>
              <a:rPr lang="en-GB" dirty="0"/>
              <a:t> via </a:t>
            </a:r>
            <a:r>
              <a:rPr lang="en-GB" dirty="0" err="1"/>
              <a:t>javascript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Research</a:t>
            </a:r>
          </a:p>
          <a:p>
            <a:r>
              <a:rPr lang="en-GB" dirty="0"/>
              <a:t>Lander Verschueren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516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4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44" y="2177614"/>
            <a:ext cx="4782312" cy="2510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>
            <a:normAutofit/>
          </a:bodyPr>
          <a:lstStyle/>
          <a:p>
            <a:r>
              <a:rPr lang="en-GB" dirty="0" err="1"/>
              <a:t>Johhny</a:t>
            </a:r>
            <a:r>
              <a:rPr lang="en-GB" dirty="0"/>
              <a:t> five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78359" y="2638044"/>
            <a:ext cx="4492932" cy="3263206"/>
          </a:xfrm>
        </p:spPr>
        <p:txBody>
          <a:bodyPr>
            <a:normAutofit/>
          </a:bodyPr>
          <a:lstStyle/>
          <a:p>
            <a:r>
              <a:rPr lang="nl-BE" dirty="0"/>
              <a:t>The </a:t>
            </a:r>
            <a:r>
              <a:rPr lang="nl-BE" dirty="0" err="1"/>
              <a:t>JavaScript</a:t>
            </a:r>
            <a:r>
              <a:rPr lang="nl-BE" dirty="0"/>
              <a:t> </a:t>
            </a:r>
            <a:r>
              <a:rPr lang="nl-BE" dirty="0" err="1"/>
              <a:t>Arduino</a:t>
            </a:r>
            <a:r>
              <a:rPr lang="nl-BE" dirty="0"/>
              <a:t> </a:t>
            </a:r>
            <a:r>
              <a:rPr lang="nl-BE" dirty="0" err="1"/>
              <a:t>IoT</a:t>
            </a:r>
            <a:r>
              <a:rPr lang="nl-BE" dirty="0"/>
              <a:t> Platform</a:t>
            </a:r>
          </a:p>
          <a:p>
            <a:r>
              <a:rPr lang="en-GB" dirty="0" err="1"/>
              <a:t>npm</a:t>
            </a:r>
            <a:r>
              <a:rPr lang="en-GB" dirty="0"/>
              <a:t> install </a:t>
            </a:r>
            <a:r>
              <a:rPr lang="en-GB" dirty="0" err="1"/>
              <a:t>johhny</a:t>
            </a:r>
            <a:r>
              <a:rPr lang="en-GB" dirty="0"/>
              <a:t>-five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363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101936"/>
            <a:ext cx="6227064" cy="26620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GB" dirty="0"/>
              <a:t>NODE.js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Run code	</a:t>
            </a:r>
          </a:p>
          <a:p>
            <a:pPr lvl="1"/>
            <a:r>
              <a:rPr lang="en-US" dirty="0"/>
              <a:t>node name.js</a:t>
            </a:r>
          </a:p>
        </p:txBody>
      </p:sp>
    </p:spTree>
    <p:extLst>
      <p:ext uri="{BB962C8B-B14F-4D97-AF65-F5344CB8AC3E}">
        <p14:creationId xmlns:p14="http://schemas.microsoft.com/office/powerpoint/2010/main" val="132930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2527142"/>
            <a:ext cx="4159568" cy="14870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Socket.io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Socket.IO enables real-time bidirectional event-based communication</a:t>
            </a:r>
          </a:p>
          <a:p>
            <a:r>
              <a:rPr lang="en-US" dirty="0" err="1">
                <a:solidFill>
                  <a:srgbClr val="FFFFFF"/>
                </a:solidFill>
              </a:rPr>
              <a:t>Websocket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s</a:t>
            </a:r>
            <a:r>
              <a:rPr lang="en-US" dirty="0" err="1">
                <a:solidFill>
                  <a:srgbClr val="FFFFFF"/>
                </a:solidFill>
              </a:rPr>
              <a:t>ocket.emit</a:t>
            </a:r>
            <a:r>
              <a:rPr lang="en-US" dirty="0">
                <a:solidFill>
                  <a:srgbClr val="FFFFFF"/>
                </a:solidFill>
              </a:rPr>
              <a:t>(‘name’), trigger event</a:t>
            </a:r>
          </a:p>
          <a:p>
            <a:r>
              <a:rPr lang="en-US" dirty="0" err="1">
                <a:solidFill>
                  <a:srgbClr val="FFFFFF"/>
                </a:solidFill>
              </a:rPr>
              <a:t>socket.on</a:t>
            </a:r>
            <a:r>
              <a:rPr lang="en-US" dirty="0">
                <a:solidFill>
                  <a:srgbClr val="FFFFFF"/>
                </a:solidFill>
              </a:rPr>
              <a:t>(‘name’), received trigger and do some stuff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93" y="1293275"/>
            <a:ext cx="5902609" cy="42793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GB" dirty="0"/>
              <a:t>Arduino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 err="1"/>
              <a:t>Firmata</a:t>
            </a:r>
            <a:endParaRPr lang="en-US" dirty="0"/>
          </a:p>
          <a:p>
            <a:pPr lvl="1"/>
            <a:r>
              <a:rPr lang="en-US" dirty="0"/>
              <a:t>Protocol to communicate with a microcontroller over USB</a:t>
            </a:r>
          </a:p>
        </p:txBody>
      </p:sp>
    </p:spTree>
    <p:extLst>
      <p:ext uri="{BB962C8B-B14F-4D97-AF65-F5344CB8AC3E}">
        <p14:creationId xmlns:p14="http://schemas.microsoft.com/office/powerpoint/2010/main" val="235477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9452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GB" sz="2400"/>
              <a:t>start</a:t>
            </a:r>
            <a:endParaRPr lang="nl-BE" sz="240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GB" dirty="0"/>
              <a:t>Alarm </a:t>
            </a:r>
            <a:r>
              <a:rPr lang="en-GB" dirty="0" err="1"/>
              <a:t>aansluiten</a:t>
            </a:r>
            <a:r>
              <a:rPr lang="en-GB" dirty="0"/>
              <a:t> (fail, schema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toereikend</a:t>
            </a:r>
            <a:r>
              <a:rPr lang="en-GB" dirty="0"/>
              <a:t>)</a:t>
            </a:r>
          </a:p>
          <a:p>
            <a:r>
              <a:rPr lang="en-GB" dirty="0"/>
              <a:t>Gamepad </a:t>
            </a:r>
            <a:r>
              <a:rPr lang="en-GB" dirty="0" err="1"/>
              <a:t>aansluiten</a:t>
            </a:r>
            <a:r>
              <a:rPr lang="en-GB" dirty="0"/>
              <a:t> (fail,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usb</a:t>
            </a:r>
            <a:r>
              <a:rPr lang="en-GB" dirty="0"/>
              <a:t> </a:t>
            </a:r>
            <a:r>
              <a:rPr lang="en-GB" dirty="0" err="1"/>
              <a:t>poort</a:t>
            </a:r>
            <a:r>
              <a:rPr lang="en-GB" dirty="0"/>
              <a:t> op </a:t>
            </a:r>
            <a:r>
              <a:rPr lang="en-GB" dirty="0" err="1"/>
              <a:t>arduino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hlinkClick r:id="rId3"/>
              </a:rPr>
              <a:t>https://www.youtube.com/watch?v=q3vXTX6Qe54</a:t>
            </a:r>
            <a:r>
              <a:rPr lang="en-GB" dirty="0"/>
              <a:t> </a:t>
            </a:r>
            <a:endParaRPr lang="en-GB" dirty="0"/>
          </a:p>
          <a:p>
            <a:pPr marL="457200" lvl="2" indent="0">
              <a:buNone/>
            </a:pPr>
            <a:endParaRPr lang="en-GB" dirty="0"/>
          </a:p>
          <a:p>
            <a:pPr marL="4572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5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709" y="461352"/>
            <a:ext cx="7729728" cy="1188720"/>
          </a:xfrm>
        </p:spPr>
        <p:txBody>
          <a:bodyPr/>
          <a:lstStyle/>
          <a:p>
            <a:r>
              <a:rPr lang="en-GB" dirty="0"/>
              <a:t>Actually done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709" y="1837189"/>
            <a:ext cx="7729728" cy="4714613"/>
          </a:xfrm>
        </p:spPr>
        <p:txBody>
          <a:bodyPr>
            <a:normAutofit/>
          </a:bodyPr>
          <a:lstStyle/>
          <a:p>
            <a:r>
              <a:rPr lang="nl-BE" dirty="0">
                <a:hlinkClick r:id="rId4"/>
              </a:rPr>
              <a:t>https://books.google.be/books?id=1IEXCAAAQBAJ&amp;lpg=PT437&amp;ots=0oZ_SIQZkM&amp;dq=johnny%20five%20ps3&amp;hl=nl&amp;pg=PT8#v=onepage&amp;q&amp;f=false</a:t>
            </a:r>
          </a:p>
          <a:p>
            <a:r>
              <a:rPr lang="nl-BE" dirty="0">
                <a:hlinkClick r:id="rId4"/>
              </a:rPr>
              <a:t>http://www.instructables.com/id/Javascript-robotics-and-browser-based-Arduino-cont/</a:t>
            </a:r>
            <a:endParaRPr lang="nl-BE" dirty="0"/>
          </a:p>
          <a:p>
            <a:r>
              <a:rPr lang="nl-BE" dirty="0">
                <a:hlinkClick r:id="rId5"/>
              </a:rPr>
              <a:t>http://johnny-five.io/examples/</a:t>
            </a:r>
            <a:r>
              <a:rPr lang="nl-BE" dirty="0"/>
              <a:t> </a:t>
            </a:r>
            <a:endParaRPr lang="en-GB" dirty="0"/>
          </a:p>
          <a:p>
            <a:r>
              <a:rPr lang="en-GB" dirty="0" err="1"/>
              <a:t>Woorden</a:t>
            </a:r>
            <a:r>
              <a:rPr lang="en-GB" dirty="0"/>
              <a:t> </a:t>
            </a:r>
            <a:r>
              <a:rPr lang="en-GB" dirty="0" err="1"/>
              <a:t>vertalen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morse</a:t>
            </a:r>
            <a:endParaRPr lang="en-GB" dirty="0"/>
          </a:p>
          <a:p>
            <a:pPr lvl="1"/>
            <a:r>
              <a:rPr lang="en-GB" dirty="0" err="1"/>
              <a:t>Omgekeerde</a:t>
            </a:r>
            <a:r>
              <a:rPr lang="en-GB" dirty="0"/>
              <a:t> </a:t>
            </a:r>
            <a:r>
              <a:rPr lang="en-GB" dirty="0" err="1"/>
              <a:t>richting</a:t>
            </a:r>
            <a:endParaRPr lang="en-GB" dirty="0"/>
          </a:p>
          <a:p>
            <a:pPr lvl="2"/>
            <a:r>
              <a:rPr lang="en-GB" dirty="0"/>
              <a:t>http://johnny-five.io/examples/button/</a:t>
            </a:r>
          </a:p>
          <a:p>
            <a:pPr lvl="2"/>
            <a:r>
              <a:rPr lang="en-GB" dirty="0" err="1"/>
              <a:t>Geen</a:t>
            </a:r>
            <a:r>
              <a:rPr lang="en-GB" dirty="0"/>
              <a:t> button</a:t>
            </a:r>
          </a:p>
          <a:p>
            <a:pPr lvl="1"/>
            <a:r>
              <a:rPr lang="en-GB" dirty="0" err="1"/>
              <a:t>Visualiseren</a:t>
            </a:r>
            <a:r>
              <a:rPr lang="en-GB" dirty="0"/>
              <a:t> via led</a:t>
            </a:r>
          </a:p>
          <a:p>
            <a:pPr lvl="2"/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één</a:t>
            </a:r>
            <a:r>
              <a:rPr lang="en-GB" dirty="0"/>
              <a:t> letter</a:t>
            </a:r>
          </a:p>
          <a:p>
            <a:pPr lvl="2"/>
            <a:r>
              <a:rPr lang="en-GB" dirty="0" err="1"/>
              <a:t>Daarna</a:t>
            </a:r>
            <a:r>
              <a:rPr lang="en-GB" dirty="0"/>
              <a:t> </a:t>
            </a:r>
            <a:r>
              <a:rPr lang="en-GB" dirty="0" err="1"/>
              <a:t>woorden</a:t>
            </a:r>
            <a:endParaRPr lang="en-GB" dirty="0"/>
          </a:p>
          <a:p>
            <a:pPr lvl="2"/>
            <a:r>
              <a:rPr lang="en-GB" dirty="0"/>
              <a:t>Not much, but it works</a:t>
            </a:r>
          </a:p>
          <a:p>
            <a:endParaRPr lang="nl-BE" dirty="0"/>
          </a:p>
        </p:txBody>
      </p:sp>
      <p:pic>
        <p:nvPicPr>
          <p:cNvPr id="4" name="video-148521032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14012" y="461352"/>
            <a:ext cx="3383583" cy="60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153</TotalTime>
  <Words>202</Words>
  <Application>Microsoft Office PowerPoint</Application>
  <PresentationFormat>Breedbeeld</PresentationFormat>
  <Paragraphs>34</Paragraphs>
  <Slides>7</Slides>
  <Notes>0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Pakket</vt:lpstr>
      <vt:lpstr>Arduino aansturen via javascript</vt:lpstr>
      <vt:lpstr>Johhny five</vt:lpstr>
      <vt:lpstr>NODE.js</vt:lpstr>
      <vt:lpstr>Socket.io</vt:lpstr>
      <vt:lpstr>Arduino</vt:lpstr>
      <vt:lpstr>start</vt:lpstr>
      <vt:lpstr>Actually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aansturen via javascript</dc:title>
  <dc:creator>Verschueren Lander</dc:creator>
  <cp:lastModifiedBy>Verschueren Lander</cp:lastModifiedBy>
  <cp:revision>19</cp:revision>
  <dcterms:created xsi:type="dcterms:W3CDTF">2017-01-23T19:53:46Z</dcterms:created>
  <dcterms:modified xsi:type="dcterms:W3CDTF">2017-01-23T22:27:32Z</dcterms:modified>
</cp:coreProperties>
</file>