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304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8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44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25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144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78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8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02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744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9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380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1F44-76B3-4DE8-978C-DAB960BFE5FF}" type="datetimeFigureOut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95E3-DA74-4039-A7F8-83964DE059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5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ananas.multimediatechnology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46915"/>
            <a:ext cx="9144000" cy="874388"/>
          </a:xfrm>
        </p:spPr>
        <p:txBody>
          <a:bodyPr anchor="t">
            <a:normAutofit fontScale="90000"/>
          </a:bodyPr>
          <a:lstStyle/>
          <a:p>
            <a:r>
              <a:rPr lang="nl-BE" dirty="0">
                <a:solidFill>
                  <a:srgbClr val="F28B00"/>
                </a:solidFill>
              </a:rPr>
              <a:t>Team </a:t>
            </a:r>
            <a:r>
              <a:rPr lang="nl-BE" dirty="0" err="1">
                <a:solidFill>
                  <a:srgbClr val="F28B00"/>
                </a:solidFill>
              </a:rPr>
              <a:t>Bananas</a:t>
            </a:r>
            <a:endParaRPr lang="nl-BE" dirty="0">
              <a:solidFill>
                <a:srgbClr val="F28B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89" y="770300"/>
            <a:ext cx="3367436" cy="33674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rgbClr val="F28B00"/>
                </a:solidFill>
              </a:rPr>
              <a:t>Pinant</a:t>
            </a:r>
            <a:br>
              <a:rPr lang="nl-BE" dirty="0">
                <a:solidFill>
                  <a:srgbClr val="F28B00"/>
                </a:solidFill>
              </a:rPr>
            </a:br>
            <a:r>
              <a:rPr lang="nl-BE" sz="2800" dirty="0">
                <a:solidFill>
                  <a:srgbClr val="F28B00"/>
                </a:solidFill>
              </a:rPr>
              <a:t>Team </a:t>
            </a:r>
            <a:r>
              <a:rPr lang="nl-BE" sz="2800" dirty="0" err="1">
                <a:solidFill>
                  <a:srgbClr val="F28B00"/>
                </a:solidFill>
              </a:rPr>
              <a:t>Bananas</a:t>
            </a:r>
            <a:endParaRPr lang="nl-BE" dirty="0">
              <a:solidFill>
                <a:srgbClr val="F28B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25412"/>
            <a:ext cx="920620" cy="920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9125"/>
            <a:ext cx="2122509" cy="2122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51" y="2109125"/>
            <a:ext cx="2122509" cy="2122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6915" y="4463293"/>
            <a:ext cx="154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CF0039"/>
                </a:solidFill>
              </a:rPr>
              <a:t>Lander Verschueren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6526" y="4463293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CF0039"/>
                </a:solidFill>
              </a:rPr>
              <a:t>Joris Sonck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895" y="5178614"/>
            <a:ext cx="126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333333"/>
                </a:solidFill>
              </a:rPr>
              <a:t>Virtuele Producties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6755" y="4463293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CF0039"/>
                </a:solidFill>
              </a:rPr>
              <a:t>Piotr </a:t>
            </a:r>
            <a:r>
              <a:rPr lang="nl-BE" dirty="0" err="1">
                <a:solidFill>
                  <a:srgbClr val="CF0039"/>
                </a:solidFill>
              </a:rPr>
              <a:t>Mazurek</a:t>
            </a:r>
            <a:endParaRPr lang="nl-BE" dirty="0">
              <a:solidFill>
                <a:srgbClr val="CF003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013" y="4466637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CF0039"/>
                </a:solidFill>
              </a:rPr>
              <a:t>Bert van Hove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5797" y="5178614"/>
            <a:ext cx="143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333333"/>
                </a:solidFill>
              </a:rPr>
              <a:t>Web ontwikkeling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02" y="2108028"/>
            <a:ext cx="2122509" cy="21225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52" y="2050248"/>
            <a:ext cx="2180289" cy="2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4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rgbClr val="F28B00"/>
                </a:solidFill>
              </a:rPr>
              <a:t>PinAnt</a:t>
            </a:r>
            <a:r>
              <a:rPr lang="nl-BE" dirty="0">
                <a:solidFill>
                  <a:srgbClr val="F28B00"/>
                </a:solidFill>
              </a:rPr>
              <a:t> </a:t>
            </a:r>
            <a:br>
              <a:rPr lang="nl-BE" dirty="0">
                <a:solidFill>
                  <a:srgbClr val="F28B00"/>
                </a:solidFill>
              </a:rPr>
            </a:br>
            <a:r>
              <a:rPr lang="nl-BE" sz="2800" dirty="0">
                <a:solidFill>
                  <a:srgbClr val="F28B00"/>
                </a:solidFill>
              </a:rPr>
              <a:t>Kadering project</a:t>
            </a:r>
            <a:endParaRPr lang="nl-BE" dirty="0">
              <a:solidFill>
                <a:srgbClr val="F28B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4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rgbClr val="CF0039"/>
                </a:solidFill>
              </a:rPr>
              <a:t>Projecten in Antwerpen</a:t>
            </a:r>
          </a:p>
          <a:p>
            <a:pPr marL="0" indent="0">
              <a:buNone/>
            </a:pPr>
            <a:endParaRPr lang="nl-BE" sz="2400" dirty="0">
              <a:solidFill>
                <a:srgbClr val="333333"/>
              </a:solidFill>
            </a:endParaRPr>
          </a:p>
          <a:p>
            <a:r>
              <a:rPr lang="nl-BE" sz="2400" dirty="0">
                <a:solidFill>
                  <a:srgbClr val="333333"/>
                </a:solidFill>
              </a:rPr>
              <a:t> Inspraak bij projecten in Antwerpen</a:t>
            </a:r>
          </a:p>
          <a:p>
            <a:r>
              <a:rPr lang="nl-BE" sz="2400" dirty="0">
                <a:solidFill>
                  <a:srgbClr val="333333"/>
                </a:solidFill>
              </a:rPr>
              <a:t>Applicatie + website</a:t>
            </a:r>
          </a:p>
          <a:p>
            <a:r>
              <a:rPr lang="nl-BE" sz="2400" dirty="0">
                <a:solidFill>
                  <a:srgbClr val="333333"/>
                </a:solidFill>
              </a:rPr>
              <a:t>Meningen geven</a:t>
            </a:r>
          </a:p>
          <a:p>
            <a:r>
              <a:rPr lang="nl-BE" sz="2400" dirty="0">
                <a:solidFill>
                  <a:srgbClr val="333333"/>
                </a:solidFill>
              </a:rPr>
              <a:t>Connectie tussen website en applicatie</a:t>
            </a:r>
          </a:p>
          <a:p>
            <a:r>
              <a:rPr lang="nl-BE" sz="2400" dirty="0">
                <a:solidFill>
                  <a:srgbClr val="333333"/>
                </a:solidFill>
              </a:rPr>
              <a:t>Applicatie is een eenvoudig quizje </a:t>
            </a:r>
          </a:p>
          <a:p>
            <a:r>
              <a:rPr lang="nl-BE" sz="2400" dirty="0">
                <a:solidFill>
                  <a:srgbClr val="333333"/>
                </a:solidFill>
              </a:rPr>
              <a:t>Gebruik van de huisstijl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25412"/>
            <a:ext cx="920620" cy="9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2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>
                <a:solidFill>
                  <a:srgbClr val="F28B00"/>
                </a:solidFill>
              </a:rPr>
              <a:t>PinAnt</a:t>
            </a:r>
            <a:r>
              <a:rPr lang="nl-BE" dirty="0">
                <a:solidFill>
                  <a:srgbClr val="F28B00"/>
                </a:solidFill>
              </a:rPr>
              <a:t> </a:t>
            </a:r>
            <a:br>
              <a:rPr lang="nl-BE" dirty="0">
                <a:solidFill>
                  <a:srgbClr val="F28B00"/>
                </a:solidFill>
              </a:rPr>
            </a:br>
            <a:r>
              <a:rPr lang="nl-BE" sz="2800" dirty="0">
                <a:solidFill>
                  <a:srgbClr val="F28B00"/>
                </a:solidFill>
              </a:rPr>
              <a:t>Voorstelling Website</a:t>
            </a:r>
            <a:endParaRPr lang="nl-BE" dirty="0">
              <a:solidFill>
                <a:srgbClr val="F28B00"/>
              </a:solidFill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3" y="1690688"/>
            <a:ext cx="4372594" cy="3865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25412"/>
            <a:ext cx="920620" cy="920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9891" y="5825412"/>
            <a:ext cx="10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i="1" dirty="0">
                <a:solidFill>
                  <a:schemeClr val="bg1">
                    <a:lumMod val="50000"/>
                  </a:schemeClr>
                </a:solidFill>
              </a:rPr>
              <a:t>Klik op de foto</a:t>
            </a:r>
          </a:p>
        </p:txBody>
      </p:sp>
    </p:spTree>
    <p:extLst>
      <p:ext uri="{BB962C8B-B14F-4D97-AF65-F5344CB8AC3E}">
        <p14:creationId xmlns:p14="http://schemas.microsoft.com/office/powerpoint/2010/main" val="363178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dirty="0" err="1">
                <a:solidFill>
                  <a:srgbClr val="F28B00"/>
                </a:solidFill>
              </a:rPr>
              <a:t>PinAnt</a:t>
            </a:r>
            <a:r>
              <a:rPr lang="nl-BE" dirty="0">
                <a:solidFill>
                  <a:srgbClr val="F28B00"/>
                </a:solidFill>
              </a:rPr>
              <a:t> </a:t>
            </a:r>
            <a:br>
              <a:rPr lang="nl-BE" dirty="0">
                <a:solidFill>
                  <a:srgbClr val="F28B00"/>
                </a:solidFill>
              </a:rPr>
            </a:br>
            <a:r>
              <a:rPr lang="nl-BE" sz="2800" dirty="0">
                <a:solidFill>
                  <a:srgbClr val="F28B00"/>
                </a:solidFill>
              </a:rPr>
              <a:t>Voorstelling Applicatie</a:t>
            </a:r>
            <a:endParaRPr lang="nl-BE" dirty="0">
              <a:solidFill>
                <a:srgbClr val="F28B00"/>
              </a:solidFill>
            </a:endParaRPr>
          </a:p>
        </p:txBody>
      </p:sp>
      <p:pic>
        <p:nvPicPr>
          <p:cNvPr id="1026" name="Picture 2" descr="http://tontonduweb.com/previews-mobile/sunset_mobile_smartphone/iphone.png?v=1mis98kbgcdo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533400"/>
            <a:ext cx="307657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1" y="1231640"/>
            <a:ext cx="2687216" cy="477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9" y="2706655"/>
            <a:ext cx="2637453" cy="19780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25412"/>
            <a:ext cx="920620" cy="9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>
                <a:solidFill>
                  <a:srgbClr val="F28B00"/>
                </a:solidFill>
              </a:rPr>
              <a:t>PinAnt</a:t>
            </a:r>
            <a:r>
              <a:rPr lang="nl-BE" dirty="0">
                <a:solidFill>
                  <a:srgbClr val="F28B00"/>
                </a:solidFill>
              </a:rPr>
              <a:t> </a:t>
            </a:r>
            <a:br>
              <a:rPr lang="nl-BE" dirty="0">
                <a:solidFill>
                  <a:srgbClr val="F28B00"/>
                </a:solidFill>
              </a:rPr>
            </a:br>
            <a:r>
              <a:rPr lang="nl-BE" sz="2800" dirty="0">
                <a:solidFill>
                  <a:srgbClr val="F28B00"/>
                </a:solidFill>
              </a:rPr>
              <a:t>Conclusie</a:t>
            </a:r>
            <a:endParaRPr lang="nl-BE" dirty="0">
              <a:solidFill>
                <a:srgbClr val="F28B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25412"/>
            <a:ext cx="920620" cy="9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3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Bananas</vt:lpstr>
      <vt:lpstr>Pinant Team Bananas</vt:lpstr>
      <vt:lpstr>PinAnt  Kadering project</vt:lpstr>
      <vt:lpstr>PinAnt  Voorstelling Website</vt:lpstr>
      <vt:lpstr>PinAnt  Voorstelling Applicatie</vt:lpstr>
      <vt:lpstr>PinAnt  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Bananas</dc:title>
  <dc:creator>Joris Sonck</dc:creator>
  <cp:lastModifiedBy>Joris Sonck</cp:lastModifiedBy>
  <cp:revision>13</cp:revision>
  <dcterms:created xsi:type="dcterms:W3CDTF">2016-06-03T21:42:12Z</dcterms:created>
  <dcterms:modified xsi:type="dcterms:W3CDTF">2016-06-03T23:24:19Z</dcterms:modified>
</cp:coreProperties>
</file>