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acb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61600" y="0"/>
            <a:ext cx="405000" cy="3254040"/>
            <a:chOff x="561600" y="0"/>
            <a:chExt cx="405000" cy="3254040"/>
          </a:xfrm>
        </p:grpSpPr>
        <p:sp>
          <p:nvSpPr>
            <p:cNvPr id="1" name="CustomShape 2"/>
            <p:cNvSpPr/>
            <p:nvPr/>
          </p:nvSpPr>
          <p:spPr>
            <a:xfrm>
              <a:off x="561600" y="2542320"/>
              <a:ext cx="405000" cy="71172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757080" y="0"/>
              <a:ext cx="14400" cy="254412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7060320" y="0"/>
            <a:ext cx="513000" cy="1913400"/>
            <a:chOff x="7060320" y="0"/>
            <a:chExt cx="513000" cy="1913400"/>
          </a:xfrm>
        </p:grpSpPr>
        <p:sp>
          <p:nvSpPr>
            <p:cNvPr id="4" name="CustomShape 5"/>
            <p:cNvSpPr/>
            <p:nvPr/>
          </p:nvSpPr>
          <p:spPr>
            <a:xfrm>
              <a:off x="7060320" y="994680"/>
              <a:ext cx="513000" cy="918720"/>
            </a:xfrm>
            <a:custGeom>
              <a:avLst/>
              <a:gdLst/>
              <a:ahLst/>
              <a:rect l="l" t="t" r="r" b="b"/>
              <a:pathLst>
                <a:path w="514087" h="919625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319880" y="0"/>
              <a:ext cx="16560" cy="99720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" name="Group 7"/>
          <p:cNvGrpSpPr/>
          <p:nvPr/>
        </p:nvGrpSpPr>
        <p:grpSpPr>
          <a:xfrm>
            <a:off x="3332520" y="0"/>
            <a:ext cx="405000" cy="1833480"/>
            <a:chOff x="3332520" y="0"/>
            <a:chExt cx="405000" cy="1833480"/>
          </a:xfrm>
        </p:grpSpPr>
        <p:sp>
          <p:nvSpPr>
            <p:cNvPr id="7" name="CustomShape 8"/>
            <p:cNvSpPr/>
            <p:nvPr/>
          </p:nvSpPr>
          <p:spPr>
            <a:xfrm>
              <a:off x="3332520" y="843480"/>
              <a:ext cx="405000" cy="990000"/>
            </a:xfrm>
            <a:custGeom>
              <a:avLst/>
              <a:gdLst/>
              <a:ahLst/>
              <a:rect l="l" t="t" r="r" b="b"/>
              <a:pathLst>
                <a:path w="406190" h="990908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360" y="0"/>
              <a:ext cx="16560" cy="84600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" name="Group 10"/>
          <p:cNvGrpSpPr/>
          <p:nvPr/>
        </p:nvGrpSpPr>
        <p:grpSpPr>
          <a:xfrm>
            <a:off x="4925880" y="0"/>
            <a:ext cx="465480" cy="2650680"/>
            <a:chOff x="4925880" y="0"/>
            <a:chExt cx="465480" cy="2650680"/>
          </a:xfrm>
        </p:grpSpPr>
        <p:sp>
          <p:nvSpPr>
            <p:cNvPr id="10" name="CustomShape 11"/>
            <p:cNvSpPr/>
            <p:nvPr/>
          </p:nvSpPr>
          <p:spPr>
            <a:xfrm>
              <a:off x="4925880" y="1833120"/>
              <a:ext cx="465480" cy="81756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5150160" y="0"/>
              <a:ext cx="16560" cy="183564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1172160" y="0"/>
            <a:ext cx="475560" cy="1768320"/>
            <a:chOff x="1172160" y="0"/>
            <a:chExt cx="475560" cy="1768320"/>
          </a:xfrm>
        </p:grpSpPr>
        <p:sp>
          <p:nvSpPr>
            <p:cNvPr id="13" name="CustomShape 14"/>
            <p:cNvSpPr/>
            <p:nvPr/>
          </p:nvSpPr>
          <p:spPr>
            <a:xfrm>
              <a:off x="1172160" y="1139760"/>
              <a:ext cx="475560" cy="628560"/>
            </a:xfrm>
            <a:custGeom>
              <a:avLst/>
              <a:gdLst/>
              <a:ahLst/>
              <a:rect l="l" t="t" r="r" b="b"/>
              <a:pathLst>
                <a:path w="476555" h="629711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400040" y="0"/>
              <a:ext cx="16560" cy="114192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" name="Group 16"/>
          <p:cNvGrpSpPr/>
          <p:nvPr/>
        </p:nvGrpSpPr>
        <p:grpSpPr>
          <a:xfrm>
            <a:off x="8515080" y="0"/>
            <a:ext cx="169560" cy="2233080"/>
            <a:chOff x="8515080" y="0"/>
            <a:chExt cx="169560" cy="2233080"/>
          </a:xfrm>
        </p:grpSpPr>
        <p:sp>
          <p:nvSpPr>
            <p:cNvPr id="16" name="CustomShape 17"/>
            <p:cNvSpPr/>
            <p:nvPr/>
          </p:nvSpPr>
          <p:spPr>
            <a:xfrm>
              <a:off x="8515080" y="1876680"/>
              <a:ext cx="169560" cy="356400"/>
            </a:xfrm>
            <a:custGeom>
              <a:avLst/>
              <a:gdLst/>
              <a:ahLst/>
              <a:rect l="l" t="t" r="r" b="b"/>
              <a:pathLst>
                <a:path w="170472" h="357397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591040" y="0"/>
              <a:ext cx="16560" cy="187920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" name="Group 19"/>
          <p:cNvGrpSpPr/>
          <p:nvPr/>
        </p:nvGrpSpPr>
        <p:grpSpPr>
          <a:xfrm>
            <a:off x="2295360" y="0"/>
            <a:ext cx="287280" cy="2883600"/>
            <a:chOff x="2295360" y="0"/>
            <a:chExt cx="287280" cy="2883600"/>
          </a:xfrm>
        </p:grpSpPr>
        <p:sp>
          <p:nvSpPr>
            <p:cNvPr id="19" name="CustomShape 20"/>
            <p:cNvSpPr/>
            <p:nvPr/>
          </p:nvSpPr>
          <p:spPr>
            <a:xfrm>
              <a:off x="2295360" y="2034360"/>
              <a:ext cx="287280" cy="849240"/>
            </a:xfrm>
            <a:custGeom>
              <a:avLst/>
              <a:gdLst/>
              <a:ahLst/>
              <a:rect l="l" t="t" r="r" b="b"/>
              <a:pathLst>
                <a:path w="288375" h="850309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2436480" y="0"/>
              <a:ext cx="16560" cy="203688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" name="Group 22"/>
          <p:cNvGrpSpPr/>
          <p:nvPr/>
        </p:nvGrpSpPr>
        <p:grpSpPr>
          <a:xfrm>
            <a:off x="1140480" y="293400"/>
            <a:ext cx="156600" cy="179280"/>
            <a:chOff x="1140480" y="293400"/>
            <a:chExt cx="156600" cy="179280"/>
          </a:xfrm>
        </p:grpSpPr>
        <p:sp>
          <p:nvSpPr>
            <p:cNvPr id="22" name="CustomShape 23"/>
            <p:cNvSpPr/>
            <p:nvPr/>
          </p:nvSpPr>
          <p:spPr>
            <a:xfrm>
              <a:off x="1206720" y="293400"/>
              <a:ext cx="19800" cy="52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206720" y="420120"/>
              <a:ext cx="19800" cy="52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1249200" y="334440"/>
              <a:ext cx="46440" cy="3240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249920" y="397440"/>
              <a:ext cx="47160" cy="338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1144440" y="399960"/>
              <a:ext cx="41040" cy="3240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1140480" y="334440"/>
              <a:ext cx="39600" cy="3276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" name="Group 29"/>
          <p:cNvGrpSpPr/>
          <p:nvPr/>
        </p:nvGrpSpPr>
        <p:grpSpPr>
          <a:xfrm>
            <a:off x="4022280" y="1914120"/>
            <a:ext cx="179280" cy="189360"/>
            <a:chOff x="4022280" y="1914120"/>
            <a:chExt cx="179280" cy="189360"/>
          </a:xfrm>
        </p:grpSpPr>
        <p:sp>
          <p:nvSpPr>
            <p:cNvPr id="29" name="CustomShape 30"/>
            <p:cNvSpPr/>
            <p:nvPr/>
          </p:nvSpPr>
          <p:spPr>
            <a:xfrm>
              <a:off x="4027320" y="2043000"/>
              <a:ext cx="50400" cy="6048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4146480" y="1914120"/>
              <a:ext cx="50400" cy="6012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4022280" y="1918800"/>
              <a:ext cx="57240" cy="5328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4144320" y="2045160"/>
              <a:ext cx="57240" cy="532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" name="Group 34"/>
          <p:cNvGrpSpPr/>
          <p:nvPr/>
        </p:nvGrpSpPr>
        <p:grpSpPr>
          <a:xfrm>
            <a:off x="7394760" y="516240"/>
            <a:ext cx="213480" cy="244440"/>
            <a:chOff x="7394760" y="516240"/>
            <a:chExt cx="213480" cy="244440"/>
          </a:xfrm>
        </p:grpSpPr>
        <p:sp>
          <p:nvSpPr>
            <p:cNvPr id="34" name="CustomShape 35"/>
            <p:cNvSpPr/>
            <p:nvPr/>
          </p:nvSpPr>
          <p:spPr>
            <a:xfrm>
              <a:off x="7484760" y="51624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7484760" y="68868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7542360" y="572040"/>
              <a:ext cx="63720" cy="4464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7543440" y="657720"/>
              <a:ext cx="64800" cy="464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400160" y="661320"/>
              <a:ext cx="56160" cy="4464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7394760" y="572040"/>
              <a:ext cx="54360" cy="4500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" name="Group 41"/>
          <p:cNvGrpSpPr/>
          <p:nvPr/>
        </p:nvGrpSpPr>
        <p:grpSpPr>
          <a:xfrm>
            <a:off x="5968800" y="2523960"/>
            <a:ext cx="244080" cy="257400"/>
            <a:chOff x="5968800" y="2523960"/>
            <a:chExt cx="244080" cy="257400"/>
          </a:xfrm>
        </p:grpSpPr>
        <p:sp>
          <p:nvSpPr>
            <p:cNvPr id="41" name="CustomShape 42"/>
            <p:cNvSpPr/>
            <p:nvPr/>
          </p:nvSpPr>
          <p:spPr>
            <a:xfrm>
              <a:off x="5975280" y="2698920"/>
              <a:ext cx="68760" cy="8244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6137280" y="2523960"/>
              <a:ext cx="68760" cy="8244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5968800" y="2530440"/>
              <a:ext cx="78480" cy="7272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6134400" y="2701800"/>
              <a:ext cx="78480" cy="730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" name="Group 46"/>
          <p:cNvGrpSpPr/>
          <p:nvPr/>
        </p:nvGrpSpPr>
        <p:grpSpPr>
          <a:xfrm>
            <a:off x="5703120" y="1249560"/>
            <a:ext cx="244440" cy="213480"/>
            <a:chOff x="5703120" y="1249560"/>
            <a:chExt cx="244440" cy="213480"/>
          </a:xfrm>
        </p:grpSpPr>
        <p:sp>
          <p:nvSpPr>
            <p:cNvPr id="46" name="CustomShape 47"/>
            <p:cNvSpPr/>
            <p:nvPr/>
          </p:nvSpPr>
          <p:spPr>
            <a:xfrm rot="5400000">
              <a:off x="5897880" y="131724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 rot="5400000">
              <a:off x="5725440" y="131724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 rot="5400000">
              <a:off x="5837400" y="1406520"/>
              <a:ext cx="63720" cy="4464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 rot="5400000">
              <a:off x="5750280" y="1407240"/>
              <a:ext cx="64800" cy="464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 rot="5400000">
              <a:off x="5752080" y="1260360"/>
              <a:ext cx="56160" cy="4464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 rot="5400000">
              <a:off x="5842080" y="1254240"/>
              <a:ext cx="54360" cy="4500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" name="Group 53"/>
          <p:cNvGrpSpPr/>
          <p:nvPr/>
        </p:nvGrpSpPr>
        <p:grpSpPr>
          <a:xfrm>
            <a:off x="338400" y="3027960"/>
            <a:ext cx="178920" cy="189360"/>
            <a:chOff x="338400" y="3027960"/>
            <a:chExt cx="178920" cy="189360"/>
          </a:xfrm>
        </p:grpSpPr>
        <p:sp>
          <p:nvSpPr>
            <p:cNvPr id="53" name="CustomShape 54"/>
            <p:cNvSpPr/>
            <p:nvPr/>
          </p:nvSpPr>
          <p:spPr>
            <a:xfrm>
              <a:off x="343080" y="3156840"/>
              <a:ext cx="50400" cy="6048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462240" y="3027960"/>
              <a:ext cx="50400" cy="6012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338400" y="3032640"/>
              <a:ext cx="57240" cy="5328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460080" y="3159000"/>
              <a:ext cx="57240" cy="532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" name="Group 58"/>
          <p:cNvGrpSpPr/>
          <p:nvPr/>
        </p:nvGrpSpPr>
        <p:grpSpPr>
          <a:xfrm>
            <a:off x="8518320" y="2809440"/>
            <a:ext cx="253440" cy="253800"/>
            <a:chOff x="8518320" y="2809440"/>
            <a:chExt cx="253440" cy="253800"/>
          </a:xfrm>
        </p:grpSpPr>
        <p:sp>
          <p:nvSpPr>
            <p:cNvPr id="58" name="CustomShape 59"/>
            <p:cNvSpPr/>
            <p:nvPr/>
          </p:nvSpPr>
          <p:spPr>
            <a:xfrm rot="18900000">
              <a:off x="8623080" y="2993400"/>
              <a:ext cx="50400" cy="6048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 rot="18900000">
              <a:off x="8615520" y="2818440"/>
              <a:ext cx="50400" cy="6012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 rot="18900000">
              <a:off x="8528760" y="2908080"/>
              <a:ext cx="57240" cy="5328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 rot="18900000">
              <a:off x="8704080" y="2910960"/>
              <a:ext cx="57240" cy="532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" name="Group 63"/>
          <p:cNvGrpSpPr/>
          <p:nvPr/>
        </p:nvGrpSpPr>
        <p:grpSpPr>
          <a:xfrm>
            <a:off x="2484360" y="0"/>
            <a:ext cx="1045800" cy="3097800"/>
            <a:chOff x="2484360" y="0"/>
            <a:chExt cx="1045800" cy="3097800"/>
          </a:xfrm>
        </p:grpSpPr>
        <p:sp>
          <p:nvSpPr>
            <p:cNvPr id="63" name="CustomShape 64"/>
            <p:cNvSpPr/>
            <p:nvPr/>
          </p:nvSpPr>
          <p:spPr>
            <a:xfrm>
              <a:off x="2484360" y="2052000"/>
              <a:ext cx="1045800" cy="1045800"/>
            </a:xfrm>
            <a:prstGeom prst="ellipse">
              <a:avLst/>
            </a:pr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2643120" y="2210760"/>
              <a:ext cx="728280" cy="728280"/>
            </a:xfrm>
            <a:prstGeom prst="ellipse">
              <a:avLst/>
            </a:pr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" name="Group 66"/>
            <p:cNvGrpSpPr/>
            <p:nvPr/>
          </p:nvGrpSpPr>
          <p:grpSpPr>
            <a:xfrm>
              <a:off x="2769840" y="0"/>
              <a:ext cx="509040" cy="2811960"/>
              <a:chOff x="2769840" y="0"/>
              <a:chExt cx="509040" cy="2811960"/>
            </a:xfrm>
          </p:grpSpPr>
          <p:grpSp>
            <p:nvGrpSpPr>
              <p:cNvPr id="66" name="Group 67"/>
              <p:cNvGrpSpPr/>
              <p:nvPr/>
            </p:nvGrpSpPr>
            <p:grpSpPr>
              <a:xfrm>
                <a:off x="2769840" y="1918080"/>
                <a:ext cx="509040" cy="893880"/>
                <a:chOff x="2769840" y="1918080"/>
                <a:chExt cx="509040" cy="893880"/>
              </a:xfrm>
            </p:grpSpPr>
            <p:sp>
              <p:nvSpPr>
                <p:cNvPr id="67" name="CustomShape 68"/>
                <p:cNvSpPr/>
                <p:nvPr/>
              </p:nvSpPr>
              <p:spPr>
                <a:xfrm>
                  <a:off x="2915640" y="1924560"/>
                  <a:ext cx="219960" cy="226440"/>
                </a:xfrm>
                <a:custGeom>
                  <a:avLst/>
                  <a:gdLst/>
                  <a:ahLst/>
                  <a:rect l="l" t="t" r="r" b="b"/>
                  <a:pathLst>
                    <a:path w="202080" h="208143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" name="CustomShape 69"/>
                <p:cNvSpPr/>
                <p:nvPr/>
              </p:nvSpPr>
              <p:spPr>
                <a:xfrm>
                  <a:off x="2785680" y="2151720"/>
                  <a:ext cx="484560" cy="646920"/>
                </a:xfrm>
                <a:custGeom>
                  <a:avLst/>
                  <a:gdLst/>
                  <a:ahLst/>
                  <a:rect l="l" t="t" r="r" b="b"/>
                  <a:pathLst>
                    <a:path w="444195" h="592827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" name="CustomShape 70"/>
                <p:cNvSpPr/>
                <p:nvPr/>
              </p:nvSpPr>
              <p:spPr>
                <a:xfrm>
                  <a:off x="2769840" y="1918080"/>
                  <a:ext cx="509040" cy="893880"/>
                </a:xfrm>
                <a:custGeom>
                  <a:avLst/>
                  <a:gdLst/>
                  <a:ahLst/>
                  <a:rect l="l" t="t" r="r" b="b"/>
                  <a:pathLst>
                    <a:path w="466728" h="818636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" name="CustomShape 71"/>
              <p:cNvSpPr/>
              <p:nvPr/>
            </p:nvSpPr>
            <p:spPr>
              <a:xfrm>
                <a:off x="3018600" y="0"/>
                <a:ext cx="18360" cy="192384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" name="CustomShape 72"/>
            <p:cNvSpPr/>
            <p:nvPr/>
          </p:nvSpPr>
          <p:spPr>
            <a:xfrm>
              <a:off x="2848320" y="2564640"/>
              <a:ext cx="129600" cy="157320"/>
            </a:xfrm>
            <a:custGeom>
              <a:avLst/>
              <a:gdLst/>
              <a:ahLst/>
              <a:rect l="l" t="t" r="r" b="b"/>
              <a:pathLst>
                <a:path w="4784" h="5799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w="381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" name="Group 73"/>
          <p:cNvGrpSpPr/>
          <p:nvPr/>
        </p:nvGrpSpPr>
        <p:grpSpPr>
          <a:xfrm>
            <a:off x="3961800" y="0"/>
            <a:ext cx="904320" cy="1912680"/>
            <a:chOff x="3961800" y="0"/>
            <a:chExt cx="904320" cy="1912680"/>
          </a:xfrm>
        </p:grpSpPr>
        <p:grpSp>
          <p:nvGrpSpPr>
            <p:cNvPr id="73" name="Group 74"/>
            <p:cNvGrpSpPr/>
            <p:nvPr/>
          </p:nvGrpSpPr>
          <p:grpSpPr>
            <a:xfrm>
              <a:off x="3961800" y="1008360"/>
              <a:ext cx="904320" cy="904320"/>
              <a:chOff x="3961800" y="1008360"/>
              <a:chExt cx="904320" cy="904320"/>
            </a:xfrm>
          </p:grpSpPr>
          <p:sp>
            <p:nvSpPr>
              <p:cNvPr id="74" name="CustomShape 75"/>
              <p:cNvSpPr/>
              <p:nvPr/>
            </p:nvSpPr>
            <p:spPr>
              <a:xfrm>
                <a:off x="3961800" y="1008360"/>
                <a:ext cx="904320" cy="90432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" name="CustomShape 76"/>
              <p:cNvSpPr/>
              <p:nvPr/>
            </p:nvSpPr>
            <p:spPr>
              <a:xfrm>
                <a:off x="4098960" y="1145520"/>
                <a:ext cx="629640" cy="6296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6" name="Group 77"/>
            <p:cNvGrpSpPr/>
            <p:nvPr/>
          </p:nvGrpSpPr>
          <p:grpSpPr>
            <a:xfrm>
              <a:off x="4155480" y="0"/>
              <a:ext cx="521640" cy="1720080"/>
              <a:chOff x="4155480" y="0"/>
              <a:chExt cx="521640" cy="1720080"/>
            </a:xfrm>
          </p:grpSpPr>
          <p:grpSp>
            <p:nvGrpSpPr>
              <p:cNvPr id="77" name="Group 78"/>
              <p:cNvGrpSpPr/>
              <p:nvPr/>
            </p:nvGrpSpPr>
            <p:grpSpPr>
              <a:xfrm>
                <a:off x="4155480" y="0"/>
                <a:ext cx="521640" cy="1720080"/>
                <a:chOff x="4155480" y="0"/>
                <a:chExt cx="521640" cy="1720080"/>
              </a:xfrm>
            </p:grpSpPr>
            <p:grpSp>
              <p:nvGrpSpPr>
                <p:cNvPr id="78" name="Group 79"/>
                <p:cNvGrpSpPr/>
                <p:nvPr/>
              </p:nvGrpSpPr>
              <p:grpSpPr>
                <a:xfrm>
                  <a:off x="4155480" y="1023480"/>
                  <a:ext cx="521640" cy="696600"/>
                  <a:chOff x="4155480" y="1023480"/>
                  <a:chExt cx="521640" cy="696600"/>
                </a:xfrm>
              </p:grpSpPr>
              <p:sp>
                <p:nvSpPr>
                  <p:cNvPr id="79" name="CustomShape 80"/>
                  <p:cNvSpPr/>
                  <p:nvPr/>
                </p:nvSpPr>
                <p:spPr>
                  <a:xfrm>
                    <a:off x="4312080" y="1040760"/>
                    <a:ext cx="195120" cy="182880"/>
                  </a:xfrm>
                  <a:custGeom>
                    <a:avLst/>
                    <a:gdLst/>
                    <a:ahLst/>
                    <a:rect l="l" t="t" r="r" b="b"/>
                    <a:pathLst>
                      <a:path w="179593" h="168416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" name="CustomShape 81"/>
                  <p:cNvSpPr/>
                  <p:nvPr/>
                </p:nvSpPr>
                <p:spPr>
                  <a:xfrm>
                    <a:off x="4167000" y="1207800"/>
                    <a:ext cx="495000" cy="504000"/>
                  </a:xfrm>
                  <a:custGeom>
                    <a:avLst/>
                    <a:gdLst/>
                    <a:ahLst/>
                    <a:rect l="l" t="t" r="r" b="b"/>
                    <a:pathLst>
                      <a:path w="453667" h="46204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" name="CustomShape 82"/>
                  <p:cNvSpPr/>
                  <p:nvPr/>
                </p:nvSpPr>
                <p:spPr>
                  <a:xfrm>
                    <a:off x="4155480" y="1023480"/>
                    <a:ext cx="521640" cy="696600"/>
                  </a:xfrm>
                  <a:custGeom>
                    <a:avLst/>
                    <a:gdLst/>
                    <a:ahLst/>
                    <a:rect l="l" t="t" r="r" b="b"/>
                    <a:pathLst>
                      <a:path w="478297" h="638209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82" name="CustomShape 83"/>
                <p:cNvSpPr/>
                <p:nvPr/>
              </p:nvSpPr>
              <p:spPr>
                <a:xfrm>
                  <a:off x="4404600" y="0"/>
                  <a:ext cx="18360" cy="10292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3" name="CustomShape 84"/>
              <p:cNvSpPr/>
              <p:nvPr/>
            </p:nvSpPr>
            <p:spPr>
              <a:xfrm>
                <a:off x="4263480" y="1571040"/>
                <a:ext cx="105840" cy="66240"/>
              </a:xfrm>
              <a:custGeom>
                <a:avLst/>
                <a:gdLst/>
                <a:ahLst/>
                <a:rect l="l" t="t" r="r" b="b"/>
                <a:pathLst>
                  <a:path w="3914" h="2465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85"/>
              <p:cNvSpPr/>
              <p:nvPr/>
            </p:nvSpPr>
            <p:spPr>
              <a:xfrm>
                <a:off x="4229640" y="1483920"/>
                <a:ext cx="9000" cy="20880"/>
              </a:xfrm>
              <a:custGeom>
                <a:avLst/>
                <a:gdLst/>
                <a:ahLst/>
                <a:rect l="l" t="t" r="r" b="b"/>
                <a:pathLst>
                  <a:path w="363" h="798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5" name="Group 86"/>
          <p:cNvGrpSpPr/>
          <p:nvPr/>
        </p:nvGrpSpPr>
        <p:grpSpPr>
          <a:xfrm>
            <a:off x="5194080" y="0"/>
            <a:ext cx="521640" cy="1414800"/>
            <a:chOff x="5194080" y="0"/>
            <a:chExt cx="521640" cy="1414800"/>
          </a:xfrm>
        </p:grpSpPr>
        <p:grpSp>
          <p:nvGrpSpPr>
            <p:cNvPr id="86" name="Group 87"/>
            <p:cNvGrpSpPr/>
            <p:nvPr/>
          </p:nvGrpSpPr>
          <p:grpSpPr>
            <a:xfrm>
              <a:off x="5194080" y="893160"/>
              <a:ext cx="521640" cy="521640"/>
              <a:chOff x="5194080" y="893160"/>
              <a:chExt cx="521640" cy="521640"/>
            </a:xfrm>
          </p:grpSpPr>
          <p:sp>
            <p:nvSpPr>
              <p:cNvPr id="87" name="CustomShape 88"/>
              <p:cNvSpPr/>
              <p:nvPr/>
            </p:nvSpPr>
            <p:spPr>
              <a:xfrm>
                <a:off x="5194080" y="893160"/>
                <a:ext cx="521640" cy="5216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89"/>
              <p:cNvSpPr/>
              <p:nvPr/>
            </p:nvSpPr>
            <p:spPr>
              <a:xfrm>
                <a:off x="5273640" y="972360"/>
                <a:ext cx="363240" cy="3632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" name="Group 90"/>
            <p:cNvGrpSpPr/>
            <p:nvPr/>
          </p:nvGrpSpPr>
          <p:grpSpPr>
            <a:xfrm>
              <a:off x="5371920" y="0"/>
              <a:ext cx="181080" cy="1276920"/>
              <a:chOff x="5371920" y="0"/>
              <a:chExt cx="181080" cy="1276920"/>
            </a:xfrm>
          </p:grpSpPr>
          <p:grpSp>
            <p:nvGrpSpPr>
              <p:cNvPr id="90" name="Group 91"/>
              <p:cNvGrpSpPr/>
              <p:nvPr/>
            </p:nvGrpSpPr>
            <p:grpSpPr>
              <a:xfrm>
                <a:off x="5371920" y="0"/>
                <a:ext cx="181080" cy="1276920"/>
                <a:chOff x="5371920" y="0"/>
                <a:chExt cx="181080" cy="1276920"/>
              </a:xfrm>
            </p:grpSpPr>
            <p:grpSp>
              <p:nvGrpSpPr>
                <p:cNvPr id="91" name="Group 92"/>
                <p:cNvGrpSpPr/>
                <p:nvPr/>
              </p:nvGrpSpPr>
              <p:grpSpPr>
                <a:xfrm>
                  <a:off x="5371920" y="894240"/>
                  <a:ext cx="181080" cy="382680"/>
                  <a:chOff x="5371920" y="894240"/>
                  <a:chExt cx="181080" cy="382680"/>
                </a:xfrm>
              </p:grpSpPr>
              <p:sp>
                <p:nvSpPr>
                  <p:cNvPr id="92" name="CustomShape 93"/>
                  <p:cNvSpPr/>
                  <p:nvPr/>
                </p:nvSpPr>
                <p:spPr>
                  <a:xfrm>
                    <a:off x="5393520" y="901080"/>
                    <a:ext cx="129600" cy="12708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" name="CustomShape 94"/>
                  <p:cNvSpPr/>
                  <p:nvPr/>
                </p:nvSpPr>
                <p:spPr>
                  <a:xfrm>
                    <a:off x="5380200" y="1028880"/>
                    <a:ext cx="163440" cy="24048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" name="CustomShape 95"/>
                  <p:cNvSpPr/>
                  <p:nvPr/>
                </p:nvSpPr>
                <p:spPr>
                  <a:xfrm>
                    <a:off x="5371920" y="894240"/>
                    <a:ext cx="181080" cy="38268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5" name="CustomShape 96"/>
                <p:cNvSpPr/>
                <p:nvPr/>
              </p:nvSpPr>
              <p:spPr>
                <a:xfrm>
                  <a:off x="5449320" y="0"/>
                  <a:ext cx="18360" cy="900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6" name="CustomShape 97"/>
              <p:cNvSpPr/>
              <p:nvPr/>
            </p:nvSpPr>
            <p:spPr>
              <a:xfrm>
                <a:off x="5424120" y="1191960"/>
                <a:ext cx="28800" cy="3060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7" name="Group 98"/>
          <p:cNvGrpSpPr/>
          <p:nvPr/>
        </p:nvGrpSpPr>
        <p:grpSpPr>
          <a:xfrm>
            <a:off x="7824960" y="0"/>
            <a:ext cx="859680" cy="3023280"/>
            <a:chOff x="7824960" y="0"/>
            <a:chExt cx="859680" cy="3023280"/>
          </a:xfrm>
        </p:grpSpPr>
        <p:grpSp>
          <p:nvGrpSpPr>
            <p:cNvPr id="98" name="Group 99"/>
            <p:cNvGrpSpPr/>
            <p:nvPr/>
          </p:nvGrpSpPr>
          <p:grpSpPr>
            <a:xfrm>
              <a:off x="7824960" y="1891800"/>
              <a:ext cx="859680" cy="1131480"/>
              <a:chOff x="7824960" y="1891800"/>
              <a:chExt cx="859680" cy="1131480"/>
            </a:xfrm>
          </p:grpSpPr>
          <p:sp>
            <p:nvSpPr>
              <p:cNvPr id="99" name="CustomShape 100"/>
              <p:cNvSpPr/>
              <p:nvPr/>
            </p:nvSpPr>
            <p:spPr>
              <a:xfrm>
                <a:off x="7824960" y="1891800"/>
                <a:ext cx="859680" cy="113148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101"/>
              <p:cNvSpPr/>
              <p:nvPr/>
            </p:nvSpPr>
            <p:spPr>
              <a:xfrm>
                <a:off x="7955280" y="2063520"/>
                <a:ext cx="598680" cy="7880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1" name="Group 102"/>
            <p:cNvGrpSpPr/>
            <p:nvPr/>
          </p:nvGrpSpPr>
          <p:grpSpPr>
            <a:xfrm>
              <a:off x="8100720" y="0"/>
              <a:ext cx="299160" cy="2804400"/>
              <a:chOff x="8100720" y="0"/>
              <a:chExt cx="299160" cy="2804400"/>
            </a:xfrm>
          </p:grpSpPr>
          <p:grpSp>
            <p:nvGrpSpPr>
              <p:cNvPr id="102" name="Group 103"/>
              <p:cNvGrpSpPr/>
              <p:nvPr/>
            </p:nvGrpSpPr>
            <p:grpSpPr>
              <a:xfrm>
                <a:off x="8100720" y="0"/>
                <a:ext cx="299160" cy="2804400"/>
                <a:chOff x="8100720" y="0"/>
                <a:chExt cx="299160" cy="2804400"/>
              </a:xfrm>
            </p:grpSpPr>
            <p:grpSp>
              <p:nvGrpSpPr>
                <p:cNvPr id="103" name="Group 104"/>
                <p:cNvGrpSpPr/>
                <p:nvPr/>
              </p:nvGrpSpPr>
              <p:grpSpPr>
                <a:xfrm>
                  <a:off x="8100720" y="1876320"/>
                  <a:ext cx="299160" cy="928080"/>
                  <a:chOff x="8100720" y="1876320"/>
                  <a:chExt cx="299160" cy="928080"/>
                </a:xfrm>
              </p:grpSpPr>
              <p:sp>
                <p:nvSpPr>
                  <p:cNvPr id="104" name="CustomShape 105"/>
                  <p:cNvSpPr/>
                  <p:nvPr/>
                </p:nvSpPr>
                <p:spPr>
                  <a:xfrm>
                    <a:off x="8106480" y="2102040"/>
                    <a:ext cx="284760" cy="695520"/>
                  </a:xfrm>
                  <a:custGeom>
                    <a:avLst/>
                    <a:gdLst/>
                    <a:ahLst/>
                    <a:rect l="l" t="t" r="r" b="b"/>
                    <a:pathLst>
                      <a:path w="261578" h="637356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" name="CustomShape 106"/>
                  <p:cNvSpPr/>
                  <p:nvPr/>
                </p:nvSpPr>
                <p:spPr>
                  <a:xfrm>
                    <a:off x="8163000" y="1883880"/>
                    <a:ext cx="173880" cy="214560"/>
                  </a:xfrm>
                  <a:custGeom>
                    <a:avLst/>
                    <a:gdLst/>
                    <a:ahLst/>
                    <a:rect l="l" t="t" r="r" b="b"/>
                    <a:pathLst>
                      <a:path w="160096" h="197298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" name="CustomShape 107"/>
                  <p:cNvSpPr/>
                  <p:nvPr/>
                </p:nvSpPr>
                <p:spPr>
                  <a:xfrm>
                    <a:off x="8100720" y="1876320"/>
                    <a:ext cx="299160" cy="928080"/>
                  </a:xfrm>
                  <a:custGeom>
                    <a:avLst/>
                    <a:gdLst/>
                    <a:ahLst/>
                    <a:rect l="l" t="t" r="r" b="b"/>
                    <a:pathLst>
                      <a:path w="274793" h="850085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7" name="CustomShape 108"/>
                <p:cNvSpPr/>
                <p:nvPr/>
              </p:nvSpPr>
              <p:spPr>
                <a:xfrm>
                  <a:off x="8243280" y="0"/>
                  <a:ext cx="18360" cy="18820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8" name="CustomShape 109"/>
              <p:cNvSpPr/>
              <p:nvPr/>
            </p:nvSpPr>
            <p:spPr>
              <a:xfrm>
                <a:off x="8146800" y="2604240"/>
                <a:ext cx="82080" cy="147600"/>
              </a:xfrm>
              <a:custGeom>
                <a:avLst/>
                <a:gdLst/>
                <a:ahLst/>
                <a:rect l="l" t="t" r="r" b="b"/>
                <a:pathLst>
                  <a:path w="3044" h="5437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110"/>
              <p:cNvSpPr/>
              <p:nvPr/>
            </p:nvSpPr>
            <p:spPr>
              <a:xfrm>
                <a:off x="8146800" y="2511000"/>
                <a:ext cx="1080" cy="22680"/>
              </a:xfrm>
              <a:custGeom>
                <a:avLst/>
                <a:gdLst/>
                <a:ahLst/>
                <a:rect l="l" t="t" r="r" b="b"/>
                <a:pathLst>
                  <a:path w="73" h="87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0" name="Group 111"/>
          <p:cNvGrpSpPr/>
          <p:nvPr/>
        </p:nvGrpSpPr>
        <p:grpSpPr>
          <a:xfrm>
            <a:off x="1192680" y="0"/>
            <a:ext cx="1045440" cy="2423880"/>
            <a:chOff x="1192680" y="0"/>
            <a:chExt cx="1045440" cy="2423880"/>
          </a:xfrm>
        </p:grpSpPr>
        <p:grpSp>
          <p:nvGrpSpPr>
            <p:cNvPr id="111" name="Group 112"/>
            <p:cNvGrpSpPr/>
            <p:nvPr/>
          </p:nvGrpSpPr>
          <p:grpSpPr>
            <a:xfrm>
              <a:off x="1192680" y="1378080"/>
              <a:ext cx="1045440" cy="1045800"/>
              <a:chOff x="1192680" y="1378080"/>
              <a:chExt cx="1045440" cy="1045800"/>
            </a:xfrm>
          </p:grpSpPr>
          <p:sp>
            <p:nvSpPr>
              <p:cNvPr id="112" name="CustomShape 113"/>
              <p:cNvSpPr/>
              <p:nvPr/>
            </p:nvSpPr>
            <p:spPr>
              <a:xfrm>
                <a:off x="1192680" y="1378080"/>
                <a:ext cx="1045440" cy="104580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114"/>
              <p:cNvSpPr/>
              <p:nvPr/>
            </p:nvSpPr>
            <p:spPr>
              <a:xfrm>
                <a:off x="1351440" y="1536840"/>
                <a:ext cx="728280" cy="72828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" name="Group 115"/>
            <p:cNvGrpSpPr/>
            <p:nvPr/>
          </p:nvGrpSpPr>
          <p:grpSpPr>
            <a:xfrm>
              <a:off x="1418040" y="0"/>
              <a:ext cx="579240" cy="2130120"/>
              <a:chOff x="1418040" y="0"/>
              <a:chExt cx="579240" cy="2130120"/>
            </a:xfrm>
          </p:grpSpPr>
          <p:grpSp>
            <p:nvGrpSpPr>
              <p:cNvPr id="115" name="Group 116"/>
              <p:cNvGrpSpPr/>
              <p:nvPr/>
            </p:nvGrpSpPr>
            <p:grpSpPr>
              <a:xfrm>
                <a:off x="1418040" y="0"/>
                <a:ext cx="579240" cy="2130120"/>
                <a:chOff x="1418040" y="0"/>
                <a:chExt cx="579240" cy="2130120"/>
              </a:xfrm>
            </p:grpSpPr>
            <p:grpSp>
              <p:nvGrpSpPr>
                <p:cNvPr id="116" name="Group 117"/>
                <p:cNvGrpSpPr/>
                <p:nvPr/>
              </p:nvGrpSpPr>
              <p:grpSpPr>
                <a:xfrm>
                  <a:off x="1418040" y="1116720"/>
                  <a:ext cx="579240" cy="1013400"/>
                  <a:chOff x="1418040" y="1116720"/>
                  <a:chExt cx="579240" cy="1013400"/>
                </a:xfrm>
              </p:grpSpPr>
              <p:sp>
                <p:nvSpPr>
                  <p:cNvPr id="117" name="CustomShape 118"/>
                  <p:cNvSpPr/>
                  <p:nvPr/>
                </p:nvSpPr>
                <p:spPr>
                  <a:xfrm>
                    <a:off x="1427760" y="1359360"/>
                    <a:ext cx="557280" cy="545760"/>
                  </a:xfrm>
                  <a:custGeom>
                    <a:avLst/>
                    <a:gdLst/>
                    <a:ahLst/>
                    <a:rect l="l" t="t" r="r" b="b"/>
                    <a:pathLst>
                      <a:path w="510950" h="500199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" name="CustomShape 119"/>
                  <p:cNvSpPr/>
                  <p:nvPr/>
                </p:nvSpPr>
                <p:spPr>
                  <a:xfrm>
                    <a:off x="1450080" y="1882440"/>
                    <a:ext cx="533520" cy="233640"/>
                  </a:xfrm>
                  <a:custGeom>
                    <a:avLst/>
                    <a:gdLst/>
                    <a:ahLst/>
                    <a:rect l="l" t="t" r="r" b="b"/>
                    <a:pathLst>
                      <a:path w="488949" h="21462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" name="CustomShape 120"/>
                  <p:cNvSpPr/>
                  <p:nvPr/>
                </p:nvSpPr>
                <p:spPr>
                  <a:xfrm>
                    <a:off x="1596960" y="1123200"/>
                    <a:ext cx="239400" cy="255240"/>
                  </a:xfrm>
                  <a:custGeom>
                    <a:avLst/>
                    <a:gdLst/>
                    <a:ahLst/>
                    <a:rect l="l" t="t" r="r" b="b"/>
                    <a:pathLst>
                      <a:path w="219884" h="234649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" name="CustomShape 121"/>
                  <p:cNvSpPr/>
                  <p:nvPr/>
                </p:nvSpPr>
                <p:spPr>
                  <a:xfrm>
                    <a:off x="1418040" y="1116720"/>
                    <a:ext cx="579240" cy="1013400"/>
                  </a:xfrm>
                  <a:custGeom>
                    <a:avLst/>
                    <a:gdLst/>
                    <a:ahLst/>
                    <a:rect l="l" t="t" r="r" b="b"/>
                    <a:pathLst>
                      <a:path w="530958" h="928227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1" name="CustomShape 122"/>
                <p:cNvSpPr/>
                <p:nvPr/>
              </p:nvSpPr>
              <p:spPr>
                <a:xfrm>
                  <a:off x="1707120" y="0"/>
                  <a:ext cx="18360" cy="11224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2" name="CustomShape 123"/>
              <p:cNvSpPr/>
              <p:nvPr/>
            </p:nvSpPr>
            <p:spPr>
              <a:xfrm>
                <a:off x="1542600" y="1985040"/>
                <a:ext cx="131760" cy="80280"/>
              </a:xfrm>
              <a:custGeom>
                <a:avLst/>
                <a:gdLst/>
                <a:ahLst/>
                <a:rect l="l" t="t" r="r" b="b"/>
                <a:pathLst>
                  <a:path w="4857" h="2972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3" name="Group 124"/>
          <p:cNvGrpSpPr/>
          <p:nvPr/>
        </p:nvGrpSpPr>
        <p:grpSpPr>
          <a:xfrm>
            <a:off x="6010920" y="0"/>
            <a:ext cx="1045800" cy="2792520"/>
            <a:chOff x="6010920" y="0"/>
            <a:chExt cx="1045800" cy="2792520"/>
          </a:xfrm>
        </p:grpSpPr>
        <p:grpSp>
          <p:nvGrpSpPr>
            <p:cNvPr id="124" name="Group 125"/>
            <p:cNvGrpSpPr/>
            <p:nvPr/>
          </p:nvGrpSpPr>
          <p:grpSpPr>
            <a:xfrm>
              <a:off x="6010920" y="1746720"/>
              <a:ext cx="1045800" cy="1045800"/>
              <a:chOff x="6010920" y="1746720"/>
              <a:chExt cx="1045800" cy="1045800"/>
            </a:xfrm>
          </p:grpSpPr>
          <p:sp>
            <p:nvSpPr>
              <p:cNvPr id="125" name="CustomShape 126"/>
              <p:cNvSpPr/>
              <p:nvPr/>
            </p:nvSpPr>
            <p:spPr>
              <a:xfrm>
                <a:off x="6010920" y="1746720"/>
                <a:ext cx="1045800" cy="104580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127"/>
              <p:cNvSpPr/>
              <p:nvPr/>
            </p:nvSpPr>
            <p:spPr>
              <a:xfrm>
                <a:off x="6169680" y="1905480"/>
                <a:ext cx="728280" cy="72828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" name="Group 128"/>
            <p:cNvGrpSpPr/>
            <p:nvPr/>
          </p:nvGrpSpPr>
          <p:grpSpPr>
            <a:xfrm>
              <a:off x="6308640" y="0"/>
              <a:ext cx="440640" cy="2570760"/>
              <a:chOff x="6308640" y="0"/>
              <a:chExt cx="440640" cy="2570760"/>
            </a:xfrm>
          </p:grpSpPr>
          <p:grpSp>
            <p:nvGrpSpPr>
              <p:cNvPr id="128" name="Group 129"/>
              <p:cNvGrpSpPr/>
              <p:nvPr/>
            </p:nvGrpSpPr>
            <p:grpSpPr>
              <a:xfrm>
                <a:off x="6308640" y="0"/>
                <a:ext cx="440640" cy="2570760"/>
                <a:chOff x="6308640" y="0"/>
                <a:chExt cx="440640" cy="2570760"/>
              </a:xfrm>
            </p:grpSpPr>
            <p:grpSp>
              <p:nvGrpSpPr>
                <p:cNvPr id="129" name="Group 130"/>
                <p:cNvGrpSpPr/>
                <p:nvPr/>
              </p:nvGrpSpPr>
              <p:grpSpPr>
                <a:xfrm>
                  <a:off x="6308640" y="1488600"/>
                  <a:ext cx="440640" cy="1082160"/>
                  <a:chOff x="6308640" y="1488600"/>
                  <a:chExt cx="440640" cy="1082160"/>
                </a:xfrm>
              </p:grpSpPr>
              <p:sp>
                <p:nvSpPr>
                  <p:cNvPr id="130" name="CustomShape 131"/>
                  <p:cNvSpPr/>
                  <p:nvPr/>
                </p:nvSpPr>
                <p:spPr>
                  <a:xfrm>
                    <a:off x="6405840" y="1495800"/>
                    <a:ext cx="234720" cy="242640"/>
                  </a:xfrm>
                  <a:custGeom>
                    <a:avLst/>
                    <a:gdLst/>
                    <a:ahLst/>
                    <a:rect l="l" t="t" r="r" b="b"/>
                    <a:pathLst>
                      <a:path w="215728" h="222824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1" name="CustomShape 132"/>
                  <p:cNvSpPr/>
                  <p:nvPr/>
                </p:nvSpPr>
                <p:spPr>
                  <a:xfrm>
                    <a:off x="6350760" y="1719000"/>
                    <a:ext cx="353880" cy="249840"/>
                  </a:xfrm>
                  <a:custGeom>
                    <a:avLst/>
                    <a:gdLst/>
                    <a:ahLst/>
                    <a:rect l="l" t="t" r="r" b="b"/>
                    <a:pathLst>
                      <a:path w="324636" h="229478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2" name="CustomShape 133"/>
                  <p:cNvSpPr/>
                  <p:nvPr/>
                </p:nvSpPr>
                <p:spPr>
                  <a:xfrm>
                    <a:off x="6316560" y="1972440"/>
                    <a:ext cx="424440" cy="589680"/>
                  </a:xfrm>
                  <a:custGeom>
                    <a:avLst/>
                    <a:gdLst/>
                    <a:ahLst/>
                    <a:rect l="l" t="t" r="r" b="b"/>
                    <a:pathLst>
                      <a:path w="389306" h="540604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3" name="CustomShape 134"/>
                  <p:cNvSpPr/>
                  <p:nvPr/>
                </p:nvSpPr>
                <p:spPr>
                  <a:xfrm>
                    <a:off x="6308640" y="1488600"/>
                    <a:ext cx="440640" cy="1082160"/>
                  </a:xfrm>
                  <a:custGeom>
                    <a:avLst/>
                    <a:gdLst/>
                    <a:ahLst/>
                    <a:rect l="l" t="t" r="r" b="b"/>
                    <a:pathLst>
                      <a:path w="404159" h="990908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4" name="CustomShape 135"/>
                <p:cNvSpPr/>
                <p:nvPr/>
              </p:nvSpPr>
              <p:spPr>
                <a:xfrm>
                  <a:off x="6512760" y="0"/>
                  <a:ext cx="18360" cy="149472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5" name="CustomShape 136"/>
              <p:cNvSpPr/>
              <p:nvPr/>
            </p:nvSpPr>
            <p:spPr>
              <a:xfrm>
                <a:off x="6375960" y="2198520"/>
                <a:ext cx="76320" cy="18720"/>
              </a:xfrm>
              <a:custGeom>
                <a:avLst/>
                <a:gdLst/>
                <a:ahLst/>
                <a:rect l="l" t="t" r="r" b="b"/>
                <a:pathLst>
                  <a:path w="2828" h="725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CustomShape 137"/>
              <p:cNvSpPr/>
              <p:nvPr/>
            </p:nvSpPr>
            <p:spPr>
              <a:xfrm>
                <a:off x="6382080" y="2303640"/>
                <a:ext cx="82080" cy="18720"/>
              </a:xfrm>
              <a:custGeom>
                <a:avLst/>
                <a:gdLst/>
                <a:ahLst/>
                <a:rect l="l" t="t" r="r" b="b"/>
                <a:pathLst>
                  <a:path w="3045" h="724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138"/>
              <p:cNvSpPr/>
              <p:nvPr/>
            </p:nvSpPr>
            <p:spPr>
              <a:xfrm>
                <a:off x="6378120" y="2416680"/>
                <a:ext cx="42480" cy="8640"/>
              </a:xfrm>
              <a:custGeom>
                <a:avLst/>
                <a:gdLst/>
                <a:ahLst/>
                <a:rect l="l" t="t" r="r" b="b"/>
                <a:pathLst>
                  <a:path w="1595" h="362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139"/>
              <p:cNvSpPr/>
              <p:nvPr/>
            </p:nvSpPr>
            <p:spPr>
              <a:xfrm>
                <a:off x="6504840" y="2515680"/>
                <a:ext cx="18720" cy="6840"/>
              </a:xfrm>
              <a:custGeom>
                <a:avLst/>
                <a:gdLst/>
                <a:ahLst/>
                <a:rect l="l" t="t" r="r" b="b"/>
                <a:pathLst>
                  <a:path w="725" h="29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9" name="Group 140"/>
          <p:cNvGrpSpPr/>
          <p:nvPr/>
        </p:nvGrpSpPr>
        <p:grpSpPr>
          <a:xfrm>
            <a:off x="721800" y="0"/>
            <a:ext cx="521640" cy="2756160"/>
            <a:chOff x="721800" y="0"/>
            <a:chExt cx="521640" cy="2756160"/>
          </a:xfrm>
        </p:grpSpPr>
        <p:grpSp>
          <p:nvGrpSpPr>
            <p:cNvPr id="140" name="Group 141"/>
            <p:cNvGrpSpPr/>
            <p:nvPr/>
          </p:nvGrpSpPr>
          <p:grpSpPr>
            <a:xfrm>
              <a:off x="721800" y="2234520"/>
              <a:ext cx="521640" cy="521640"/>
              <a:chOff x="721800" y="2234520"/>
              <a:chExt cx="521640" cy="521640"/>
            </a:xfrm>
          </p:grpSpPr>
          <p:sp>
            <p:nvSpPr>
              <p:cNvPr id="141" name="CustomShape 142"/>
              <p:cNvSpPr/>
              <p:nvPr/>
            </p:nvSpPr>
            <p:spPr>
              <a:xfrm>
                <a:off x="721800" y="2234520"/>
                <a:ext cx="521640" cy="5216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143"/>
              <p:cNvSpPr/>
              <p:nvPr/>
            </p:nvSpPr>
            <p:spPr>
              <a:xfrm>
                <a:off x="801000" y="2313720"/>
                <a:ext cx="363240" cy="3632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3" name="Group 144"/>
            <p:cNvGrpSpPr/>
            <p:nvPr/>
          </p:nvGrpSpPr>
          <p:grpSpPr>
            <a:xfrm>
              <a:off x="892080" y="0"/>
              <a:ext cx="181080" cy="2615040"/>
              <a:chOff x="892080" y="0"/>
              <a:chExt cx="181080" cy="2615040"/>
            </a:xfrm>
          </p:grpSpPr>
          <p:grpSp>
            <p:nvGrpSpPr>
              <p:cNvPr id="144" name="Group 145"/>
              <p:cNvGrpSpPr/>
              <p:nvPr/>
            </p:nvGrpSpPr>
            <p:grpSpPr>
              <a:xfrm>
                <a:off x="892080" y="0"/>
                <a:ext cx="181080" cy="2615040"/>
                <a:chOff x="892080" y="0"/>
                <a:chExt cx="181080" cy="2615040"/>
              </a:xfrm>
            </p:grpSpPr>
            <p:grpSp>
              <p:nvGrpSpPr>
                <p:cNvPr id="145" name="Group 146"/>
                <p:cNvGrpSpPr/>
                <p:nvPr/>
              </p:nvGrpSpPr>
              <p:grpSpPr>
                <a:xfrm>
                  <a:off x="892080" y="2232360"/>
                  <a:ext cx="181080" cy="382680"/>
                  <a:chOff x="892080" y="2232360"/>
                  <a:chExt cx="181080" cy="382680"/>
                </a:xfrm>
              </p:grpSpPr>
              <p:sp>
                <p:nvSpPr>
                  <p:cNvPr id="146" name="CustomShape 147"/>
                  <p:cNvSpPr/>
                  <p:nvPr/>
                </p:nvSpPr>
                <p:spPr>
                  <a:xfrm>
                    <a:off x="913680" y="2239560"/>
                    <a:ext cx="129600" cy="12708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7" name="CustomShape 148"/>
                  <p:cNvSpPr/>
                  <p:nvPr/>
                </p:nvSpPr>
                <p:spPr>
                  <a:xfrm>
                    <a:off x="900360" y="2367360"/>
                    <a:ext cx="163440" cy="24048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8" name="CustomShape 149"/>
                  <p:cNvSpPr/>
                  <p:nvPr/>
                </p:nvSpPr>
                <p:spPr>
                  <a:xfrm>
                    <a:off x="892080" y="2232360"/>
                    <a:ext cx="181080" cy="38268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9" name="CustomShape 150"/>
                <p:cNvSpPr/>
                <p:nvPr/>
              </p:nvSpPr>
              <p:spPr>
                <a:xfrm>
                  <a:off x="969480" y="0"/>
                  <a:ext cx="18360" cy="22384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0" name="CustomShape 151"/>
              <p:cNvSpPr/>
              <p:nvPr/>
            </p:nvSpPr>
            <p:spPr>
              <a:xfrm>
                <a:off x="944280" y="2530440"/>
                <a:ext cx="28800" cy="3060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1" name="PlaceHolder 15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PlaceHolder 15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6" name="Group 1"/>
          <p:cNvGrpSpPr/>
          <p:nvPr/>
        </p:nvGrpSpPr>
        <p:grpSpPr>
          <a:xfrm>
            <a:off x="278640" y="823680"/>
            <a:ext cx="287640" cy="329400"/>
            <a:chOff x="278640" y="823680"/>
            <a:chExt cx="287640" cy="329400"/>
          </a:xfrm>
        </p:grpSpPr>
        <p:sp>
          <p:nvSpPr>
            <p:cNvPr id="1587" name="CustomShape 2"/>
            <p:cNvSpPr/>
            <p:nvPr/>
          </p:nvSpPr>
          <p:spPr>
            <a:xfrm>
              <a:off x="399600" y="8236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CustomShape 3"/>
            <p:cNvSpPr/>
            <p:nvPr/>
          </p:nvSpPr>
          <p:spPr>
            <a:xfrm>
              <a:off x="399600" y="10558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CustomShape 4"/>
            <p:cNvSpPr/>
            <p:nvPr/>
          </p:nvSpPr>
          <p:spPr>
            <a:xfrm>
              <a:off x="477000" y="899280"/>
              <a:ext cx="85680" cy="6012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CustomShape 5"/>
            <p:cNvSpPr/>
            <p:nvPr/>
          </p:nvSpPr>
          <p:spPr>
            <a:xfrm>
              <a:off x="478800" y="1014120"/>
              <a:ext cx="87480" cy="6300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6"/>
            <p:cNvSpPr/>
            <p:nvPr/>
          </p:nvSpPr>
          <p:spPr>
            <a:xfrm>
              <a:off x="285840" y="1019160"/>
              <a:ext cx="75600" cy="6012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CustomShape 7"/>
            <p:cNvSpPr/>
            <p:nvPr/>
          </p:nvSpPr>
          <p:spPr>
            <a:xfrm>
              <a:off x="278640" y="899280"/>
              <a:ext cx="73440" cy="6048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3" name="Group 8"/>
          <p:cNvGrpSpPr/>
          <p:nvPr/>
        </p:nvGrpSpPr>
        <p:grpSpPr>
          <a:xfrm>
            <a:off x="6197040" y="0"/>
            <a:ext cx="2984040" cy="4609440"/>
            <a:chOff x="6197040" y="0"/>
            <a:chExt cx="2984040" cy="4609440"/>
          </a:xfrm>
        </p:grpSpPr>
        <p:grpSp>
          <p:nvGrpSpPr>
            <p:cNvPr id="1594" name="Group 9"/>
            <p:cNvGrpSpPr/>
            <p:nvPr/>
          </p:nvGrpSpPr>
          <p:grpSpPr>
            <a:xfrm>
              <a:off x="7737840" y="0"/>
              <a:ext cx="447480" cy="4609440"/>
              <a:chOff x="7737840" y="0"/>
              <a:chExt cx="447480" cy="4609440"/>
            </a:xfrm>
          </p:grpSpPr>
          <p:sp>
            <p:nvSpPr>
              <p:cNvPr id="1595" name="CustomShape 10"/>
              <p:cNvSpPr/>
              <p:nvPr/>
            </p:nvSpPr>
            <p:spPr>
              <a:xfrm>
                <a:off x="7737840" y="4017600"/>
                <a:ext cx="447480" cy="591840"/>
              </a:xfrm>
              <a:custGeom>
                <a:avLst/>
                <a:gdLst/>
                <a:ahLst/>
                <a:rect l="l" t="t" r="r" b="b"/>
                <a:pathLst>
                  <a:path w="476555" h="629711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6" name="CustomShape 11"/>
              <p:cNvSpPr/>
              <p:nvPr/>
            </p:nvSpPr>
            <p:spPr>
              <a:xfrm>
                <a:off x="7952400" y="0"/>
                <a:ext cx="15480" cy="40197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97" name="Group 12"/>
            <p:cNvGrpSpPr/>
            <p:nvPr/>
          </p:nvGrpSpPr>
          <p:grpSpPr>
            <a:xfrm>
              <a:off x="8636760" y="0"/>
              <a:ext cx="381240" cy="1449000"/>
              <a:chOff x="8636760" y="0"/>
              <a:chExt cx="381240" cy="1449000"/>
            </a:xfrm>
          </p:grpSpPr>
          <p:sp>
            <p:nvSpPr>
              <p:cNvPr id="1598" name="CustomShape 13"/>
              <p:cNvSpPr/>
              <p:nvPr/>
            </p:nvSpPr>
            <p:spPr>
              <a:xfrm>
                <a:off x="8636760" y="517320"/>
                <a:ext cx="381240" cy="931680"/>
              </a:xfrm>
              <a:custGeom>
                <a:avLst/>
                <a:gdLst/>
                <a:ahLst/>
                <a:rect l="l" t="t" r="r" b="b"/>
                <a:pathLst>
                  <a:path w="406190" h="990908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9" name="CustomShape 14"/>
              <p:cNvSpPr/>
              <p:nvPr/>
            </p:nvSpPr>
            <p:spPr>
              <a:xfrm>
                <a:off x="8821080" y="0"/>
                <a:ext cx="15480" cy="519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0" name="Group 15"/>
            <p:cNvGrpSpPr/>
            <p:nvPr/>
          </p:nvGrpSpPr>
          <p:grpSpPr>
            <a:xfrm>
              <a:off x="8035560" y="0"/>
              <a:ext cx="438120" cy="2682000"/>
              <a:chOff x="8035560" y="0"/>
              <a:chExt cx="438120" cy="2682000"/>
            </a:xfrm>
          </p:grpSpPr>
          <p:sp>
            <p:nvSpPr>
              <p:cNvPr id="1601" name="CustomShape 16"/>
              <p:cNvSpPr/>
              <p:nvPr/>
            </p:nvSpPr>
            <p:spPr>
              <a:xfrm>
                <a:off x="8035560" y="1912320"/>
                <a:ext cx="438120" cy="769680"/>
              </a:xfrm>
              <a:custGeom>
                <a:avLst/>
                <a:gdLst/>
                <a:ahLst/>
                <a:rect l="l" t="t" r="r" b="b"/>
                <a:pathLst>
                  <a:path w="466512" h="818636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2" name="CustomShape 17"/>
              <p:cNvSpPr/>
              <p:nvPr/>
            </p:nvSpPr>
            <p:spPr>
              <a:xfrm>
                <a:off x="8246520" y="0"/>
                <a:ext cx="15480" cy="1914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3" name="Group 18"/>
            <p:cNvGrpSpPr/>
            <p:nvPr/>
          </p:nvGrpSpPr>
          <p:grpSpPr>
            <a:xfrm>
              <a:off x="6363000" y="0"/>
              <a:ext cx="159480" cy="1241280"/>
              <a:chOff x="6363000" y="0"/>
              <a:chExt cx="159480" cy="1241280"/>
            </a:xfrm>
          </p:grpSpPr>
          <p:sp>
            <p:nvSpPr>
              <p:cNvPr id="1604" name="CustomShape 19"/>
              <p:cNvSpPr/>
              <p:nvPr/>
            </p:nvSpPr>
            <p:spPr>
              <a:xfrm>
                <a:off x="6363000" y="905760"/>
                <a:ext cx="159480" cy="335520"/>
              </a:xfrm>
              <a:custGeom>
                <a:avLst/>
                <a:gdLst/>
                <a:ahLst/>
                <a:rect l="l" t="t" r="r" b="b"/>
                <a:pathLst>
                  <a:path w="170472" h="357397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CustomShape 20"/>
              <p:cNvSpPr/>
              <p:nvPr/>
            </p:nvSpPr>
            <p:spPr>
              <a:xfrm>
                <a:off x="6434640" y="0"/>
                <a:ext cx="15480" cy="90792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6" name="Group 21"/>
            <p:cNvGrpSpPr/>
            <p:nvPr/>
          </p:nvGrpSpPr>
          <p:grpSpPr>
            <a:xfrm>
              <a:off x="6999840" y="0"/>
              <a:ext cx="270360" cy="3306960"/>
              <a:chOff x="6999840" y="0"/>
              <a:chExt cx="270360" cy="3306960"/>
            </a:xfrm>
          </p:grpSpPr>
          <p:sp>
            <p:nvSpPr>
              <p:cNvPr id="1607" name="CustomShape 22"/>
              <p:cNvSpPr/>
              <p:nvPr/>
            </p:nvSpPr>
            <p:spPr>
              <a:xfrm>
                <a:off x="6999840" y="2507400"/>
                <a:ext cx="270360" cy="799560"/>
              </a:xfrm>
              <a:custGeom>
                <a:avLst/>
                <a:gdLst/>
                <a:ahLst/>
                <a:rect l="l" t="t" r="r" b="b"/>
                <a:pathLst>
                  <a:path w="288375" h="850309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CustomShape 23"/>
              <p:cNvSpPr/>
              <p:nvPr/>
            </p:nvSpPr>
            <p:spPr>
              <a:xfrm>
                <a:off x="7133040" y="0"/>
                <a:ext cx="15480" cy="25095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9" name="Group 24"/>
            <p:cNvGrpSpPr/>
            <p:nvPr/>
          </p:nvGrpSpPr>
          <p:grpSpPr>
            <a:xfrm>
              <a:off x="6828120" y="636480"/>
              <a:ext cx="229680" cy="241920"/>
              <a:chOff x="6828120" y="636480"/>
              <a:chExt cx="229680" cy="241920"/>
            </a:xfrm>
          </p:grpSpPr>
          <p:sp>
            <p:nvSpPr>
              <p:cNvPr id="1610" name="CustomShape 25"/>
              <p:cNvSpPr/>
              <p:nvPr/>
            </p:nvSpPr>
            <p:spPr>
              <a:xfrm>
                <a:off x="6834240" y="80100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1" name="CustomShape 26"/>
              <p:cNvSpPr/>
              <p:nvPr/>
            </p:nvSpPr>
            <p:spPr>
              <a:xfrm>
                <a:off x="6986520" y="63648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" name="CustomShape 27"/>
              <p:cNvSpPr/>
              <p:nvPr/>
            </p:nvSpPr>
            <p:spPr>
              <a:xfrm>
                <a:off x="6828120" y="64224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3" name="CustomShape 28"/>
              <p:cNvSpPr/>
              <p:nvPr/>
            </p:nvSpPr>
            <p:spPr>
              <a:xfrm>
                <a:off x="6984000" y="80388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14" name="Group 29"/>
            <p:cNvGrpSpPr/>
            <p:nvPr/>
          </p:nvGrpSpPr>
          <p:grpSpPr>
            <a:xfrm>
              <a:off x="8763480" y="2642040"/>
              <a:ext cx="229680" cy="241920"/>
              <a:chOff x="8763480" y="2642040"/>
              <a:chExt cx="229680" cy="241920"/>
            </a:xfrm>
          </p:grpSpPr>
          <p:sp>
            <p:nvSpPr>
              <p:cNvPr id="1615" name="CustomShape 30"/>
              <p:cNvSpPr/>
              <p:nvPr/>
            </p:nvSpPr>
            <p:spPr>
              <a:xfrm>
                <a:off x="8769600" y="280656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6" name="CustomShape 31"/>
              <p:cNvSpPr/>
              <p:nvPr/>
            </p:nvSpPr>
            <p:spPr>
              <a:xfrm>
                <a:off x="8922240" y="264204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7" name="CustomShape 32"/>
              <p:cNvSpPr/>
              <p:nvPr/>
            </p:nvSpPr>
            <p:spPr>
              <a:xfrm>
                <a:off x="8763480" y="264780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8" name="CustomShape 33"/>
              <p:cNvSpPr/>
              <p:nvPr/>
            </p:nvSpPr>
            <p:spPr>
              <a:xfrm>
                <a:off x="8919360" y="280944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19" name="Group 34"/>
            <p:cNvGrpSpPr/>
            <p:nvPr/>
          </p:nvGrpSpPr>
          <p:grpSpPr>
            <a:xfrm>
              <a:off x="8641800" y="4268160"/>
              <a:ext cx="230040" cy="200880"/>
              <a:chOff x="8641800" y="4268160"/>
              <a:chExt cx="230040" cy="200880"/>
            </a:xfrm>
          </p:grpSpPr>
          <p:sp>
            <p:nvSpPr>
              <p:cNvPr id="1620" name="CustomShape 35"/>
              <p:cNvSpPr/>
              <p:nvPr/>
            </p:nvSpPr>
            <p:spPr>
              <a:xfrm rot="5400000">
                <a:off x="882504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1" name="CustomShape 36"/>
              <p:cNvSpPr/>
              <p:nvPr/>
            </p:nvSpPr>
            <p:spPr>
              <a:xfrm rot="5400000">
                <a:off x="866268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2" name="CustomShape 37"/>
              <p:cNvSpPr/>
              <p:nvPr/>
            </p:nvSpPr>
            <p:spPr>
              <a:xfrm rot="5400000">
                <a:off x="8768520" y="4416120"/>
                <a:ext cx="59760" cy="4176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3" name="CustomShape 38"/>
              <p:cNvSpPr/>
              <p:nvPr/>
            </p:nvSpPr>
            <p:spPr>
              <a:xfrm rot="5400000">
                <a:off x="8686440" y="4416840"/>
                <a:ext cx="60840" cy="4356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4" name="CustomShape 39"/>
              <p:cNvSpPr/>
              <p:nvPr/>
            </p:nvSpPr>
            <p:spPr>
              <a:xfrm rot="5400000">
                <a:off x="8688240" y="4278240"/>
                <a:ext cx="52560" cy="4176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CustomShape 40"/>
              <p:cNvSpPr/>
              <p:nvPr/>
            </p:nvSpPr>
            <p:spPr>
              <a:xfrm rot="5400000">
                <a:off x="8772480" y="4272480"/>
                <a:ext cx="51120" cy="4212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26" name="Group 41"/>
            <p:cNvGrpSpPr/>
            <p:nvPr/>
          </p:nvGrpSpPr>
          <p:grpSpPr>
            <a:xfrm>
              <a:off x="7339680" y="1833120"/>
              <a:ext cx="238680" cy="239040"/>
              <a:chOff x="7339680" y="1833120"/>
              <a:chExt cx="238680" cy="239040"/>
            </a:xfrm>
          </p:grpSpPr>
          <p:sp>
            <p:nvSpPr>
              <p:cNvPr id="1627" name="CustomShape 42"/>
              <p:cNvSpPr/>
              <p:nvPr/>
            </p:nvSpPr>
            <p:spPr>
              <a:xfrm rot="18900000">
                <a:off x="7437960" y="2006640"/>
                <a:ext cx="47520" cy="5688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8" name="CustomShape 43"/>
              <p:cNvSpPr/>
              <p:nvPr/>
            </p:nvSpPr>
            <p:spPr>
              <a:xfrm rot="18900000">
                <a:off x="7432200" y="1841400"/>
                <a:ext cx="47520" cy="5652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9" name="CustomShape 44"/>
              <p:cNvSpPr/>
              <p:nvPr/>
            </p:nvSpPr>
            <p:spPr>
              <a:xfrm rot="18900000">
                <a:off x="7349400" y="192564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0" name="CustomShape 45"/>
              <p:cNvSpPr/>
              <p:nvPr/>
            </p:nvSpPr>
            <p:spPr>
              <a:xfrm rot="18900000">
                <a:off x="7514640" y="192852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1" name="Group 46"/>
            <p:cNvGrpSpPr/>
            <p:nvPr/>
          </p:nvGrpSpPr>
          <p:grpSpPr>
            <a:xfrm>
              <a:off x="6800040" y="0"/>
              <a:ext cx="984240" cy="1664640"/>
              <a:chOff x="6800040" y="0"/>
              <a:chExt cx="984240" cy="1664640"/>
            </a:xfrm>
          </p:grpSpPr>
          <p:sp>
            <p:nvSpPr>
              <p:cNvPr id="1632" name="CustomShape 47"/>
              <p:cNvSpPr/>
              <p:nvPr/>
            </p:nvSpPr>
            <p:spPr>
              <a:xfrm>
                <a:off x="6800040" y="680400"/>
                <a:ext cx="984240" cy="9842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3" name="CustomShape 48"/>
              <p:cNvSpPr/>
              <p:nvPr/>
            </p:nvSpPr>
            <p:spPr>
              <a:xfrm>
                <a:off x="6949440" y="829800"/>
                <a:ext cx="685440" cy="6854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34" name="Group 49"/>
              <p:cNvGrpSpPr/>
              <p:nvPr/>
            </p:nvGrpSpPr>
            <p:grpSpPr>
              <a:xfrm>
                <a:off x="7068600" y="0"/>
                <a:ext cx="479160" cy="1395360"/>
                <a:chOff x="7068600" y="0"/>
                <a:chExt cx="479160" cy="1395360"/>
              </a:xfrm>
            </p:grpSpPr>
            <p:grpSp>
              <p:nvGrpSpPr>
                <p:cNvPr id="1635" name="Group 50"/>
                <p:cNvGrpSpPr/>
                <p:nvPr/>
              </p:nvGrpSpPr>
              <p:grpSpPr>
                <a:xfrm>
                  <a:off x="7068600" y="554040"/>
                  <a:ext cx="479160" cy="841320"/>
                  <a:chOff x="7068600" y="554040"/>
                  <a:chExt cx="479160" cy="841320"/>
                </a:xfrm>
              </p:grpSpPr>
              <p:sp>
                <p:nvSpPr>
                  <p:cNvPr id="1636" name="CustomShape 51"/>
                  <p:cNvSpPr/>
                  <p:nvPr/>
                </p:nvSpPr>
                <p:spPr>
                  <a:xfrm>
                    <a:off x="7205760" y="560160"/>
                    <a:ext cx="207000" cy="213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2080" h="208143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7" name="CustomShape 52"/>
                  <p:cNvSpPr/>
                  <p:nvPr/>
                </p:nvSpPr>
                <p:spPr>
                  <a:xfrm>
                    <a:off x="7083720" y="774000"/>
                    <a:ext cx="45612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4195" h="592827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8" name="CustomShape 53"/>
                  <p:cNvSpPr/>
                  <p:nvPr/>
                </p:nvSpPr>
                <p:spPr>
                  <a:xfrm>
                    <a:off x="7068600" y="554040"/>
                    <a:ext cx="479160" cy="841320"/>
                  </a:xfrm>
                  <a:custGeom>
                    <a:avLst/>
                    <a:gdLst/>
                    <a:ahLst/>
                    <a:rect l="l" t="t" r="r" b="b"/>
                    <a:pathLst>
                      <a:path w="466728" h="818636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39" name="CustomShape 54"/>
                <p:cNvSpPr/>
                <p:nvPr/>
              </p:nvSpPr>
              <p:spPr>
                <a:xfrm>
                  <a:off x="7302960" y="0"/>
                  <a:ext cx="17280" cy="5594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40" name="CustomShape 55"/>
              <p:cNvSpPr/>
              <p:nvPr/>
            </p:nvSpPr>
            <p:spPr>
              <a:xfrm>
                <a:off x="7142760" y="1162800"/>
                <a:ext cx="122040" cy="147960"/>
              </a:xfrm>
              <a:custGeom>
                <a:avLst/>
                <a:gdLst/>
                <a:ahLst/>
                <a:rect l="l" t="t" r="r" b="b"/>
                <a:pathLst>
                  <a:path w="4784" h="5799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1" name="Group 56"/>
            <p:cNvGrpSpPr/>
            <p:nvPr/>
          </p:nvGrpSpPr>
          <p:grpSpPr>
            <a:xfrm>
              <a:off x="8330040" y="0"/>
              <a:ext cx="851040" cy="2640240"/>
              <a:chOff x="8330040" y="0"/>
              <a:chExt cx="851040" cy="2640240"/>
            </a:xfrm>
          </p:grpSpPr>
          <p:grpSp>
            <p:nvGrpSpPr>
              <p:cNvPr id="1642" name="Group 57"/>
              <p:cNvGrpSpPr/>
              <p:nvPr/>
            </p:nvGrpSpPr>
            <p:grpSpPr>
              <a:xfrm>
                <a:off x="8330040" y="1789200"/>
                <a:ext cx="851040" cy="851040"/>
                <a:chOff x="8330040" y="1789200"/>
                <a:chExt cx="851040" cy="851040"/>
              </a:xfrm>
            </p:grpSpPr>
            <p:sp>
              <p:nvSpPr>
                <p:cNvPr id="1643" name="CustomShape 58"/>
                <p:cNvSpPr/>
                <p:nvPr/>
              </p:nvSpPr>
              <p:spPr>
                <a:xfrm>
                  <a:off x="8330040" y="1789200"/>
                  <a:ext cx="851040" cy="85104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4" name="CustomShape 59"/>
                <p:cNvSpPr/>
                <p:nvPr/>
              </p:nvSpPr>
              <p:spPr>
                <a:xfrm>
                  <a:off x="8459280" y="1918080"/>
                  <a:ext cx="592560" cy="59256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45" name="Group 60"/>
              <p:cNvGrpSpPr/>
              <p:nvPr/>
            </p:nvGrpSpPr>
            <p:grpSpPr>
              <a:xfrm>
                <a:off x="8512200" y="0"/>
                <a:ext cx="491040" cy="2458800"/>
                <a:chOff x="8512200" y="0"/>
                <a:chExt cx="491040" cy="2458800"/>
              </a:xfrm>
            </p:grpSpPr>
            <p:grpSp>
              <p:nvGrpSpPr>
                <p:cNvPr id="1646" name="Group 61"/>
                <p:cNvGrpSpPr/>
                <p:nvPr/>
              </p:nvGrpSpPr>
              <p:grpSpPr>
                <a:xfrm>
                  <a:off x="8512200" y="0"/>
                  <a:ext cx="491040" cy="2458800"/>
                  <a:chOff x="8512200" y="0"/>
                  <a:chExt cx="491040" cy="2458800"/>
                </a:xfrm>
              </p:grpSpPr>
              <p:grpSp>
                <p:nvGrpSpPr>
                  <p:cNvPr id="1647" name="Group 62"/>
                  <p:cNvGrpSpPr/>
                  <p:nvPr/>
                </p:nvGrpSpPr>
                <p:grpSpPr>
                  <a:xfrm>
                    <a:off x="8512200" y="1803240"/>
                    <a:ext cx="491040" cy="655560"/>
                    <a:chOff x="8512200" y="1803240"/>
                    <a:chExt cx="491040" cy="655560"/>
                  </a:xfrm>
                </p:grpSpPr>
                <p:sp>
                  <p:nvSpPr>
                    <p:cNvPr id="1648" name="CustomShape 63"/>
                    <p:cNvSpPr/>
                    <p:nvPr/>
                  </p:nvSpPr>
                  <p:spPr>
                    <a:xfrm>
                      <a:off x="8659800" y="1819440"/>
                      <a:ext cx="183600" cy="172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79593" h="168416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49" name="CustomShape 64"/>
                    <p:cNvSpPr/>
                    <p:nvPr/>
                  </p:nvSpPr>
                  <p:spPr>
                    <a:xfrm>
                      <a:off x="8523360" y="1976760"/>
                      <a:ext cx="465840" cy="474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53667" h="46204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50" name="CustomShape 65"/>
                    <p:cNvSpPr/>
                    <p:nvPr/>
                  </p:nvSpPr>
                  <p:spPr>
                    <a:xfrm>
                      <a:off x="8512200" y="1803240"/>
                      <a:ext cx="491040" cy="655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78297" h="638209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51" name="CustomShape 66"/>
                  <p:cNvSpPr/>
                  <p:nvPr/>
                </p:nvSpPr>
                <p:spPr>
                  <a:xfrm>
                    <a:off x="8746920" y="0"/>
                    <a:ext cx="17280" cy="18086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52" name="CustomShape 67"/>
                <p:cNvSpPr/>
                <p:nvPr/>
              </p:nvSpPr>
              <p:spPr>
                <a:xfrm>
                  <a:off x="8614080" y="2318760"/>
                  <a:ext cx="99720" cy="62280"/>
                </a:xfrm>
                <a:custGeom>
                  <a:avLst/>
                  <a:gdLst/>
                  <a:ahLst/>
                  <a:rect l="l" t="t" r="r" b="b"/>
                  <a:pathLst>
                    <a:path w="3914" h="2465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3" name="CustomShape 68"/>
                <p:cNvSpPr/>
                <p:nvPr/>
              </p:nvSpPr>
              <p:spPr>
                <a:xfrm>
                  <a:off x="8582400" y="2236680"/>
                  <a:ext cx="8280" cy="19440"/>
                </a:xfrm>
                <a:custGeom>
                  <a:avLst/>
                  <a:gdLst/>
                  <a:ahLst/>
                  <a:rect l="l" t="t" r="r" b="b"/>
                  <a:pathLst>
                    <a:path w="363" h="798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54" name="Group 69"/>
            <p:cNvGrpSpPr/>
            <p:nvPr/>
          </p:nvGrpSpPr>
          <p:grpSpPr>
            <a:xfrm>
              <a:off x="7811640" y="0"/>
              <a:ext cx="491040" cy="1836720"/>
              <a:chOff x="7811640" y="0"/>
              <a:chExt cx="491040" cy="1836720"/>
            </a:xfrm>
          </p:grpSpPr>
          <p:grpSp>
            <p:nvGrpSpPr>
              <p:cNvPr id="1655" name="Group 70"/>
              <p:cNvGrpSpPr/>
              <p:nvPr/>
            </p:nvGrpSpPr>
            <p:grpSpPr>
              <a:xfrm>
                <a:off x="7811640" y="1345680"/>
                <a:ext cx="491040" cy="491040"/>
                <a:chOff x="7811640" y="1345680"/>
                <a:chExt cx="491040" cy="491040"/>
              </a:xfrm>
            </p:grpSpPr>
            <p:sp>
              <p:nvSpPr>
                <p:cNvPr id="1656" name="CustomShape 71"/>
                <p:cNvSpPr/>
                <p:nvPr/>
              </p:nvSpPr>
              <p:spPr>
                <a:xfrm>
                  <a:off x="7811640" y="1345680"/>
                  <a:ext cx="491040" cy="49104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7" name="CustomShape 72"/>
                <p:cNvSpPr/>
                <p:nvPr/>
              </p:nvSpPr>
              <p:spPr>
                <a:xfrm>
                  <a:off x="7886520" y="1420200"/>
                  <a:ext cx="342000" cy="34200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58" name="Group 73"/>
              <p:cNvGrpSpPr/>
              <p:nvPr/>
            </p:nvGrpSpPr>
            <p:grpSpPr>
              <a:xfrm>
                <a:off x="7979040" y="0"/>
                <a:ext cx="170280" cy="1706400"/>
                <a:chOff x="7979040" y="0"/>
                <a:chExt cx="170280" cy="1706400"/>
              </a:xfrm>
            </p:grpSpPr>
            <p:grpSp>
              <p:nvGrpSpPr>
                <p:cNvPr id="1659" name="Group 74"/>
                <p:cNvGrpSpPr/>
                <p:nvPr/>
              </p:nvGrpSpPr>
              <p:grpSpPr>
                <a:xfrm>
                  <a:off x="7979040" y="0"/>
                  <a:ext cx="170280" cy="1706400"/>
                  <a:chOff x="7979040" y="0"/>
                  <a:chExt cx="170280" cy="1706400"/>
                </a:xfrm>
              </p:grpSpPr>
              <p:grpSp>
                <p:nvGrpSpPr>
                  <p:cNvPr id="1660" name="Group 75"/>
                  <p:cNvGrpSpPr/>
                  <p:nvPr/>
                </p:nvGrpSpPr>
                <p:grpSpPr>
                  <a:xfrm>
                    <a:off x="7979040" y="1346400"/>
                    <a:ext cx="170280" cy="360000"/>
                    <a:chOff x="7979040" y="1346400"/>
                    <a:chExt cx="170280" cy="360000"/>
                  </a:xfrm>
                </p:grpSpPr>
                <p:sp>
                  <p:nvSpPr>
                    <p:cNvPr id="1661" name="CustomShape 76"/>
                    <p:cNvSpPr/>
                    <p:nvPr/>
                  </p:nvSpPr>
                  <p:spPr>
                    <a:xfrm>
                      <a:off x="7999200" y="1352880"/>
                      <a:ext cx="122040" cy="119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9489" h="117177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62" name="CustomShape 77"/>
                    <p:cNvSpPr/>
                    <p:nvPr/>
                  </p:nvSpPr>
                  <p:spPr>
                    <a:xfrm>
                      <a:off x="7986960" y="1473480"/>
                      <a:ext cx="154080" cy="226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661" h="221107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63" name="CustomShape 78"/>
                    <p:cNvSpPr/>
                    <p:nvPr/>
                  </p:nvSpPr>
                  <p:spPr>
                    <a:xfrm>
                      <a:off x="7979040" y="1346400"/>
                      <a:ext cx="170280" cy="360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6690" h="350998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64" name="CustomShape 79"/>
                  <p:cNvSpPr/>
                  <p:nvPr/>
                </p:nvSpPr>
                <p:spPr>
                  <a:xfrm>
                    <a:off x="8051760" y="0"/>
                    <a:ext cx="17280" cy="1352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65" name="CustomShape 80"/>
                <p:cNvSpPr/>
                <p:nvPr/>
              </p:nvSpPr>
              <p:spPr>
                <a:xfrm>
                  <a:off x="8028000" y="1626840"/>
                  <a:ext cx="27000" cy="28800"/>
                </a:xfrm>
                <a:custGeom>
                  <a:avLst/>
                  <a:gdLst/>
                  <a:ahLst/>
                  <a:rect l="l" t="t" r="r" b="b"/>
                  <a:pathLst>
                    <a:path w="1088" h="116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66" name="Group 81"/>
            <p:cNvGrpSpPr/>
            <p:nvPr/>
          </p:nvGrpSpPr>
          <p:grpSpPr>
            <a:xfrm>
              <a:off x="8019000" y="0"/>
              <a:ext cx="808920" cy="4469040"/>
              <a:chOff x="8019000" y="0"/>
              <a:chExt cx="808920" cy="4469040"/>
            </a:xfrm>
          </p:grpSpPr>
          <p:grpSp>
            <p:nvGrpSpPr>
              <p:cNvPr id="1667" name="Group 82"/>
              <p:cNvGrpSpPr/>
              <p:nvPr/>
            </p:nvGrpSpPr>
            <p:grpSpPr>
              <a:xfrm>
                <a:off x="8019000" y="3404160"/>
                <a:ext cx="808920" cy="1064880"/>
                <a:chOff x="8019000" y="3404160"/>
                <a:chExt cx="808920" cy="1064880"/>
              </a:xfrm>
            </p:grpSpPr>
            <p:sp>
              <p:nvSpPr>
                <p:cNvPr id="1668" name="CustomShape 83"/>
                <p:cNvSpPr/>
                <p:nvPr/>
              </p:nvSpPr>
              <p:spPr>
                <a:xfrm>
                  <a:off x="8019000" y="3404160"/>
                  <a:ext cx="808920" cy="106488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9" name="CustomShape 84"/>
                <p:cNvSpPr/>
                <p:nvPr/>
              </p:nvSpPr>
              <p:spPr>
                <a:xfrm>
                  <a:off x="8141760" y="3565800"/>
                  <a:ext cx="563400" cy="74160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70" name="Group 85"/>
              <p:cNvGrpSpPr/>
              <p:nvPr/>
            </p:nvGrpSpPr>
            <p:grpSpPr>
              <a:xfrm>
                <a:off x="8278560" y="0"/>
                <a:ext cx="281520" cy="4263480"/>
                <a:chOff x="8278560" y="0"/>
                <a:chExt cx="281520" cy="4263480"/>
              </a:xfrm>
            </p:grpSpPr>
            <p:grpSp>
              <p:nvGrpSpPr>
                <p:cNvPr id="1671" name="Group 86"/>
                <p:cNvGrpSpPr/>
                <p:nvPr/>
              </p:nvGrpSpPr>
              <p:grpSpPr>
                <a:xfrm>
                  <a:off x="8278560" y="0"/>
                  <a:ext cx="281520" cy="4263480"/>
                  <a:chOff x="8278560" y="0"/>
                  <a:chExt cx="281520" cy="4263480"/>
                </a:xfrm>
              </p:grpSpPr>
              <p:grpSp>
                <p:nvGrpSpPr>
                  <p:cNvPr id="1672" name="Group 87"/>
                  <p:cNvGrpSpPr/>
                  <p:nvPr/>
                </p:nvGrpSpPr>
                <p:grpSpPr>
                  <a:xfrm>
                    <a:off x="8278560" y="3389760"/>
                    <a:ext cx="281520" cy="873720"/>
                    <a:chOff x="8278560" y="3389760"/>
                    <a:chExt cx="281520" cy="873720"/>
                  </a:xfrm>
                </p:grpSpPr>
                <p:sp>
                  <p:nvSpPr>
                    <p:cNvPr id="1673" name="CustomShape 88"/>
                    <p:cNvSpPr/>
                    <p:nvPr/>
                  </p:nvSpPr>
                  <p:spPr>
                    <a:xfrm>
                      <a:off x="8283960" y="3601800"/>
                      <a:ext cx="268200" cy="654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1578" h="637356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74" name="CustomShape 89"/>
                    <p:cNvSpPr/>
                    <p:nvPr/>
                  </p:nvSpPr>
                  <p:spPr>
                    <a:xfrm>
                      <a:off x="8337240" y="3396600"/>
                      <a:ext cx="163800" cy="201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0096" h="197298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75" name="CustomShape 90"/>
                    <p:cNvSpPr/>
                    <p:nvPr/>
                  </p:nvSpPr>
                  <p:spPr>
                    <a:xfrm>
                      <a:off x="8278560" y="3389760"/>
                      <a:ext cx="281520" cy="87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4793" h="850085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76" name="CustomShape 91"/>
                  <p:cNvSpPr/>
                  <p:nvPr/>
                </p:nvSpPr>
                <p:spPr>
                  <a:xfrm>
                    <a:off x="8412840" y="0"/>
                    <a:ext cx="17280" cy="3395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77" name="CustomShape 92"/>
                <p:cNvSpPr/>
                <p:nvPr/>
              </p:nvSpPr>
              <p:spPr>
                <a:xfrm>
                  <a:off x="8321760" y="4074840"/>
                  <a:ext cx="77400" cy="138960"/>
                </a:xfrm>
                <a:custGeom>
                  <a:avLst/>
                  <a:gdLst/>
                  <a:ahLst/>
                  <a:rect l="l" t="t" r="r" b="b"/>
                  <a:pathLst>
                    <a:path w="3044" h="5437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78" name="CustomShape 93"/>
                <p:cNvSpPr/>
                <p:nvPr/>
              </p:nvSpPr>
              <p:spPr>
                <a:xfrm>
                  <a:off x="8321760" y="3987000"/>
                  <a:ext cx="720" cy="21240"/>
                </a:xfrm>
                <a:custGeom>
                  <a:avLst/>
                  <a:gdLst/>
                  <a:ahLst/>
                  <a:rect l="l" t="t" r="r" b="b"/>
                  <a:pathLst>
                    <a:path w="73" h="87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79" name="Group 94"/>
            <p:cNvGrpSpPr/>
            <p:nvPr/>
          </p:nvGrpSpPr>
          <p:grpSpPr>
            <a:xfrm>
              <a:off x="7184880" y="0"/>
              <a:ext cx="984240" cy="3904920"/>
              <a:chOff x="7184880" y="0"/>
              <a:chExt cx="984240" cy="3904920"/>
            </a:xfrm>
          </p:grpSpPr>
          <p:grpSp>
            <p:nvGrpSpPr>
              <p:cNvPr id="1680" name="Group 95"/>
              <p:cNvGrpSpPr/>
              <p:nvPr/>
            </p:nvGrpSpPr>
            <p:grpSpPr>
              <a:xfrm>
                <a:off x="7184880" y="2920680"/>
                <a:ext cx="984240" cy="984240"/>
                <a:chOff x="7184880" y="2920680"/>
                <a:chExt cx="984240" cy="984240"/>
              </a:xfrm>
            </p:grpSpPr>
            <p:sp>
              <p:nvSpPr>
                <p:cNvPr id="1681" name="CustomShape 96"/>
                <p:cNvSpPr/>
                <p:nvPr/>
              </p:nvSpPr>
              <p:spPr>
                <a:xfrm>
                  <a:off x="7184880" y="2920680"/>
                  <a:ext cx="984240" cy="9842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2" name="CustomShape 97"/>
                <p:cNvSpPr/>
                <p:nvPr/>
              </p:nvSpPr>
              <p:spPr>
                <a:xfrm>
                  <a:off x="7334280" y="3070080"/>
                  <a:ext cx="685440" cy="6854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83" name="Group 98"/>
              <p:cNvGrpSpPr/>
              <p:nvPr/>
            </p:nvGrpSpPr>
            <p:grpSpPr>
              <a:xfrm>
                <a:off x="7396920" y="0"/>
                <a:ext cx="545400" cy="3628080"/>
                <a:chOff x="7396920" y="0"/>
                <a:chExt cx="545400" cy="3628080"/>
              </a:xfrm>
            </p:grpSpPr>
            <p:grpSp>
              <p:nvGrpSpPr>
                <p:cNvPr id="1684" name="Group 99"/>
                <p:cNvGrpSpPr/>
                <p:nvPr/>
              </p:nvGrpSpPr>
              <p:grpSpPr>
                <a:xfrm>
                  <a:off x="7396920" y="0"/>
                  <a:ext cx="545400" cy="3628080"/>
                  <a:chOff x="7396920" y="0"/>
                  <a:chExt cx="545400" cy="3628080"/>
                </a:xfrm>
              </p:grpSpPr>
              <p:grpSp>
                <p:nvGrpSpPr>
                  <p:cNvPr id="1685" name="Group 100"/>
                  <p:cNvGrpSpPr/>
                  <p:nvPr/>
                </p:nvGrpSpPr>
                <p:grpSpPr>
                  <a:xfrm>
                    <a:off x="7396920" y="2674080"/>
                    <a:ext cx="545400" cy="954000"/>
                    <a:chOff x="7396920" y="2674080"/>
                    <a:chExt cx="545400" cy="954000"/>
                  </a:xfrm>
                </p:grpSpPr>
                <p:sp>
                  <p:nvSpPr>
                    <p:cNvPr id="1686" name="CustomShape 101"/>
                    <p:cNvSpPr/>
                    <p:nvPr/>
                  </p:nvSpPr>
                  <p:spPr>
                    <a:xfrm>
                      <a:off x="7405920" y="2903040"/>
                      <a:ext cx="524880" cy="51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0950" h="500199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87" name="CustomShape 102"/>
                    <p:cNvSpPr/>
                    <p:nvPr/>
                  </p:nvSpPr>
                  <p:spPr>
                    <a:xfrm>
                      <a:off x="7427160" y="3395520"/>
                      <a:ext cx="502200" cy="219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88949" h="21462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88" name="CustomShape 103"/>
                    <p:cNvSpPr/>
                    <p:nvPr/>
                  </p:nvSpPr>
                  <p:spPr>
                    <a:xfrm>
                      <a:off x="7565400" y="2680560"/>
                      <a:ext cx="225360" cy="240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9884" h="234649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89" name="CustomShape 104"/>
                    <p:cNvSpPr/>
                    <p:nvPr/>
                  </p:nvSpPr>
                  <p:spPr>
                    <a:xfrm>
                      <a:off x="7396920" y="2674080"/>
                      <a:ext cx="545400" cy="954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30958" h="928227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90" name="CustomShape 105"/>
                  <p:cNvSpPr/>
                  <p:nvPr/>
                </p:nvSpPr>
                <p:spPr>
                  <a:xfrm>
                    <a:off x="7669440" y="0"/>
                    <a:ext cx="17280" cy="26798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91" name="CustomShape 106"/>
                <p:cNvSpPr/>
                <p:nvPr/>
              </p:nvSpPr>
              <p:spPr>
                <a:xfrm>
                  <a:off x="7514280" y="3491640"/>
                  <a:ext cx="123840" cy="75240"/>
                </a:xfrm>
                <a:custGeom>
                  <a:avLst/>
                  <a:gdLst/>
                  <a:ahLst/>
                  <a:rect l="l" t="t" r="r" b="b"/>
                  <a:pathLst>
                    <a:path w="4857" h="2972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92" name="Group 107"/>
            <p:cNvGrpSpPr/>
            <p:nvPr/>
          </p:nvGrpSpPr>
          <p:grpSpPr>
            <a:xfrm>
              <a:off x="6197040" y="0"/>
              <a:ext cx="984240" cy="2628720"/>
              <a:chOff x="6197040" y="0"/>
              <a:chExt cx="984240" cy="2628720"/>
            </a:xfrm>
          </p:grpSpPr>
          <p:grpSp>
            <p:nvGrpSpPr>
              <p:cNvPr id="1693" name="Group 108"/>
              <p:cNvGrpSpPr/>
              <p:nvPr/>
            </p:nvGrpSpPr>
            <p:grpSpPr>
              <a:xfrm>
                <a:off x="6197040" y="1644480"/>
                <a:ext cx="984240" cy="984240"/>
                <a:chOff x="6197040" y="1644480"/>
                <a:chExt cx="984240" cy="984240"/>
              </a:xfrm>
            </p:grpSpPr>
            <p:sp>
              <p:nvSpPr>
                <p:cNvPr id="1694" name="CustomShape 109"/>
                <p:cNvSpPr/>
                <p:nvPr/>
              </p:nvSpPr>
              <p:spPr>
                <a:xfrm>
                  <a:off x="6197040" y="1644480"/>
                  <a:ext cx="984240" cy="984240"/>
                </a:xfrm>
                <a:prstGeom prst="ellipse">
                  <a:avLst/>
                </a:prstGeom>
                <a:solidFill>
                  <a:srgbClr val="76dc35">
                    <a:alpha val="1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5" name="CustomShape 110"/>
                <p:cNvSpPr/>
                <p:nvPr/>
              </p:nvSpPr>
              <p:spPr>
                <a:xfrm>
                  <a:off x="6346440" y="1793520"/>
                  <a:ext cx="685440" cy="685440"/>
                </a:xfrm>
                <a:prstGeom prst="ellipse">
                  <a:avLst/>
                </a:prstGeom>
                <a:solidFill>
                  <a:srgbClr val="76dc35">
                    <a:alpha val="1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96" name="Group 111"/>
              <p:cNvGrpSpPr/>
              <p:nvPr/>
            </p:nvGrpSpPr>
            <p:grpSpPr>
              <a:xfrm>
                <a:off x="6477120" y="0"/>
                <a:ext cx="414720" cy="2419920"/>
                <a:chOff x="6477120" y="0"/>
                <a:chExt cx="414720" cy="2419920"/>
              </a:xfrm>
            </p:grpSpPr>
            <p:grpSp>
              <p:nvGrpSpPr>
                <p:cNvPr id="1697" name="Group 112"/>
                <p:cNvGrpSpPr/>
                <p:nvPr/>
              </p:nvGrpSpPr>
              <p:grpSpPr>
                <a:xfrm>
                  <a:off x="6477120" y="0"/>
                  <a:ext cx="414720" cy="2419920"/>
                  <a:chOff x="6477120" y="0"/>
                  <a:chExt cx="414720" cy="2419920"/>
                </a:xfrm>
              </p:grpSpPr>
              <p:grpSp>
                <p:nvGrpSpPr>
                  <p:cNvPr id="1698" name="Group 113"/>
                  <p:cNvGrpSpPr/>
                  <p:nvPr/>
                </p:nvGrpSpPr>
                <p:grpSpPr>
                  <a:xfrm>
                    <a:off x="6477120" y="1401480"/>
                    <a:ext cx="414720" cy="1018440"/>
                    <a:chOff x="6477120" y="1401480"/>
                    <a:chExt cx="414720" cy="1018440"/>
                  </a:xfrm>
                </p:grpSpPr>
                <p:sp>
                  <p:nvSpPr>
                    <p:cNvPr id="1699" name="CustomShape 114"/>
                    <p:cNvSpPr/>
                    <p:nvPr/>
                  </p:nvSpPr>
                  <p:spPr>
                    <a:xfrm>
                      <a:off x="6568920" y="1408320"/>
                      <a:ext cx="221040" cy="22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5728" h="222824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00" name="CustomShape 115"/>
                    <p:cNvSpPr/>
                    <p:nvPr/>
                  </p:nvSpPr>
                  <p:spPr>
                    <a:xfrm>
                      <a:off x="6516720" y="1618200"/>
                      <a:ext cx="333000" cy="235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4636" h="229478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01" name="CustomShape 116"/>
                    <p:cNvSpPr/>
                    <p:nvPr/>
                  </p:nvSpPr>
                  <p:spPr>
                    <a:xfrm>
                      <a:off x="6484320" y="1856880"/>
                      <a:ext cx="399600" cy="555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89306" h="540604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02" name="CustomShape 117"/>
                    <p:cNvSpPr/>
                    <p:nvPr/>
                  </p:nvSpPr>
                  <p:spPr>
                    <a:xfrm>
                      <a:off x="6477120" y="1401480"/>
                      <a:ext cx="414720" cy="1018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04159" h="990908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03" name="CustomShape 118"/>
                  <p:cNvSpPr/>
                  <p:nvPr/>
                </p:nvSpPr>
                <p:spPr>
                  <a:xfrm>
                    <a:off x="6669360" y="0"/>
                    <a:ext cx="17280" cy="140688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704" name="CustomShape 119"/>
                <p:cNvSpPr/>
                <p:nvPr/>
              </p:nvSpPr>
              <p:spPr>
                <a:xfrm>
                  <a:off x="6540480" y="2069640"/>
                  <a:ext cx="71640" cy="17640"/>
                </a:xfrm>
                <a:custGeom>
                  <a:avLst/>
                  <a:gdLst/>
                  <a:ahLst/>
                  <a:rect l="l" t="t" r="r" b="b"/>
                  <a:pathLst>
                    <a:path w="2828" h="725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5" name="CustomShape 120"/>
                <p:cNvSpPr/>
                <p:nvPr/>
              </p:nvSpPr>
              <p:spPr>
                <a:xfrm>
                  <a:off x="6546240" y="2168640"/>
                  <a:ext cx="77400" cy="17640"/>
                </a:xfrm>
                <a:custGeom>
                  <a:avLst/>
                  <a:gdLst/>
                  <a:ahLst/>
                  <a:rect l="l" t="t" r="r" b="b"/>
                  <a:pathLst>
                    <a:path w="3045" h="724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6" name="CustomShape 121"/>
                <p:cNvSpPr/>
                <p:nvPr/>
              </p:nvSpPr>
              <p:spPr>
                <a:xfrm>
                  <a:off x="6542640" y="2274840"/>
                  <a:ext cx="39960" cy="8280"/>
                </a:xfrm>
                <a:custGeom>
                  <a:avLst/>
                  <a:gdLst/>
                  <a:ahLst/>
                  <a:rect l="l" t="t" r="r" b="b"/>
                  <a:pathLst>
                    <a:path w="1595" h="362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7" name="CustomShape 122"/>
                <p:cNvSpPr/>
                <p:nvPr/>
              </p:nvSpPr>
              <p:spPr>
                <a:xfrm>
                  <a:off x="6661800" y="2368080"/>
                  <a:ext cx="17640" cy="6480"/>
                </a:xfrm>
                <a:custGeom>
                  <a:avLst/>
                  <a:gdLst/>
                  <a:ahLst/>
                  <a:rect l="l" t="t" r="r" b="b"/>
                  <a:pathLst>
                    <a:path w="725" h="29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708" name="Group 123"/>
            <p:cNvGrpSpPr/>
            <p:nvPr/>
          </p:nvGrpSpPr>
          <p:grpSpPr>
            <a:xfrm>
              <a:off x="7192800" y="3730320"/>
              <a:ext cx="147600" cy="168840"/>
              <a:chOff x="7192800" y="3730320"/>
              <a:chExt cx="147600" cy="168840"/>
            </a:xfrm>
          </p:grpSpPr>
          <p:sp>
            <p:nvSpPr>
              <p:cNvPr id="1709" name="CustomShape 124"/>
              <p:cNvSpPr/>
              <p:nvPr/>
            </p:nvSpPr>
            <p:spPr>
              <a:xfrm>
                <a:off x="7255080" y="373032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CustomShape 125"/>
              <p:cNvSpPr/>
              <p:nvPr/>
            </p:nvSpPr>
            <p:spPr>
              <a:xfrm>
                <a:off x="7255080" y="384984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1" name="CustomShape 126"/>
              <p:cNvSpPr/>
              <p:nvPr/>
            </p:nvSpPr>
            <p:spPr>
              <a:xfrm>
                <a:off x="7295040" y="3769200"/>
                <a:ext cx="43560" cy="3060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2" name="CustomShape 127"/>
              <p:cNvSpPr/>
              <p:nvPr/>
            </p:nvSpPr>
            <p:spPr>
              <a:xfrm>
                <a:off x="7295760" y="3828240"/>
                <a:ext cx="44640" cy="3204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3" name="CustomShape 128"/>
              <p:cNvSpPr/>
              <p:nvPr/>
            </p:nvSpPr>
            <p:spPr>
              <a:xfrm>
                <a:off x="7196400" y="3830760"/>
                <a:ext cx="38520" cy="3060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4" name="CustomShape 129"/>
              <p:cNvSpPr/>
              <p:nvPr/>
            </p:nvSpPr>
            <p:spPr>
              <a:xfrm>
                <a:off x="7192800" y="37692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15" name="PlaceHolder 13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6" name="PlaceHolder 13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roup 1"/>
          <p:cNvGrpSpPr/>
          <p:nvPr/>
        </p:nvGrpSpPr>
        <p:grpSpPr>
          <a:xfrm>
            <a:off x="2124000" y="0"/>
            <a:ext cx="247680" cy="1078920"/>
            <a:chOff x="2124000" y="0"/>
            <a:chExt cx="247680" cy="1078920"/>
          </a:xfrm>
        </p:grpSpPr>
        <p:sp>
          <p:nvSpPr>
            <p:cNvPr id="1754" name="CustomShape 2"/>
            <p:cNvSpPr/>
            <p:nvPr/>
          </p:nvSpPr>
          <p:spPr>
            <a:xfrm>
              <a:off x="2124000" y="643320"/>
              <a:ext cx="247680" cy="43560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CustomShape 3"/>
            <p:cNvSpPr/>
            <p:nvPr/>
          </p:nvSpPr>
          <p:spPr>
            <a:xfrm>
              <a:off x="2243520" y="0"/>
              <a:ext cx="8280" cy="6440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6" name="Group 4"/>
          <p:cNvGrpSpPr/>
          <p:nvPr/>
        </p:nvGrpSpPr>
        <p:grpSpPr>
          <a:xfrm>
            <a:off x="6105600" y="0"/>
            <a:ext cx="313920" cy="714600"/>
            <a:chOff x="6105600" y="0"/>
            <a:chExt cx="313920" cy="714600"/>
          </a:xfrm>
        </p:grpSpPr>
        <p:sp>
          <p:nvSpPr>
            <p:cNvPr id="1757" name="CustomShape 5"/>
            <p:cNvSpPr/>
            <p:nvPr/>
          </p:nvSpPr>
          <p:spPr>
            <a:xfrm>
              <a:off x="6105600" y="152280"/>
              <a:ext cx="313920" cy="562320"/>
            </a:xfrm>
            <a:custGeom>
              <a:avLst/>
              <a:gdLst/>
              <a:ahLst/>
              <a:rect l="l" t="t" r="r" b="b"/>
              <a:pathLst>
                <a:path w="514087" h="919625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CustomShape 6"/>
            <p:cNvSpPr/>
            <p:nvPr/>
          </p:nvSpPr>
          <p:spPr>
            <a:xfrm>
              <a:off x="6264720" y="0"/>
              <a:ext cx="9720" cy="1533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9" name="Group 7"/>
          <p:cNvGrpSpPr/>
          <p:nvPr/>
        </p:nvGrpSpPr>
        <p:grpSpPr>
          <a:xfrm>
            <a:off x="3821400" y="0"/>
            <a:ext cx="247680" cy="665280"/>
            <a:chOff x="3821400" y="0"/>
            <a:chExt cx="247680" cy="665280"/>
          </a:xfrm>
        </p:grpSpPr>
        <p:sp>
          <p:nvSpPr>
            <p:cNvPr id="1760" name="CustomShape 8"/>
            <p:cNvSpPr/>
            <p:nvPr/>
          </p:nvSpPr>
          <p:spPr>
            <a:xfrm>
              <a:off x="3821400" y="59400"/>
              <a:ext cx="247680" cy="605880"/>
            </a:xfrm>
            <a:custGeom>
              <a:avLst/>
              <a:gdLst/>
              <a:ahLst/>
              <a:rect l="l" t="t" r="r" b="b"/>
              <a:pathLst>
                <a:path w="406190" h="990908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CustomShape 9"/>
            <p:cNvSpPr/>
            <p:nvPr/>
          </p:nvSpPr>
          <p:spPr>
            <a:xfrm>
              <a:off x="3941280" y="0"/>
              <a:ext cx="9720" cy="608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2" name="Group 10"/>
          <p:cNvGrpSpPr/>
          <p:nvPr/>
        </p:nvGrpSpPr>
        <p:grpSpPr>
          <a:xfrm>
            <a:off x="4797720" y="0"/>
            <a:ext cx="284760" cy="1166400"/>
            <a:chOff x="4797720" y="0"/>
            <a:chExt cx="284760" cy="1166400"/>
          </a:xfrm>
        </p:grpSpPr>
        <p:sp>
          <p:nvSpPr>
            <p:cNvPr id="1763" name="CustomShape 11"/>
            <p:cNvSpPr/>
            <p:nvPr/>
          </p:nvSpPr>
          <p:spPr>
            <a:xfrm>
              <a:off x="4797720" y="666000"/>
              <a:ext cx="284760" cy="50040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CustomShape 12"/>
            <p:cNvSpPr/>
            <p:nvPr/>
          </p:nvSpPr>
          <p:spPr>
            <a:xfrm>
              <a:off x="4935240" y="0"/>
              <a:ext cx="9720" cy="6670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5" name="Group 13"/>
          <p:cNvGrpSpPr/>
          <p:nvPr/>
        </p:nvGrpSpPr>
        <p:grpSpPr>
          <a:xfrm>
            <a:off x="2498040" y="0"/>
            <a:ext cx="290880" cy="626040"/>
            <a:chOff x="2498040" y="0"/>
            <a:chExt cx="290880" cy="626040"/>
          </a:xfrm>
        </p:grpSpPr>
        <p:sp>
          <p:nvSpPr>
            <p:cNvPr id="1766" name="CustomShape 14"/>
            <p:cNvSpPr/>
            <p:nvPr/>
          </p:nvSpPr>
          <p:spPr>
            <a:xfrm>
              <a:off x="2498040" y="241200"/>
              <a:ext cx="290880" cy="384840"/>
            </a:xfrm>
            <a:custGeom>
              <a:avLst/>
              <a:gdLst/>
              <a:ahLst/>
              <a:rect l="l" t="t" r="r" b="b"/>
              <a:pathLst>
                <a:path w="476555" h="629711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CustomShape 15"/>
            <p:cNvSpPr/>
            <p:nvPr/>
          </p:nvSpPr>
          <p:spPr>
            <a:xfrm>
              <a:off x="2637360" y="0"/>
              <a:ext cx="9720" cy="2422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8" name="Group 16"/>
          <p:cNvGrpSpPr/>
          <p:nvPr/>
        </p:nvGrpSpPr>
        <p:grpSpPr>
          <a:xfrm>
            <a:off x="6996960" y="0"/>
            <a:ext cx="103320" cy="834120"/>
            <a:chOff x="6996960" y="0"/>
            <a:chExt cx="103320" cy="834120"/>
          </a:xfrm>
        </p:grpSpPr>
        <p:sp>
          <p:nvSpPr>
            <p:cNvPr id="1769" name="CustomShape 17"/>
            <p:cNvSpPr/>
            <p:nvPr/>
          </p:nvSpPr>
          <p:spPr>
            <a:xfrm>
              <a:off x="6996960" y="616320"/>
              <a:ext cx="103320" cy="217800"/>
            </a:xfrm>
            <a:custGeom>
              <a:avLst/>
              <a:gdLst/>
              <a:ahLst/>
              <a:rect l="l" t="t" r="r" b="b"/>
              <a:pathLst>
                <a:path w="170472" h="357397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CustomShape 18"/>
            <p:cNvSpPr/>
            <p:nvPr/>
          </p:nvSpPr>
          <p:spPr>
            <a:xfrm>
              <a:off x="7043400" y="0"/>
              <a:ext cx="9720" cy="61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1" name="Group 19"/>
          <p:cNvGrpSpPr/>
          <p:nvPr/>
        </p:nvGrpSpPr>
        <p:grpSpPr>
          <a:xfrm>
            <a:off x="3186000" y="0"/>
            <a:ext cx="175680" cy="1308960"/>
            <a:chOff x="3186000" y="0"/>
            <a:chExt cx="175680" cy="1308960"/>
          </a:xfrm>
        </p:grpSpPr>
        <p:sp>
          <p:nvSpPr>
            <p:cNvPr id="1772" name="CustomShape 20"/>
            <p:cNvSpPr/>
            <p:nvPr/>
          </p:nvSpPr>
          <p:spPr>
            <a:xfrm>
              <a:off x="3186000" y="789120"/>
              <a:ext cx="175680" cy="519840"/>
            </a:xfrm>
            <a:custGeom>
              <a:avLst/>
              <a:gdLst/>
              <a:ahLst/>
              <a:rect l="l" t="t" r="r" b="b"/>
              <a:pathLst>
                <a:path w="288375" h="850309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CustomShape 21"/>
            <p:cNvSpPr/>
            <p:nvPr/>
          </p:nvSpPr>
          <p:spPr>
            <a:xfrm>
              <a:off x="3272400" y="0"/>
              <a:ext cx="9720" cy="7905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4" name="Group 22"/>
          <p:cNvGrpSpPr/>
          <p:nvPr/>
        </p:nvGrpSpPr>
        <p:grpSpPr>
          <a:xfrm>
            <a:off x="2478600" y="103320"/>
            <a:ext cx="95400" cy="109440"/>
            <a:chOff x="2478600" y="103320"/>
            <a:chExt cx="95400" cy="109440"/>
          </a:xfrm>
        </p:grpSpPr>
        <p:sp>
          <p:nvSpPr>
            <p:cNvPr id="1775" name="CustomShape 23"/>
            <p:cNvSpPr/>
            <p:nvPr/>
          </p:nvSpPr>
          <p:spPr>
            <a:xfrm>
              <a:off x="2518920" y="103320"/>
              <a:ext cx="11520" cy="316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CustomShape 24"/>
            <p:cNvSpPr/>
            <p:nvPr/>
          </p:nvSpPr>
          <p:spPr>
            <a:xfrm>
              <a:off x="2518920" y="181080"/>
              <a:ext cx="11520" cy="316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CustomShape 25"/>
            <p:cNvSpPr/>
            <p:nvPr/>
          </p:nvSpPr>
          <p:spPr>
            <a:xfrm>
              <a:off x="2545200" y="128880"/>
              <a:ext cx="28080" cy="1944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CustomShape 26"/>
            <p:cNvSpPr/>
            <p:nvPr/>
          </p:nvSpPr>
          <p:spPr>
            <a:xfrm>
              <a:off x="2545560" y="167400"/>
              <a:ext cx="28440" cy="2052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CustomShape 27"/>
            <p:cNvSpPr/>
            <p:nvPr/>
          </p:nvSpPr>
          <p:spPr>
            <a:xfrm>
              <a:off x="2480760" y="168840"/>
              <a:ext cx="24840" cy="1944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CustomShape 28"/>
            <p:cNvSpPr/>
            <p:nvPr/>
          </p:nvSpPr>
          <p:spPr>
            <a:xfrm>
              <a:off x="2478600" y="128520"/>
              <a:ext cx="24120" cy="1944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1" name="Group 29"/>
          <p:cNvGrpSpPr/>
          <p:nvPr/>
        </p:nvGrpSpPr>
        <p:grpSpPr>
          <a:xfrm>
            <a:off x="4244400" y="715680"/>
            <a:ext cx="109440" cy="115560"/>
            <a:chOff x="4244400" y="715680"/>
            <a:chExt cx="109440" cy="115560"/>
          </a:xfrm>
        </p:grpSpPr>
        <p:sp>
          <p:nvSpPr>
            <p:cNvPr id="1782" name="CustomShape 30"/>
            <p:cNvSpPr/>
            <p:nvPr/>
          </p:nvSpPr>
          <p:spPr>
            <a:xfrm>
              <a:off x="4247280" y="794520"/>
              <a:ext cx="30600" cy="3672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CustomShape 31"/>
            <p:cNvSpPr/>
            <p:nvPr/>
          </p:nvSpPr>
          <p:spPr>
            <a:xfrm>
              <a:off x="4320360" y="715680"/>
              <a:ext cx="30600" cy="3636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CustomShape 32"/>
            <p:cNvSpPr/>
            <p:nvPr/>
          </p:nvSpPr>
          <p:spPr>
            <a:xfrm>
              <a:off x="4244400" y="718560"/>
              <a:ext cx="34560" cy="324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CustomShape 33"/>
            <p:cNvSpPr/>
            <p:nvPr/>
          </p:nvSpPr>
          <p:spPr>
            <a:xfrm>
              <a:off x="4318920" y="795960"/>
              <a:ext cx="34920" cy="324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6" name="Group 34"/>
          <p:cNvGrpSpPr/>
          <p:nvPr/>
        </p:nvGrpSpPr>
        <p:grpSpPr>
          <a:xfrm>
            <a:off x="6546960" y="29520"/>
            <a:ext cx="130320" cy="149400"/>
            <a:chOff x="6546960" y="29520"/>
            <a:chExt cx="130320" cy="149400"/>
          </a:xfrm>
        </p:grpSpPr>
        <p:sp>
          <p:nvSpPr>
            <p:cNvPr id="1787" name="CustomShape 35"/>
            <p:cNvSpPr/>
            <p:nvPr/>
          </p:nvSpPr>
          <p:spPr>
            <a:xfrm>
              <a:off x="6602040" y="29520"/>
              <a:ext cx="16200" cy="43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CustomShape 36"/>
            <p:cNvSpPr/>
            <p:nvPr/>
          </p:nvSpPr>
          <p:spPr>
            <a:xfrm>
              <a:off x="6602040" y="135360"/>
              <a:ext cx="16200" cy="43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CustomShape 37"/>
            <p:cNvSpPr/>
            <p:nvPr/>
          </p:nvSpPr>
          <p:spPr>
            <a:xfrm>
              <a:off x="6637320" y="63720"/>
              <a:ext cx="38520" cy="2700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CustomShape 38"/>
            <p:cNvSpPr/>
            <p:nvPr/>
          </p:nvSpPr>
          <p:spPr>
            <a:xfrm>
              <a:off x="6638040" y="116280"/>
              <a:ext cx="39240" cy="2808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CustomShape 39"/>
            <p:cNvSpPr/>
            <p:nvPr/>
          </p:nvSpPr>
          <p:spPr>
            <a:xfrm>
              <a:off x="6550200" y="118440"/>
              <a:ext cx="33840" cy="2700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CustomShape 40"/>
            <p:cNvSpPr/>
            <p:nvPr/>
          </p:nvSpPr>
          <p:spPr>
            <a:xfrm>
              <a:off x="6546960" y="63720"/>
              <a:ext cx="32760" cy="2700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3" name="Group 41"/>
          <p:cNvGrpSpPr/>
          <p:nvPr/>
        </p:nvGrpSpPr>
        <p:grpSpPr>
          <a:xfrm>
            <a:off x="5436720" y="1013040"/>
            <a:ext cx="149040" cy="157320"/>
            <a:chOff x="5436720" y="1013040"/>
            <a:chExt cx="149040" cy="157320"/>
          </a:xfrm>
        </p:grpSpPr>
        <p:sp>
          <p:nvSpPr>
            <p:cNvPr id="1794" name="CustomShape 42"/>
            <p:cNvSpPr/>
            <p:nvPr/>
          </p:nvSpPr>
          <p:spPr>
            <a:xfrm>
              <a:off x="5440680" y="1120320"/>
              <a:ext cx="41760" cy="5004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CustomShape 43"/>
            <p:cNvSpPr/>
            <p:nvPr/>
          </p:nvSpPr>
          <p:spPr>
            <a:xfrm>
              <a:off x="5540040" y="1013040"/>
              <a:ext cx="41760" cy="5004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CustomShape 44"/>
            <p:cNvSpPr/>
            <p:nvPr/>
          </p:nvSpPr>
          <p:spPr>
            <a:xfrm>
              <a:off x="5436720" y="1017000"/>
              <a:ext cx="47520" cy="4428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CustomShape 45"/>
            <p:cNvSpPr/>
            <p:nvPr/>
          </p:nvSpPr>
          <p:spPr>
            <a:xfrm>
              <a:off x="5538240" y="1122120"/>
              <a:ext cx="47520" cy="442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8" name="Group 46"/>
          <p:cNvGrpSpPr/>
          <p:nvPr/>
        </p:nvGrpSpPr>
        <p:grpSpPr>
          <a:xfrm>
            <a:off x="5274720" y="308520"/>
            <a:ext cx="149040" cy="130320"/>
            <a:chOff x="5274720" y="308520"/>
            <a:chExt cx="149040" cy="130320"/>
          </a:xfrm>
        </p:grpSpPr>
        <p:sp>
          <p:nvSpPr>
            <p:cNvPr id="1799" name="CustomShape 47"/>
            <p:cNvSpPr/>
            <p:nvPr/>
          </p:nvSpPr>
          <p:spPr>
            <a:xfrm rot="5400000">
              <a:off x="5393880" y="349920"/>
              <a:ext cx="16200" cy="43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CustomShape 48"/>
            <p:cNvSpPr/>
            <p:nvPr/>
          </p:nvSpPr>
          <p:spPr>
            <a:xfrm rot="5400000">
              <a:off x="5288400" y="349920"/>
              <a:ext cx="16200" cy="43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1" name="CustomShape 49"/>
            <p:cNvSpPr/>
            <p:nvPr/>
          </p:nvSpPr>
          <p:spPr>
            <a:xfrm rot="5400000">
              <a:off x="5356800" y="404640"/>
              <a:ext cx="38520" cy="2700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CustomShape 50"/>
            <p:cNvSpPr/>
            <p:nvPr/>
          </p:nvSpPr>
          <p:spPr>
            <a:xfrm rot="5400000">
              <a:off x="5303520" y="405000"/>
              <a:ext cx="39240" cy="2808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CustomShape 51"/>
            <p:cNvSpPr/>
            <p:nvPr/>
          </p:nvSpPr>
          <p:spPr>
            <a:xfrm rot="5400000">
              <a:off x="5304600" y="315000"/>
              <a:ext cx="33840" cy="2700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CustomShape 52"/>
            <p:cNvSpPr/>
            <p:nvPr/>
          </p:nvSpPr>
          <p:spPr>
            <a:xfrm rot="5400000">
              <a:off x="5359680" y="311400"/>
              <a:ext cx="32760" cy="2700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05" name="Group 53"/>
          <p:cNvGrpSpPr/>
          <p:nvPr/>
        </p:nvGrpSpPr>
        <p:grpSpPr>
          <a:xfrm>
            <a:off x="2111400" y="797040"/>
            <a:ext cx="109440" cy="115560"/>
            <a:chOff x="2111400" y="797040"/>
            <a:chExt cx="109440" cy="115560"/>
          </a:xfrm>
        </p:grpSpPr>
        <p:sp>
          <p:nvSpPr>
            <p:cNvPr id="1806" name="CustomShape 54"/>
            <p:cNvSpPr/>
            <p:nvPr/>
          </p:nvSpPr>
          <p:spPr>
            <a:xfrm>
              <a:off x="2114280" y="875880"/>
              <a:ext cx="30600" cy="3672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CustomShape 55"/>
            <p:cNvSpPr/>
            <p:nvPr/>
          </p:nvSpPr>
          <p:spPr>
            <a:xfrm>
              <a:off x="2187360" y="797040"/>
              <a:ext cx="30600" cy="3636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CustomShape 56"/>
            <p:cNvSpPr/>
            <p:nvPr/>
          </p:nvSpPr>
          <p:spPr>
            <a:xfrm>
              <a:off x="2111400" y="799920"/>
              <a:ext cx="34560" cy="324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CustomShape 57"/>
            <p:cNvSpPr/>
            <p:nvPr/>
          </p:nvSpPr>
          <p:spPr>
            <a:xfrm>
              <a:off x="2185920" y="877320"/>
              <a:ext cx="34920" cy="324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0" name="Group 58"/>
          <p:cNvGrpSpPr/>
          <p:nvPr/>
        </p:nvGrpSpPr>
        <p:grpSpPr>
          <a:xfrm>
            <a:off x="6998040" y="1188000"/>
            <a:ext cx="155160" cy="154800"/>
            <a:chOff x="6998040" y="1188000"/>
            <a:chExt cx="155160" cy="154800"/>
          </a:xfrm>
        </p:grpSpPr>
        <p:sp>
          <p:nvSpPr>
            <p:cNvPr id="1811" name="CustomShape 59"/>
            <p:cNvSpPr/>
            <p:nvPr/>
          </p:nvSpPr>
          <p:spPr>
            <a:xfrm rot="18900000">
              <a:off x="7062480" y="1301040"/>
              <a:ext cx="30600" cy="3636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CustomShape 60"/>
            <p:cNvSpPr/>
            <p:nvPr/>
          </p:nvSpPr>
          <p:spPr>
            <a:xfrm rot="18900000">
              <a:off x="7058160" y="1193400"/>
              <a:ext cx="30600" cy="3636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CustomShape 61"/>
            <p:cNvSpPr/>
            <p:nvPr/>
          </p:nvSpPr>
          <p:spPr>
            <a:xfrm rot="18900000">
              <a:off x="7004160" y="1248120"/>
              <a:ext cx="34560" cy="324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CustomShape 62"/>
            <p:cNvSpPr/>
            <p:nvPr/>
          </p:nvSpPr>
          <p:spPr>
            <a:xfrm rot="18900000">
              <a:off x="7111800" y="1249920"/>
              <a:ext cx="34920" cy="324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5" name="Group 63"/>
          <p:cNvGrpSpPr/>
          <p:nvPr/>
        </p:nvGrpSpPr>
        <p:grpSpPr>
          <a:xfrm>
            <a:off x="3301920" y="0"/>
            <a:ext cx="640080" cy="1440360"/>
            <a:chOff x="3301920" y="0"/>
            <a:chExt cx="640080" cy="1440360"/>
          </a:xfrm>
        </p:grpSpPr>
        <p:sp>
          <p:nvSpPr>
            <p:cNvPr id="1816" name="CustomShape 64"/>
            <p:cNvSpPr/>
            <p:nvPr/>
          </p:nvSpPr>
          <p:spPr>
            <a:xfrm>
              <a:off x="3301920" y="800280"/>
              <a:ext cx="640080" cy="640080"/>
            </a:xfrm>
            <a:prstGeom prst="ellipse">
              <a:avLst/>
            </a:prstGeom>
            <a:solidFill>
              <a:srgbClr val="ffde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CustomShape 65"/>
            <p:cNvSpPr/>
            <p:nvPr/>
          </p:nvSpPr>
          <p:spPr>
            <a:xfrm>
              <a:off x="3399120" y="897480"/>
              <a:ext cx="445680" cy="445680"/>
            </a:xfrm>
            <a:prstGeom prst="ellipse">
              <a:avLst/>
            </a:prstGeom>
            <a:solidFill>
              <a:srgbClr val="ffde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18" name="Group 66"/>
            <p:cNvGrpSpPr/>
            <p:nvPr/>
          </p:nvGrpSpPr>
          <p:grpSpPr>
            <a:xfrm>
              <a:off x="3476520" y="0"/>
              <a:ext cx="311400" cy="1265400"/>
              <a:chOff x="3476520" y="0"/>
              <a:chExt cx="311400" cy="1265400"/>
            </a:xfrm>
          </p:grpSpPr>
          <p:grpSp>
            <p:nvGrpSpPr>
              <p:cNvPr id="1819" name="Group 67"/>
              <p:cNvGrpSpPr/>
              <p:nvPr/>
            </p:nvGrpSpPr>
            <p:grpSpPr>
              <a:xfrm>
                <a:off x="3476520" y="718200"/>
                <a:ext cx="311400" cy="547200"/>
                <a:chOff x="3476520" y="718200"/>
                <a:chExt cx="311400" cy="547200"/>
              </a:xfrm>
            </p:grpSpPr>
            <p:sp>
              <p:nvSpPr>
                <p:cNvPr id="1820" name="CustomShape 68"/>
                <p:cNvSpPr/>
                <p:nvPr/>
              </p:nvSpPr>
              <p:spPr>
                <a:xfrm>
                  <a:off x="3566160" y="721800"/>
                  <a:ext cx="134280" cy="138240"/>
                </a:xfrm>
                <a:custGeom>
                  <a:avLst/>
                  <a:gdLst/>
                  <a:ahLst/>
                  <a:rect l="l" t="t" r="r" b="b"/>
                  <a:pathLst>
                    <a:path w="202080" h="208143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1" name="CustomShape 69"/>
                <p:cNvSpPr/>
                <p:nvPr/>
              </p:nvSpPr>
              <p:spPr>
                <a:xfrm>
                  <a:off x="3486600" y="861120"/>
                  <a:ext cx="296280" cy="396000"/>
                </a:xfrm>
                <a:custGeom>
                  <a:avLst/>
                  <a:gdLst/>
                  <a:ahLst/>
                  <a:rect l="l" t="t" r="r" b="b"/>
                  <a:pathLst>
                    <a:path w="444195" h="592827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2" name="CustomShape 70"/>
                <p:cNvSpPr/>
                <p:nvPr/>
              </p:nvSpPr>
              <p:spPr>
                <a:xfrm>
                  <a:off x="3476520" y="718200"/>
                  <a:ext cx="311400" cy="547200"/>
                </a:xfrm>
                <a:custGeom>
                  <a:avLst/>
                  <a:gdLst/>
                  <a:ahLst/>
                  <a:rect l="l" t="t" r="r" b="b"/>
                  <a:pathLst>
                    <a:path w="466728" h="818636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23" name="CustomShape 71"/>
              <p:cNvSpPr/>
              <p:nvPr/>
            </p:nvSpPr>
            <p:spPr>
              <a:xfrm>
                <a:off x="3629160" y="0"/>
                <a:ext cx="10800" cy="72108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24" name="CustomShape 72"/>
            <p:cNvSpPr/>
            <p:nvPr/>
          </p:nvSpPr>
          <p:spPr>
            <a:xfrm>
              <a:off x="3524760" y="1114200"/>
              <a:ext cx="79200" cy="96120"/>
            </a:xfrm>
            <a:custGeom>
              <a:avLst/>
              <a:gdLst/>
              <a:ahLst/>
              <a:rect l="l" t="t" r="r" b="b"/>
              <a:pathLst>
                <a:path w="4784" h="5799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5" name="Group 73"/>
          <p:cNvGrpSpPr/>
          <p:nvPr/>
        </p:nvGrpSpPr>
        <p:grpSpPr>
          <a:xfrm>
            <a:off x="4206960" y="0"/>
            <a:ext cx="553680" cy="790560"/>
            <a:chOff x="4206960" y="0"/>
            <a:chExt cx="553680" cy="790560"/>
          </a:xfrm>
        </p:grpSpPr>
        <p:grpSp>
          <p:nvGrpSpPr>
            <p:cNvPr id="1826" name="Group 74"/>
            <p:cNvGrpSpPr/>
            <p:nvPr/>
          </p:nvGrpSpPr>
          <p:grpSpPr>
            <a:xfrm>
              <a:off x="4206960" y="236880"/>
              <a:ext cx="553680" cy="553680"/>
              <a:chOff x="4206960" y="236880"/>
              <a:chExt cx="553680" cy="553680"/>
            </a:xfrm>
          </p:grpSpPr>
          <p:sp>
            <p:nvSpPr>
              <p:cNvPr id="1827" name="CustomShape 75"/>
              <p:cNvSpPr/>
              <p:nvPr/>
            </p:nvSpPr>
            <p:spPr>
              <a:xfrm>
                <a:off x="4206960" y="236880"/>
                <a:ext cx="553680" cy="553680"/>
              </a:xfrm>
              <a:prstGeom prst="ellipse">
                <a:avLst/>
              </a:prstGeom>
              <a:solidFill>
                <a:srgbClr val="d8b8ff">
                  <a:alpha val="17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8" name="CustomShape 76"/>
              <p:cNvSpPr/>
              <p:nvPr/>
            </p:nvSpPr>
            <p:spPr>
              <a:xfrm>
                <a:off x="4291200" y="321120"/>
                <a:ext cx="385560" cy="385560"/>
              </a:xfrm>
              <a:prstGeom prst="ellipse">
                <a:avLst/>
              </a:prstGeom>
              <a:solidFill>
                <a:srgbClr val="d8b8ff">
                  <a:alpha val="17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29" name="Group 77"/>
            <p:cNvGrpSpPr/>
            <p:nvPr/>
          </p:nvGrpSpPr>
          <p:grpSpPr>
            <a:xfrm>
              <a:off x="4325760" y="0"/>
              <a:ext cx="319320" cy="672480"/>
              <a:chOff x="4325760" y="0"/>
              <a:chExt cx="319320" cy="672480"/>
            </a:xfrm>
          </p:grpSpPr>
          <p:grpSp>
            <p:nvGrpSpPr>
              <p:cNvPr id="1830" name="Group 78"/>
              <p:cNvGrpSpPr/>
              <p:nvPr/>
            </p:nvGrpSpPr>
            <p:grpSpPr>
              <a:xfrm>
                <a:off x="4325760" y="0"/>
                <a:ext cx="319320" cy="672480"/>
                <a:chOff x="4325760" y="0"/>
                <a:chExt cx="319320" cy="672480"/>
              </a:xfrm>
            </p:grpSpPr>
            <p:grpSp>
              <p:nvGrpSpPr>
                <p:cNvPr id="1831" name="Group 79"/>
                <p:cNvGrpSpPr/>
                <p:nvPr/>
              </p:nvGrpSpPr>
              <p:grpSpPr>
                <a:xfrm>
                  <a:off x="4325760" y="246240"/>
                  <a:ext cx="319320" cy="426240"/>
                  <a:chOff x="4325760" y="246240"/>
                  <a:chExt cx="319320" cy="426240"/>
                </a:xfrm>
              </p:grpSpPr>
              <p:sp>
                <p:nvSpPr>
                  <p:cNvPr id="1832" name="CustomShape 80"/>
                  <p:cNvSpPr/>
                  <p:nvPr/>
                </p:nvSpPr>
                <p:spPr>
                  <a:xfrm>
                    <a:off x="4421880" y="256680"/>
                    <a:ext cx="119160" cy="111600"/>
                  </a:xfrm>
                  <a:custGeom>
                    <a:avLst/>
                    <a:gdLst/>
                    <a:ahLst/>
                    <a:rect l="l" t="t" r="r" b="b"/>
                    <a:pathLst>
                      <a:path w="179593" h="168416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3" name="CustomShape 81"/>
                  <p:cNvSpPr/>
                  <p:nvPr/>
                </p:nvSpPr>
                <p:spPr>
                  <a:xfrm>
                    <a:off x="4332960" y="359280"/>
                    <a:ext cx="302760" cy="308520"/>
                  </a:xfrm>
                  <a:custGeom>
                    <a:avLst/>
                    <a:gdLst/>
                    <a:ahLst/>
                    <a:rect l="l" t="t" r="r" b="b"/>
                    <a:pathLst>
                      <a:path w="453667" h="46204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4" name="CustomShape 82"/>
                  <p:cNvSpPr/>
                  <p:nvPr/>
                </p:nvSpPr>
                <p:spPr>
                  <a:xfrm>
                    <a:off x="4325760" y="246240"/>
                    <a:ext cx="319320" cy="426240"/>
                  </a:xfrm>
                  <a:custGeom>
                    <a:avLst/>
                    <a:gdLst/>
                    <a:ahLst/>
                    <a:rect l="l" t="t" r="r" b="b"/>
                    <a:pathLst>
                      <a:path w="478297" h="638209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35" name="CustomShape 83"/>
                <p:cNvSpPr/>
                <p:nvPr/>
              </p:nvSpPr>
              <p:spPr>
                <a:xfrm>
                  <a:off x="4478400" y="0"/>
                  <a:ext cx="10800" cy="24912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36" name="CustomShape 84"/>
              <p:cNvSpPr/>
              <p:nvPr/>
            </p:nvSpPr>
            <p:spPr>
              <a:xfrm>
                <a:off x="4392000" y="581400"/>
                <a:ext cx="64440" cy="40320"/>
              </a:xfrm>
              <a:custGeom>
                <a:avLst/>
                <a:gdLst/>
                <a:ahLst/>
                <a:rect l="l" t="t" r="r" b="b"/>
                <a:pathLst>
                  <a:path w="3914" h="2465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7" name="CustomShape 85"/>
              <p:cNvSpPr/>
              <p:nvPr/>
            </p:nvSpPr>
            <p:spPr>
              <a:xfrm>
                <a:off x="4371120" y="528120"/>
                <a:ext cx="5040" cy="12240"/>
              </a:xfrm>
              <a:custGeom>
                <a:avLst/>
                <a:gdLst/>
                <a:ahLst/>
                <a:rect l="l" t="t" r="r" b="b"/>
                <a:pathLst>
                  <a:path w="363" h="798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38" name="Group 86"/>
          <p:cNvGrpSpPr/>
          <p:nvPr/>
        </p:nvGrpSpPr>
        <p:grpSpPr>
          <a:xfrm>
            <a:off x="4962240" y="0"/>
            <a:ext cx="319320" cy="485640"/>
            <a:chOff x="4962240" y="0"/>
            <a:chExt cx="319320" cy="485640"/>
          </a:xfrm>
        </p:grpSpPr>
        <p:grpSp>
          <p:nvGrpSpPr>
            <p:cNvPr id="1839" name="Group 87"/>
            <p:cNvGrpSpPr/>
            <p:nvPr/>
          </p:nvGrpSpPr>
          <p:grpSpPr>
            <a:xfrm>
              <a:off x="4962240" y="166320"/>
              <a:ext cx="319320" cy="319320"/>
              <a:chOff x="4962240" y="166320"/>
              <a:chExt cx="319320" cy="319320"/>
            </a:xfrm>
          </p:grpSpPr>
          <p:sp>
            <p:nvSpPr>
              <p:cNvPr id="1840" name="CustomShape 88"/>
              <p:cNvSpPr/>
              <p:nvPr/>
            </p:nvSpPr>
            <p:spPr>
              <a:xfrm>
                <a:off x="4962240" y="166320"/>
                <a:ext cx="319320" cy="319320"/>
              </a:xfrm>
              <a:prstGeom prst="ellipse">
                <a:avLst/>
              </a:prstGeom>
              <a:solidFill>
                <a:srgbClr val="ff8900">
                  <a:alpha val="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1" name="CustomShape 89"/>
              <p:cNvSpPr/>
              <p:nvPr/>
            </p:nvSpPr>
            <p:spPr>
              <a:xfrm>
                <a:off x="5010840" y="214920"/>
                <a:ext cx="222120" cy="222120"/>
              </a:xfrm>
              <a:prstGeom prst="ellipse">
                <a:avLst/>
              </a:prstGeom>
              <a:solidFill>
                <a:srgbClr val="ff8900">
                  <a:alpha val="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42" name="Group 90"/>
            <p:cNvGrpSpPr/>
            <p:nvPr/>
          </p:nvGrpSpPr>
          <p:grpSpPr>
            <a:xfrm>
              <a:off x="5070960" y="0"/>
              <a:ext cx="110520" cy="400680"/>
              <a:chOff x="5070960" y="0"/>
              <a:chExt cx="110520" cy="400680"/>
            </a:xfrm>
          </p:grpSpPr>
          <p:grpSp>
            <p:nvGrpSpPr>
              <p:cNvPr id="1843" name="Group 91"/>
              <p:cNvGrpSpPr/>
              <p:nvPr/>
            </p:nvGrpSpPr>
            <p:grpSpPr>
              <a:xfrm>
                <a:off x="5070960" y="0"/>
                <a:ext cx="110520" cy="400680"/>
                <a:chOff x="5070960" y="0"/>
                <a:chExt cx="110520" cy="400680"/>
              </a:xfrm>
            </p:grpSpPr>
            <p:grpSp>
              <p:nvGrpSpPr>
                <p:cNvPr id="1844" name="Group 92"/>
                <p:cNvGrpSpPr/>
                <p:nvPr/>
              </p:nvGrpSpPr>
              <p:grpSpPr>
                <a:xfrm>
                  <a:off x="5070960" y="166680"/>
                  <a:ext cx="110520" cy="234000"/>
                  <a:chOff x="5070960" y="166680"/>
                  <a:chExt cx="110520" cy="234000"/>
                </a:xfrm>
              </p:grpSpPr>
              <p:sp>
                <p:nvSpPr>
                  <p:cNvPr id="1845" name="CustomShape 93"/>
                  <p:cNvSpPr/>
                  <p:nvPr/>
                </p:nvSpPr>
                <p:spPr>
                  <a:xfrm>
                    <a:off x="5084280" y="171000"/>
                    <a:ext cx="78840" cy="7740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6" name="CustomShape 94"/>
                  <p:cNvSpPr/>
                  <p:nvPr/>
                </p:nvSpPr>
                <p:spPr>
                  <a:xfrm>
                    <a:off x="5076000" y="249480"/>
                    <a:ext cx="99720" cy="14688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7" name="CustomShape 95"/>
                  <p:cNvSpPr/>
                  <p:nvPr/>
                </p:nvSpPr>
                <p:spPr>
                  <a:xfrm>
                    <a:off x="5070960" y="166680"/>
                    <a:ext cx="110520" cy="23400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48" name="CustomShape 96"/>
                <p:cNvSpPr/>
                <p:nvPr/>
              </p:nvSpPr>
              <p:spPr>
                <a:xfrm>
                  <a:off x="5118480" y="0"/>
                  <a:ext cx="10800" cy="1702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49" name="CustomShape 97"/>
              <p:cNvSpPr/>
              <p:nvPr/>
            </p:nvSpPr>
            <p:spPr>
              <a:xfrm>
                <a:off x="5103000" y="349200"/>
                <a:ext cx="17280" cy="1836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50" name="Group 98"/>
          <p:cNvGrpSpPr/>
          <p:nvPr/>
        </p:nvGrpSpPr>
        <p:grpSpPr>
          <a:xfrm>
            <a:off x="6573960" y="0"/>
            <a:ext cx="526320" cy="1318320"/>
            <a:chOff x="6573960" y="0"/>
            <a:chExt cx="526320" cy="1318320"/>
          </a:xfrm>
        </p:grpSpPr>
        <p:grpSp>
          <p:nvGrpSpPr>
            <p:cNvPr id="1851" name="Group 99"/>
            <p:cNvGrpSpPr/>
            <p:nvPr/>
          </p:nvGrpSpPr>
          <p:grpSpPr>
            <a:xfrm>
              <a:off x="6573960" y="625680"/>
              <a:ext cx="526320" cy="692640"/>
              <a:chOff x="6573960" y="625680"/>
              <a:chExt cx="526320" cy="692640"/>
            </a:xfrm>
          </p:grpSpPr>
          <p:sp>
            <p:nvSpPr>
              <p:cNvPr id="1852" name="CustomShape 100"/>
              <p:cNvSpPr/>
              <p:nvPr/>
            </p:nvSpPr>
            <p:spPr>
              <a:xfrm>
                <a:off x="6573960" y="625680"/>
                <a:ext cx="526320" cy="692640"/>
              </a:xfrm>
              <a:prstGeom prst="ellipse">
                <a:avLst/>
              </a:prstGeom>
              <a:solidFill>
                <a:srgbClr val="10a3ff">
                  <a:alpha val="6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3" name="CustomShape 101"/>
              <p:cNvSpPr/>
              <p:nvPr/>
            </p:nvSpPr>
            <p:spPr>
              <a:xfrm>
                <a:off x="6653880" y="730800"/>
                <a:ext cx="366480" cy="482400"/>
              </a:xfrm>
              <a:prstGeom prst="ellipse">
                <a:avLst/>
              </a:prstGeom>
              <a:solidFill>
                <a:srgbClr val="10a3ff">
                  <a:alpha val="6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54" name="Group 102"/>
            <p:cNvGrpSpPr/>
            <p:nvPr/>
          </p:nvGrpSpPr>
          <p:grpSpPr>
            <a:xfrm>
              <a:off x="6742800" y="0"/>
              <a:ext cx="182880" cy="1184400"/>
              <a:chOff x="6742800" y="0"/>
              <a:chExt cx="182880" cy="1184400"/>
            </a:xfrm>
          </p:grpSpPr>
          <p:grpSp>
            <p:nvGrpSpPr>
              <p:cNvPr id="1855" name="Group 103"/>
              <p:cNvGrpSpPr/>
              <p:nvPr/>
            </p:nvGrpSpPr>
            <p:grpSpPr>
              <a:xfrm>
                <a:off x="6742800" y="0"/>
                <a:ext cx="182880" cy="1184400"/>
                <a:chOff x="6742800" y="0"/>
                <a:chExt cx="182880" cy="1184400"/>
              </a:xfrm>
            </p:grpSpPr>
            <p:grpSp>
              <p:nvGrpSpPr>
                <p:cNvPr id="1856" name="Group 104"/>
                <p:cNvGrpSpPr/>
                <p:nvPr/>
              </p:nvGrpSpPr>
              <p:grpSpPr>
                <a:xfrm>
                  <a:off x="6742800" y="616320"/>
                  <a:ext cx="182880" cy="568080"/>
                  <a:chOff x="6742800" y="616320"/>
                  <a:chExt cx="182880" cy="568080"/>
                </a:xfrm>
              </p:grpSpPr>
              <p:sp>
                <p:nvSpPr>
                  <p:cNvPr id="1857" name="CustomShape 105"/>
                  <p:cNvSpPr/>
                  <p:nvPr/>
                </p:nvSpPr>
                <p:spPr>
                  <a:xfrm>
                    <a:off x="6746400" y="754560"/>
                    <a:ext cx="174240" cy="425880"/>
                  </a:xfrm>
                  <a:custGeom>
                    <a:avLst/>
                    <a:gdLst/>
                    <a:ahLst/>
                    <a:rect l="l" t="t" r="r" b="b"/>
                    <a:pathLst>
                      <a:path w="261578" h="637356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8" name="CustomShape 106"/>
                  <p:cNvSpPr/>
                  <p:nvPr/>
                </p:nvSpPr>
                <p:spPr>
                  <a:xfrm>
                    <a:off x="6781320" y="621000"/>
                    <a:ext cx="106200" cy="131040"/>
                  </a:xfrm>
                  <a:custGeom>
                    <a:avLst/>
                    <a:gdLst/>
                    <a:ahLst/>
                    <a:rect l="l" t="t" r="r" b="b"/>
                    <a:pathLst>
                      <a:path w="160096" h="197298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9" name="CustomShape 107"/>
                  <p:cNvSpPr/>
                  <p:nvPr/>
                </p:nvSpPr>
                <p:spPr>
                  <a:xfrm>
                    <a:off x="6742800" y="616320"/>
                    <a:ext cx="182880" cy="568080"/>
                  </a:xfrm>
                  <a:custGeom>
                    <a:avLst/>
                    <a:gdLst/>
                    <a:ahLst/>
                    <a:rect l="l" t="t" r="r" b="b"/>
                    <a:pathLst>
                      <a:path w="274793" h="850085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60" name="CustomShape 108"/>
                <p:cNvSpPr/>
                <p:nvPr/>
              </p:nvSpPr>
              <p:spPr>
                <a:xfrm>
                  <a:off x="6830280" y="0"/>
                  <a:ext cx="10800" cy="619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61" name="CustomShape 109"/>
              <p:cNvSpPr/>
              <p:nvPr/>
            </p:nvSpPr>
            <p:spPr>
              <a:xfrm>
                <a:off x="6771240" y="1062360"/>
                <a:ext cx="50040" cy="90000"/>
              </a:xfrm>
              <a:custGeom>
                <a:avLst/>
                <a:gdLst/>
                <a:ahLst/>
                <a:rect l="l" t="t" r="r" b="b"/>
                <a:pathLst>
                  <a:path w="3044" h="5437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2" name="CustomShape 110"/>
              <p:cNvSpPr/>
              <p:nvPr/>
            </p:nvSpPr>
            <p:spPr>
              <a:xfrm>
                <a:off x="6771240" y="1005120"/>
                <a:ext cx="360" cy="13320"/>
              </a:xfrm>
              <a:custGeom>
                <a:avLst/>
                <a:gdLst/>
                <a:ahLst/>
                <a:rect l="l" t="t" r="r" b="b"/>
                <a:pathLst>
                  <a:path w="73" h="87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63" name="Group 111"/>
          <p:cNvGrpSpPr/>
          <p:nvPr/>
        </p:nvGrpSpPr>
        <p:grpSpPr>
          <a:xfrm>
            <a:off x="2510280" y="0"/>
            <a:ext cx="640080" cy="1027440"/>
            <a:chOff x="2510280" y="0"/>
            <a:chExt cx="640080" cy="1027440"/>
          </a:xfrm>
        </p:grpSpPr>
        <p:grpSp>
          <p:nvGrpSpPr>
            <p:cNvPr id="1864" name="Group 112"/>
            <p:cNvGrpSpPr/>
            <p:nvPr/>
          </p:nvGrpSpPr>
          <p:grpSpPr>
            <a:xfrm>
              <a:off x="2510280" y="387360"/>
              <a:ext cx="640080" cy="640080"/>
              <a:chOff x="2510280" y="387360"/>
              <a:chExt cx="640080" cy="640080"/>
            </a:xfrm>
          </p:grpSpPr>
          <p:sp>
            <p:nvSpPr>
              <p:cNvPr id="1865" name="CustomShape 113"/>
              <p:cNvSpPr/>
              <p:nvPr/>
            </p:nvSpPr>
            <p:spPr>
              <a:xfrm>
                <a:off x="2510280" y="387360"/>
                <a:ext cx="640080" cy="640080"/>
              </a:xfrm>
              <a:prstGeom prst="ellipse">
                <a:avLst/>
              </a:prstGeom>
              <a:solidFill>
                <a:srgbClr val="18ecff">
                  <a:alpha val="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6" name="CustomShape 114"/>
              <p:cNvSpPr/>
              <p:nvPr/>
            </p:nvSpPr>
            <p:spPr>
              <a:xfrm>
                <a:off x="2607480" y="484560"/>
                <a:ext cx="445680" cy="445680"/>
              </a:xfrm>
              <a:prstGeom prst="ellipse">
                <a:avLst/>
              </a:prstGeom>
              <a:solidFill>
                <a:srgbClr val="18ecff">
                  <a:alpha val="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67" name="Group 115"/>
            <p:cNvGrpSpPr/>
            <p:nvPr/>
          </p:nvGrpSpPr>
          <p:grpSpPr>
            <a:xfrm>
              <a:off x="2648520" y="0"/>
              <a:ext cx="354600" cy="847440"/>
              <a:chOff x="2648520" y="0"/>
              <a:chExt cx="354600" cy="847440"/>
            </a:xfrm>
          </p:grpSpPr>
          <p:grpSp>
            <p:nvGrpSpPr>
              <p:cNvPr id="1868" name="Group 116"/>
              <p:cNvGrpSpPr/>
              <p:nvPr/>
            </p:nvGrpSpPr>
            <p:grpSpPr>
              <a:xfrm>
                <a:off x="2648520" y="0"/>
                <a:ext cx="354600" cy="847440"/>
                <a:chOff x="2648520" y="0"/>
                <a:chExt cx="354600" cy="847440"/>
              </a:xfrm>
            </p:grpSpPr>
            <p:grpSp>
              <p:nvGrpSpPr>
                <p:cNvPr id="1869" name="Group 117"/>
                <p:cNvGrpSpPr/>
                <p:nvPr/>
              </p:nvGrpSpPr>
              <p:grpSpPr>
                <a:xfrm>
                  <a:off x="2648520" y="226800"/>
                  <a:ext cx="354600" cy="620640"/>
                  <a:chOff x="2648520" y="226800"/>
                  <a:chExt cx="354600" cy="620640"/>
                </a:xfrm>
              </p:grpSpPr>
              <p:sp>
                <p:nvSpPr>
                  <p:cNvPr id="1870" name="CustomShape 118"/>
                  <p:cNvSpPr/>
                  <p:nvPr/>
                </p:nvSpPr>
                <p:spPr>
                  <a:xfrm>
                    <a:off x="2654280" y="375840"/>
                    <a:ext cx="341280" cy="334080"/>
                  </a:xfrm>
                  <a:custGeom>
                    <a:avLst/>
                    <a:gdLst/>
                    <a:ahLst/>
                    <a:rect l="l" t="t" r="r" b="b"/>
                    <a:pathLst>
                      <a:path w="510950" h="500199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1" name="CustomShape 119"/>
                  <p:cNvSpPr/>
                  <p:nvPr/>
                </p:nvSpPr>
                <p:spPr>
                  <a:xfrm>
                    <a:off x="2667960" y="696240"/>
                    <a:ext cx="326520" cy="142560"/>
                  </a:xfrm>
                  <a:custGeom>
                    <a:avLst/>
                    <a:gdLst/>
                    <a:ahLst/>
                    <a:rect l="l" t="t" r="r" b="b"/>
                    <a:pathLst>
                      <a:path w="488949" h="21462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2" name="CustomShape 120"/>
                  <p:cNvSpPr/>
                  <p:nvPr/>
                </p:nvSpPr>
                <p:spPr>
                  <a:xfrm>
                    <a:off x="2757960" y="231120"/>
                    <a:ext cx="146160" cy="156240"/>
                  </a:xfrm>
                  <a:custGeom>
                    <a:avLst/>
                    <a:gdLst/>
                    <a:ahLst/>
                    <a:rect l="l" t="t" r="r" b="b"/>
                    <a:pathLst>
                      <a:path w="219884" h="234649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3" name="CustomShape 121"/>
                  <p:cNvSpPr/>
                  <p:nvPr/>
                </p:nvSpPr>
                <p:spPr>
                  <a:xfrm>
                    <a:off x="2648520" y="226800"/>
                    <a:ext cx="354600" cy="620640"/>
                  </a:xfrm>
                  <a:custGeom>
                    <a:avLst/>
                    <a:gdLst/>
                    <a:ahLst/>
                    <a:rect l="l" t="t" r="r" b="b"/>
                    <a:pathLst>
                      <a:path w="530958" h="928227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74" name="CustomShape 122"/>
                <p:cNvSpPr/>
                <p:nvPr/>
              </p:nvSpPr>
              <p:spPr>
                <a:xfrm>
                  <a:off x="2825640" y="0"/>
                  <a:ext cx="10800" cy="2300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75" name="CustomShape 123"/>
              <p:cNvSpPr/>
              <p:nvPr/>
            </p:nvSpPr>
            <p:spPr>
              <a:xfrm>
                <a:off x="2724840" y="758880"/>
                <a:ext cx="80280" cy="48600"/>
              </a:xfrm>
              <a:custGeom>
                <a:avLst/>
                <a:gdLst/>
                <a:ahLst/>
                <a:rect l="l" t="t" r="r" b="b"/>
                <a:pathLst>
                  <a:path w="4857" h="2972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76" name="Group 124"/>
          <p:cNvGrpSpPr/>
          <p:nvPr/>
        </p:nvGrpSpPr>
        <p:grpSpPr>
          <a:xfrm>
            <a:off x="5462640" y="0"/>
            <a:ext cx="640080" cy="1176840"/>
            <a:chOff x="5462640" y="0"/>
            <a:chExt cx="640080" cy="1176840"/>
          </a:xfrm>
        </p:grpSpPr>
        <p:grpSp>
          <p:nvGrpSpPr>
            <p:cNvPr id="1877" name="Group 125"/>
            <p:cNvGrpSpPr/>
            <p:nvPr/>
          </p:nvGrpSpPr>
          <p:grpSpPr>
            <a:xfrm>
              <a:off x="5462640" y="536760"/>
              <a:ext cx="640080" cy="640080"/>
              <a:chOff x="5462640" y="536760"/>
              <a:chExt cx="640080" cy="640080"/>
            </a:xfrm>
          </p:grpSpPr>
          <p:sp>
            <p:nvSpPr>
              <p:cNvPr id="1878" name="CustomShape 126"/>
              <p:cNvSpPr/>
              <p:nvPr/>
            </p:nvSpPr>
            <p:spPr>
              <a:xfrm>
                <a:off x="5462640" y="536760"/>
                <a:ext cx="640080" cy="640080"/>
              </a:xfrm>
              <a:prstGeom prst="ellipse">
                <a:avLst/>
              </a:prstGeom>
              <a:solidFill>
                <a:srgbClr val="76dc35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9" name="CustomShape 127"/>
              <p:cNvSpPr/>
              <p:nvPr/>
            </p:nvSpPr>
            <p:spPr>
              <a:xfrm>
                <a:off x="5559840" y="633960"/>
                <a:ext cx="445680" cy="445680"/>
              </a:xfrm>
              <a:prstGeom prst="ellipse">
                <a:avLst/>
              </a:prstGeom>
              <a:solidFill>
                <a:srgbClr val="76dc35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80" name="Group 128"/>
            <p:cNvGrpSpPr/>
            <p:nvPr/>
          </p:nvGrpSpPr>
          <p:grpSpPr>
            <a:xfrm>
              <a:off x="5645160" y="0"/>
              <a:ext cx="269640" cy="1041120"/>
              <a:chOff x="5645160" y="0"/>
              <a:chExt cx="269640" cy="1041120"/>
            </a:xfrm>
          </p:grpSpPr>
          <p:grpSp>
            <p:nvGrpSpPr>
              <p:cNvPr id="1881" name="Group 129"/>
              <p:cNvGrpSpPr/>
              <p:nvPr/>
            </p:nvGrpSpPr>
            <p:grpSpPr>
              <a:xfrm>
                <a:off x="5645160" y="0"/>
                <a:ext cx="269640" cy="1041120"/>
                <a:chOff x="5645160" y="0"/>
                <a:chExt cx="269640" cy="1041120"/>
              </a:xfrm>
            </p:grpSpPr>
            <p:grpSp>
              <p:nvGrpSpPr>
                <p:cNvPr id="1882" name="Group 130"/>
                <p:cNvGrpSpPr/>
                <p:nvPr/>
              </p:nvGrpSpPr>
              <p:grpSpPr>
                <a:xfrm>
                  <a:off x="5645160" y="378720"/>
                  <a:ext cx="269640" cy="662400"/>
                  <a:chOff x="5645160" y="378720"/>
                  <a:chExt cx="269640" cy="662400"/>
                </a:xfrm>
              </p:grpSpPr>
              <p:sp>
                <p:nvSpPr>
                  <p:cNvPr id="1883" name="CustomShape 131"/>
                  <p:cNvSpPr/>
                  <p:nvPr/>
                </p:nvSpPr>
                <p:spPr>
                  <a:xfrm>
                    <a:off x="5704560" y="383040"/>
                    <a:ext cx="143280" cy="148320"/>
                  </a:xfrm>
                  <a:custGeom>
                    <a:avLst/>
                    <a:gdLst/>
                    <a:ahLst/>
                    <a:rect l="l" t="t" r="r" b="b"/>
                    <a:pathLst>
                      <a:path w="215728" h="222824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4" name="CustomShape 132"/>
                  <p:cNvSpPr/>
                  <p:nvPr/>
                </p:nvSpPr>
                <p:spPr>
                  <a:xfrm>
                    <a:off x="5670720" y="519840"/>
                    <a:ext cx="216360" cy="152640"/>
                  </a:xfrm>
                  <a:custGeom>
                    <a:avLst/>
                    <a:gdLst/>
                    <a:ahLst/>
                    <a:rect l="l" t="t" r="r" b="b"/>
                    <a:pathLst>
                      <a:path w="324636" h="229478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5" name="CustomShape 133"/>
                  <p:cNvSpPr/>
                  <p:nvPr/>
                </p:nvSpPr>
                <p:spPr>
                  <a:xfrm>
                    <a:off x="5649840" y="675000"/>
                    <a:ext cx="259560" cy="361080"/>
                  </a:xfrm>
                  <a:custGeom>
                    <a:avLst/>
                    <a:gdLst/>
                    <a:ahLst/>
                    <a:rect l="l" t="t" r="r" b="b"/>
                    <a:pathLst>
                      <a:path w="389306" h="540604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6" name="CustomShape 134"/>
                  <p:cNvSpPr/>
                  <p:nvPr/>
                </p:nvSpPr>
                <p:spPr>
                  <a:xfrm>
                    <a:off x="5645160" y="378720"/>
                    <a:ext cx="269640" cy="662400"/>
                  </a:xfrm>
                  <a:custGeom>
                    <a:avLst/>
                    <a:gdLst/>
                    <a:ahLst/>
                    <a:rect l="l" t="t" r="r" b="b"/>
                    <a:pathLst>
                      <a:path w="404159" h="990908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87" name="CustomShape 135"/>
                <p:cNvSpPr/>
                <p:nvPr/>
              </p:nvSpPr>
              <p:spPr>
                <a:xfrm>
                  <a:off x="5770080" y="0"/>
                  <a:ext cx="10800" cy="38196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88" name="CustomShape 136"/>
              <p:cNvSpPr/>
              <p:nvPr/>
            </p:nvSpPr>
            <p:spPr>
              <a:xfrm>
                <a:off x="5686200" y="813600"/>
                <a:ext cx="46440" cy="11160"/>
              </a:xfrm>
              <a:custGeom>
                <a:avLst/>
                <a:gdLst/>
                <a:ahLst/>
                <a:rect l="l" t="t" r="r" b="b"/>
                <a:pathLst>
                  <a:path w="2828" h="725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9" name="CustomShape 137"/>
              <p:cNvSpPr/>
              <p:nvPr/>
            </p:nvSpPr>
            <p:spPr>
              <a:xfrm>
                <a:off x="5689800" y="878040"/>
                <a:ext cx="50040" cy="11160"/>
              </a:xfrm>
              <a:custGeom>
                <a:avLst/>
                <a:gdLst/>
                <a:ahLst/>
                <a:rect l="l" t="t" r="r" b="b"/>
                <a:pathLst>
                  <a:path w="3045" h="724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0" name="CustomShape 138"/>
              <p:cNvSpPr/>
              <p:nvPr/>
            </p:nvSpPr>
            <p:spPr>
              <a:xfrm>
                <a:off x="5687640" y="947160"/>
                <a:ext cx="25560" cy="5040"/>
              </a:xfrm>
              <a:custGeom>
                <a:avLst/>
                <a:gdLst/>
                <a:ahLst/>
                <a:rect l="l" t="t" r="r" b="b"/>
                <a:pathLst>
                  <a:path w="1595" h="362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1" name="CustomShape 139"/>
              <p:cNvSpPr/>
              <p:nvPr/>
            </p:nvSpPr>
            <p:spPr>
              <a:xfrm>
                <a:off x="5765040" y="1008000"/>
                <a:ext cx="11160" cy="3600"/>
              </a:xfrm>
              <a:custGeom>
                <a:avLst/>
                <a:gdLst/>
                <a:ahLst/>
                <a:rect l="l" t="t" r="r" b="b"/>
                <a:pathLst>
                  <a:path w="725" h="29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92" name="Group 140"/>
          <p:cNvGrpSpPr/>
          <p:nvPr/>
        </p:nvGrpSpPr>
        <p:grpSpPr>
          <a:xfrm>
            <a:off x="2221920" y="0"/>
            <a:ext cx="319320" cy="1231200"/>
            <a:chOff x="2221920" y="0"/>
            <a:chExt cx="319320" cy="1231200"/>
          </a:xfrm>
        </p:grpSpPr>
        <p:grpSp>
          <p:nvGrpSpPr>
            <p:cNvPr id="1893" name="Group 141"/>
            <p:cNvGrpSpPr/>
            <p:nvPr/>
          </p:nvGrpSpPr>
          <p:grpSpPr>
            <a:xfrm>
              <a:off x="2221920" y="911880"/>
              <a:ext cx="319320" cy="319320"/>
              <a:chOff x="2221920" y="911880"/>
              <a:chExt cx="319320" cy="319320"/>
            </a:xfrm>
          </p:grpSpPr>
          <p:sp>
            <p:nvSpPr>
              <p:cNvPr id="1894" name="CustomShape 142"/>
              <p:cNvSpPr/>
              <p:nvPr/>
            </p:nvSpPr>
            <p:spPr>
              <a:xfrm>
                <a:off x="2221920" y="911880"/>
                <a:ext cx="319320" cy="31932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5" name="CustomShape 143"/>
              <p:cNvSpPr/>
              <p:nvPr/>
            </p:nvSpPr>
            <p:spPr>
              <a:xfrm>
                <a:off x="2270520" y="960480"/>
                <a:ext cx="222120" cy="22212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96" name="Group 144"/>
            <p:cNvGrpSpPr/>
            <p:nvPr/>
          </p:nvGrpSpPr>
          <p:grpSpPr>
            <a:xfrm>
              <a:off x="2326320" y="0"/>
              <a:ext cx="110520" cy="1144800"/>
              <a:chOff x="2326320" y="0"/>
              <a:chExt cx="110520" cy="1144800"/>
            </a:xfrm>
          </p:grpSpPr>
          <p:grpSp>
            <p:nvGrpSpPr>
              <p:cNvPr id="1897" name="Group 145"/>
              <p:cNvGrpSpPr/>
              <p:nvPr/>
            </p:nvGrpSpPr>
            <p:grpSpPr>
              <a:xfrm>
                <a:off x="2326320" y="0"/>
                <a:ext cx="110520" cy="1144800"/>
                <a:chOff x="2326320" y="0"/>
                <a:chExt cx="110520" cy="1144800"/>
              </a:xfrm>
            </p:grpSpPr>
            <p:grpSp>
              <p:nvGrpSpPr>
                <p:cNvPr id="1898" name="Group 146"/>
                <p:cNvGrpSpPr/>
                <p:nvPr/>
              </p:nvGrpSpPr>
              <p:grpSpPr>
                <a:xfrm>
                  <a:off x="2326320" y="910800"/>
                  <a:ext cx="110520" cy="234000"/>
                  <a:chOff x="2326320" y="910800"/>
                  <a:chExt cx="110520" cy="234000"/>
                </a:xfrm>
              </p:grpSpPr>
              <p:sp>
                <p:nvSpPr>
                  <p:cNvPr id="1899" name="CustomShape 147"/>
                  <p:cNvSpPr/>
                  <p:nvPr/>
                </p:nvSpPr>
                <p:spPr>
                  <a:xfrm>
                    <a:off x="2339280" y="914760"/>
                    <a:ext cx="78840" cy="7740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0" name="CustomShape 148"/>
                  <p:cNvSpPr/>
                  <p:nvPr/>
                </p:nvSpPr>
                <p:spPr>
                  <a:xfrm>
                    <a:off x="2331360" y="993240"/>
                    <a:ext cx="99720" cy="14688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1" name="CustomShape 149"/>
                  <p:cNvSpPr/>
                  <p:nvPr/>
                </p:nvSpPr>
                <p:spPr>
                  <a:xfrm>
                    <a:off x="2326320" y="910800"/>
                    <a:ext cx="110520" cy="23400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902" name="CustomShape 150"/>
                <p:cNvSpPr/>
                <p:nvPr/>
              </p:nvSpPr>
              <p:spPr>
                <a:xfrm>
                  <a:off x="2373480" y="0"/>
                  <a:ext cx="10800" cy="9136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903" name="CustomShape 151"/>
              <p:cNvSpPr/>
              <p:nvPr/>
            </p:nvSpPr>
            <p:spPr>
              <a:xfrm>
                <a:off x="2358000" y="1093320"/>
                <a:ext cx="17280" cy="1836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04" name="PlaceHolder 15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05" name="PlaceHolder 15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acb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"/>
          <p:cNvGrpSpPr/>
          <p:nvPr/>
        </p:nvGrpSpPr>
        <p:grpSpPr>
          <a:xfrm>
            <a:off x="7374960" y="4521600"/>
            <a:ext cx="229680" cy="241920"/>
            <a:chOff x="7374960" y="4521600"/>
            <a:chExt cx="229680" cy="241920"/>
          </a:xfrm>
        </p:grpSpPr>
        <p:sp>
          <p:nvSpPr>
            <p:cNvPr id="190" name="CustomShape 2"/>
            <p:cNvSpPr/>
            <p:nvPr/>
          </p:nvSpPr>
          <p:spPr>
            <a:xfrm>
              <a:off x="7381080" y="4686120"/>
              <a:ext cx="64800" cy="7740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"/>
            <p:cNvSpPr/>
            <p:nvPr/>
          </p:nvSpPr>
          <p:spPr>
            <a:xfrm>
              <a:off x="7533720" y="4521600"/>
              <a:ext cx="64800" cy="7740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"/>
            <p:cNvSpPr/>
            <p:nvPr/>
          </p:nvSpPr>
          <p:spPr>
            <a:xfrm>
              <a:off x="7374960" y="4527360"/>
              <a:ext cx="73800" cy="684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"/>
            <p:cNvSpPr/>
            <p:nvPr/>
          </p:nvSpPr>
          <p:spPr>
            <a:xfrm>
              <a:off x="7530840" y="4688640"/>
              <a:ext cx="73800" cy="6876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4" name="Group 6"/>
          <p:cNvGrpSpPr/>
          <p:nvPr/>
        </p:nvGrpSpPr>
        <p:grpSpPr>
          <a:xfrm>
            <a:off x="8747640" y="2424600"/>
            <a:ext cx="229680" cy="241920"/>
            <a:chOff x="8747640" y="2424600"/>
            <a:chExt cx="229680" cy="241920"/>
          </a:xfrm>
        </p:grpSpPr>
        <p:sp>
          <p:nvSpPr>
            <p:cNvPr id="195" name="CustomShape 7"/>
            <p:cNvSpPr/>
            <p:nvPr/>
          </p:nvSpPr>
          <p:spPr>
            <a:xfrm>
              <a:off x="8753760" y="2589120"/>
              <a:ext cx="64800" cy="7740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>
              <a:off x="8906400" y="2424600"/>
              <a:ext cx="64800" cy="7740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8747640" y="2430360"/>
              <a:ext cx="73800" cy="684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0"/>
            <p:cNvSpPr/>
            <p:nvPr/>
          </p:nvSpPr>
          <p:spPr>
            <a:xfrm>
              <a:off x="8903520" y="2592000"/>
              <a:ext cx="73800" cy="6876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" name="Group 11"/>
          <p:cNvGrpSpPr/>
          <p:nvPr/>
        </p:nvGrpSpPr>
        <p:grpSpPr>
          <a:xfrm>
            <a:off x="8641800" y="3679920"/>
            <a:ext cx="230040" cy="200880"/>
            <a:chOff x="8641800" y="3679920"/>
            <a:chExt cx="230040" cy="200880"/>
          </a:xfrm>
        </p:grpSpPr>
        <p:sp>
          <p:nvSpPr>
            <p:cNvPr id="200" name="CustomShape 12"/>
            <p:cNvSpPr/>
            <p:nvPr/>
          </p:nvSpPr>
          <p:spPr>
            <a:xfrm rot="5400000">
              <a:off x="8825040" y="3743280"/>
              <a:ext cx="25560" cy="676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3"/>
            <p:cNvSpPr/>
            <p:nvPr/>
          </p:nvSpPr>
          <p:spPr>
            <a:xfrm rot="5400000">
              <a:off x="8662680" y="3743280"/>
              <a:ext cx="25560" cy="676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4"/>
            <p:cNvSpPr/>
            <p:nvPr/>
          </p:nvSpPr>
          <p:spPr>
            <a:xfrm rot="5400000">
              <a:off x="8768520" y="3827520"/>
              <a:ext cx="59760" cy="4176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5"/>
            <p:cNvSpPr/>
            <p:nvPr/>
          </p:nvSpPr>
          <p:spPr>
            <a:xfrm rot="5400000">
              <a:off x="8686440" y="3828600"/>
              <a:ext cx="60840" cy="4356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6"/>
            <p:cNvSpPr/>
            <p:nvPr/>
          </p:nvSpPr>
          <p:spPr>
            <a:xfrm rot="5400000">
              <a:off x="8688240" y="3690000"/>
              <a:ext cx="52560" cy="4176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7"/>
            <p:cNvSpPr/>
            <p:nvPr/>
          </p:nvSpPr>
          <p:spPr>
            <a:xfrm rot="5400000">
              <a:off x="8772480" y="3684240"/>
              <a:ext cx="51120" cy="4212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6" name="Group 18"/>
          <p:cNvGrpSpPr/>
          <p:nvPr/>
        </p:nvGrpSpPr>
        <p:grpSpPr>
          <a:xfrm>
            <a:off x="8002440" y="1098000"/>
            <a:ext cx="238680" cy="238680"/>
            <a:chOff x="8002440" y="1098000"/>
            <a:chExt cx="238680" cy="238680"/>
          </a:xfrm>
        </p:grpSpPr>
        <p:sp>
          <p:nvSpPr>
            <p:cNvPr id="207" name="CustomShape 19"/>
            <p:cNvSpPr/>
            <p:nvPr/>
          </p:nvSpPr>
          <p:spPr>
            <a:xfrm rot="18900000">
              <a:off x="8100720" y="1271160"/>
              <a:ext cx="47520" cy="5688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"/>
            <p:cNvSpPr/>
            <p:nvPr/>
          </p:nvSpPr>
          <p:spPr>
            <a:xfrm rot="18900000">
              <a:off x="8094960" y="1106280"/>
              <a:ext cx="47520" cy="5652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"/>
            <p:cNvSpPr/>
            <p:nvPr/>
          </p:nvSpPr>
          <p:spPr>
            <a:xfrm rot="18900000">
              <a:off x="8012160" y="1190520"/>
              <a:ext cx="54000" cy="5004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2"/>
            <p:cNvSpPr/>
            <p:nvPr/>
          </p:nvSpPr>
          <p:spPr>
            <a:xfrm rot="18900000">
              <a:off x="8177400" y="1193400"/>
              <a:ext cx="54000" cy="5004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roup 23"/>
          <p:cNvGrpSpPr/>
          <p:nvPr/>
        </p:nvGrpSpPr>
        <p:grpSpPr>
          <a:xfrm>
            <a:off x="6800040" y="0"/>
            <a:ext cx="984240" cy="1664640"/>
            <a:chOff x="6800040" y="0"/>
            <a:chExt cx="984240" cy="1664640"/>
          </a:xfrm>
        </p:grpSpPr>
        <p:sp>
          <p:nvSpPr>
            <p:cNvPr id="212" name="CustomShape 24"/>
            <p:cNvSpPr/>
            <p:nvPr/>
          </p:nvSpPr>
          <p:spPr>
            <a:xfrm>
              <a:off x="6800040" y="680400"/>
              <a:ext cx="984240" cy="984240"/>
            </a:xfrm>
            <a:prstGeom prst="ellipse">
              <a:avLst/>
            </a:pr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5"/>
            <p:cNvSpPr/>
            <p:nvPr/>
          </p:nvSpPr>
          <p:spPr>
            <a:xfrm>
              <a:off x="6949440" y="829800"/>
              <a:ext cx="685440" cy="685440"/>
            </a:xfrm>
            <a:prstGeom prst="ellipse">
              <a:avLst/>
            </a:pr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4" name="Group 26"/>
            <p:cNvGrpSpPr/>
            <p:nvPr/>
          </p:nvGrpSpPr>
          <p:grpSpPr>
            <a:xfrm>
              <a:off x="7068600" y="0"/>
              <a:ext cx="479160" cy="1395360"/>
              <a:chOff x="7068600" y="0"/>
              <a:chExt cx="479160" cy="1395360"/>
            </a:xfrm>
          </p:grpSpPr>
          <p:grpSp>
            <p:nvGrpSpPr>
              <p:cNvPr id="215" name="Group 27"/>
              <p:cNvGrpSpPr/>
              <p:nvPr/>
            </p:nvGrpSpPr>
            <p:grpSpPr>
              <a:xfrm>
                <a:off x="7068600" y="554040"/>
                <a:ext cx="479160" cy="841320"/>
                <a:chOff x="7068600" y="554040"/>
                <a:chExt cx="479160" cy="841320"/>
              </a:xfrm>
            </p:grpSpPr>
            <p:sp>
              <p:nvSpPr>
                <p:cNvPr id="216" name="CustomShape 28"/>
                <p:cNvSpPr/>
                <p:nvPr/>
              </p:nvSpPr>
              <p:spPr>
                <a:xfrm>
                  <a:off x="7205760" y="560160"/>
                  <a:ext cx="207000" cy="213120"/>
                </a:xfrm>
                <a:custGeom>
                  <a:avLst/>
                  <a:gdLst/>
                  <a:ahLst/>
                  <a:rect l="l" t="t" r="r" b="b"/>
                  <a:pathLst>
                    <a:path w="202080" h="208143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" name="CustomShape 29"/>
                <p:cNvSpPr/>
                <p:nvPr/>
              </p:nvSpPr>
              <p:spPr>
                <a:xfrm>
                  <a:off x="7083720" y="774000"/>
                  <a:ext cx="456120" cy="609120"/>
                </a:xfrm>
                <a:custGeom>
                  <a:avLst/>
                  <a:gdLst/>
                  <a:ahLst/>
                  <a:rect l="l" t="t" r="r" b="b"/>
                  <a:pathLst>
                    <a:path w="444195" h="592827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" name="CustomShape 30"/>
                <p:cNvSpPr/>
                <p:nvPr/>
              </p:nvSpPr>
              <p:spPr>
                <a:xfrm>
                  <a:off x="7068600" y="554040"/>
                  <a:ext cx="479160" cy="841320"/>
                </a:xfrm>
                <a:custGeom>
                  <a:avLst/>
                  <a:gdLst/>
                  <a:ahLst/>
                  <a:rect l="l" t="t" r="r" b="b"/>
                  <a:pathLst>
                    <a:path w="466728" h="818636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9" name="CustomShape 31"/>
              <p:cNvSpPr/>
              <p:nvPr/>
            </p:nvSpPr>
            <p:spPr>
              <a:xfrm>
                <a:off x="7302960" y="0"/>
                <a:ext cx="17280" cy="5594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20" name="Group 32"/>
          <p:cNvGrpSpPr/>
          <p:nvPr/>
        </p:nvGrpSpPr>
        <p:grpSpPr>
          <a:xfrm>
            <a:off x="8330040" y="0"/>
            <a:ext cx="851040" cy="2238480"/>
            <a:chOff x="8330040" y="0"/>
            <a:chExt cx="851040" cy="2238480"/>
          </a:xfrm>
        </p:grpSpPr>
        <p:grpSp>
          <p:nvGrpSpPr>
            <p:cNvPr id="221" name="Group 33"/>
            <p:cNvGrpSpPr/>
            <p:nvPr/>
          </p:nvGrpSpPr>
          <p:grpSpPr>
            <a:xfrm>
              <a:off x="8330040" y="1387440"/>
              <a:ext cx="851040" cy="851040"/>
              <a:chOff x="8330040" y="1387440"/>
              <a:chExt cx="851040" cy="851040"/>
            </a:xfrm>
          </p:grpSpPr>
          <p:sp>
            <p:nvSpPr>
              <p:cNvPr id="222" name="CustomShape 34"/>
              <p:cNvSpPr/>
              <p:nvPr/>
            </p:nvSpPr>
            <p:spPr>
              <a:xfrm>
                <a:off x="8330040" y="1387440"/>
                <a:ext cx="851040" cy="8510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35"/>
              <p:cNvSpPr/>
              <p:nvPr/>
            </p:nvSpPr>
            <p:spPr>
              <a:xfrm>
                <a:off x="8459280" y="1516320"/>
                <a:ext cx="592560" cy="59256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4" name="Group 36"/>
            <p:cNvGrpSpPr/>
            <p:nvPr/>
          </p:nvGrpSpPr>
          <p:grpSpPr>
            <a:xfrm>
              <a:off x="8512200" y="0"/>
              <a:ext cx="491040" cy="2057040"/>
              <a:chOff x="8512200" y="0"/>
              <a:chExt cx="491040" cy="2057040"/>
            </a:xfrm>
          </p:grpSpPr>
          <p:grpSp>
            <p:nvGrpSpPr>
              <p:cNvPr id="225" name="Group 37"/>
              <p:cNvGrpSpPr/>
              <p:nvPr/>
            </p:nvGrpSpPr>
            <p:grpSpPr>
              <a:xfrm>
                <a:off x="8512200" y="1401480"/>
                <a:ext cx="491040" cy="655560"/>
                <a:chOff x="8512200" y="1401480"/>
                <a:chExt cx="491040" cy="655560"/>
              </a:xfrm>
            </p:grpSpPr>
            <p:sp>
              <p:nvSpPr>
                <p:cNvPr id="226" name="CustomShape 38"/>
                <p:cNvSpPr/>
                <p:nvPr/>
              </p:nvSpPr>
              <p:spPr>
                <a:xfrm>
                  <a:off x="8659800" y="1417680"/>
                  <a:ext cx="183600" cy="172080"/>
                </a:xfrm>
                <a:custGeom>
                  <a:avLst/>
                  <a:gdLst/>
                  <a:ahLst/>
                  <a:rect l="l" t="t" r="r" b="b"/>
                  <a:pathLst>
                    <a:path w="179593" h="168416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" name="CustomShape 39"/>
                <p:cNvSpPr/>
                <p:nvPr/>
              </p:nvSpPr>
              <p:spPr>
                <a:xfrm>
                  <a:off x="8523360" y="1575000"/>
                  <a:ext cx="465840" cy="474480"/>
                </a:xfrm>
                <a:custGeom>
                  <a:avLst/>
                  <a:gdLst/>
                  <a:ahLst/>
                  <a:rect l="l" t="t" r="r" b="b"/>
                  <a:pathLst>
                    <a:path w="453667" h="462047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8" name="CustomShape 40"/>
                <p:cNvSpPr/>
                <p:nvPr/>
              </p:nvSpPr>
              <p:spPr>
                <a:xfrm>
                  <a:off x="8512200" y="1401480"/>
                  <a:ext cx="491040" cy="655560"/>
                </a:xfrm>
                <a:custGeom>
                  <a:avLst/>
                  <a:gdLst/>
                  <a:ahLst/>
                  <a:rect l="l" t="t" r="r" b="b"/>
                  <a:pathLst>
                    <a:path w="478297" h="638209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9" name="CustomShape 41"/>
              <p:cNvSpPr/>
              <p:nvPr/>
            </p:nvSpPr>
            <p:spPr>
              <a:xfrm>
                <a:off x="8746920" y="0"/>
                <a:ext cx="17280" cy="140688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30" name="Group 42"/>
          <p:cNvGrpSpPr/>
          <p:nvPr/>
        </p:nvGrpSpPr>
        <p:grpSpPr>
          <a:xfrm>
            <a:off x="7811640" y="0"/>
            <a:ext cx="491040" cy="1146240"/>
            <a:chOff x="7811640" y="0"/>
            <a:chExt cx="491040" cy="1146240"/>
          </a:xfrm>
        </p:grpSpPr>
        <p:grpSp>
          <p:nvGrpSpPr>
            <p:cNvPr id="231" name="Group 43"/>
            <p:cNvGrpSpPr/>
            <p:nvPr/>
          </p:nvGrpSpPr>
          <p:grpSpPr>
            <a:xfrm>
              <a:off x="7811640" y="655200"/>
              <a:ext cx="491040" cy="491040"/>
              <a:chOff x="7811640" y="655200"/>
              <a:chExt cx="491040" cy="491040"/>
            </a:xfrm>
          </p:grpSpPr>
          <p:sp>
            <p:nvSpPr>
              <p:cNvPr id="232" name="CustomShape 44"/>
              <p:cNvSpPr/>
              <p:nvPr/>
            </p:nvSpPr>
            <p:spPr>
              <a:xfrm>
                <a:off x="7811640" y="655200"/>
                <a:ext cx="491040" cy="4910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45"/>
              <p:cNvSpPr/>
              <p:nvPr/>
            </p:nvSpPr>
            <p:spPr>
              <a:xfrm>
                <a:off x="7886520" y="729720"/>
                <a:ext cx="342000" cy="34200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" name="Group 46"/>
            <p:cNvGrpSpPr/>
            <p:nvPr/>
          </p:nvGrpSpPr>
          <p:grpSpPr>
            <a:xfrm>
              <a:off x="7979040" y="0"/>
              <a:ext cx="170280" cy="1015920"/>
              <a:chOff x="7979040" y="0"/>
              <a:chExt cx="170280" cy="1015920"/>
            </a:xfrm>
          </p:grpSpPr>
          <p:grpSp>
            <p:nvGrpSpPr>
              <p:cNvPr id="235" name="Group 47"/>
              <p:cNvGrpSpPr/>
              <p:nvPr/>
            </p:nvGrpSpPr>
            <p:grpSpPr>
              <a:xfrm>
                <a:off x="7979040" y="655920"/>
                <a:ext cx="170280" cy="360000"/>
                <a:chOff x="7979040" y="655920"/>
                <a:chExt cx="170280" cy="360000"/>
              </a:xfrm>
            </p:grpSpPr>
            <p:sp>
              <p:nvSpPr>
                <p:cNvPr id="236" name="CustomShape 48"/>
                <p:cNvSpPr/>
                <p:nvPr/>
              </p:nvSpPr>
              <p:spPr>
                <a:xfrm>
                  <a:off x="7999200" y="662400"/>
                  <a:ext cx="122040" cy="119520"/>
                </a:xfrm>
                <a:custGeom>
                  <a:avLst/>
                  <a:gdLst/>
                  <a:ahLst/>
                  <a:rect l="l" t="t" r="r" b="b"/>
                  <a:pathLst>
                    <a:path w="119489" h="117177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" name="CustomShape 49"/>
                <p:cNvSpPr/>
                <p:nvPr/>
              </p:nvSpPr>
              <p:spPr>
                <a:xfrm>
                  <a:off x="7986960" y="783000"/>
                  <a:ext cx="154080" cy="226440"/>
                </a:xfrm>
                <a:custGeom>
                  <a:avLst/>
                  <a:gdLst/>
                  <a:ahLst/>
                  <a:rect l="l" t="t" r="r" b="b"/>
                  <a:pathLst>
                    <a:path w="150661" h="221107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" name="CustomShape 50"/>
                <p:cNvSpPr/>
                <p:nvPr/>
              </p:nvSpPr>
              <p:spPr>
                <a:xfrm>
                  <a:off x="7979040" y="655920"/>
                  <a:ext cx="170280" cy="360000"/>
                </a:xfrm>
                <a:custGeom>
                  <a:avLst/>
                  <a:gdLst/>
                  <a:ahLst/>
                  <a:rect l="l" t="t" r="r" b="b"/>
                  <a:pathLst>
                    <a:path w="166690" h="350998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9" name="CustomShape 51"/>
              <p:cNvSpPr/>
              <p:nvPr/>
            </p:nvSpPr>
            <p:spPr>
              <a:xfrm>
                <a:off x="8051760" y="0"/>
                <a:ext cx="17280" cy="6613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40" name="Group 52"/>
          <p:cNvGrpSpPr/>
          <p:nvPr/>
        </p:nvGrpSpPr>
        <p:grpSpPr>
          <a:xfrm>
            <a:off x="8019000" y="0"/>
            <a:ext cx="808920" cy="3720960"/>
            <a:chOff x="8019000" y="0"/>
            <a:chExt cx="808920" cy="3720960"/>
          </a:xfrm>
        </p:grpSpPr>
        <p:grpSp>
          <p:nvGrpSpPr>
            <p:cNvPr id="241" name="Group 53"/>
            <p:cNvGrpSpPr/>
            <p:nvPr/>
          </p:nvGrpSpPr>
          <p:grpSpPr>
            <a:xfrm>
              <a:off x="8019000" y="2656080"/>
              <a:ext cx="808920" cy="1064880"/>
              <a:chOff x="8019000" y="2656080"/>
              <a:chExt cx="808920" cy="1064880"/>
            </a:xfrm>
          </p:grpSpPr>
          <p:sp>
            <p:nvSpPr>
              <p:cNvPr id="242" name="CustomShape 54"/>
              <p:cNvSpPr/>
              <p:nvPr/>
            </p:nvSpPr>
            <p:spPr>
              <a:xfrm>
                <a:off x="8019000" y="2656080"/>
                <a:ext cx="808920" cy="106488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55"/>
              <p:cNvSpPr/>
              <p:nvPr/>
            </p:nvSpPr>
            <p:spPr>
              <a:xfrm>
                <a:off x="8141760" y="2817720"/>
                <a:ext cx="563400" cy="74160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4" name="Group 56"/>
            <p:cNvGrpSpPr/>
            <p:nvPr/>
          </p:nvGrpSpPr>
          <p:grpSpPr>
            <a:xfrm>
              <a:off x="8278560" y="0"/>
              <a:ext cx="281520" cy="3515040"/>
              <a:chOff x="8278560" y="0"/>
              <a:chExt cx="281520" cy="3515040"/>
            </a:xfrm>
          </p:grpSpPr>
          <p:grpSp>
            <p:nvGrpSpPr>
              <p:cNvPr id="245" name="Group 57"/>
              <p:cNvGrpSpPr/>
              <p:nvPr/>
            </p:nvGrpSpPr>
            <p:grpSpPr>
              <a:xfrm>
                <a:off x="8278560" y="2641320"/>
                <a:ext cx="281520" cy="873720"/>
                <a:chOff x="8278560" y="2641320"/>
                <a:chExt cx="281520" cy="873720"/>
              </a:xfrm>
            </p:grpSpPr>
            <p:sp>
              <p:nvSpPr>
                <p:cNvPr id="246" name="CustomShape 58"/>
                <p:cNvSpPr/>
                <p:nvPr/>
              </p:nvSpPr>
              <p:spPr>
                <a:xfrm>
                  <a:off x="8283960" y="2853720"/>
                  <a:ext cx="268200" cy="654840"/>
                </a:xfrm>
                <a:custGeom>
                  <a:avLst/>
                  <a:gdLst/>
                  <a:ahLst/>
                  <a:rect l="l" t="t" r="r" b="b"/>
                  <a:pathLst>
                    <a:path w="261578" h="637356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7" name="CustomShape 59"/>
                <p:cNvSpPr/>
                <p:nvPr/>
              </p:nvSpPr>
              <p:spPr>
                <a:xfrm>
                  <a:off x="8337240" y="2648520"/>
                  <a:ext cx="163800" cy="201960"/>
                </a:xfrm>
                <a:custGeom>
                  <a:avLst/>
                  <a:gdLst/>
                  <a:ahLst/>
                  <a:rect l="l" t="t" r="r" b="b"/>
                  <a:pathLst>
                    <a:path w="160096" h="197298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8" name="CustomShape 60"/>
                <p:cNvSpPr/>
                <p:nvPr/>
              </p:nvSpPr>
              <p:spPr>
                <a:xfrm>
                  <a:off x="8278560" y="2641320"/>
                  <a:ext cx="281520" cy="873720"/>
                </a:xfrm>
                <a:custGeom>
                  <a:avLst/>
                  <a:gdLst/>
                  <a:ahLst/>
                  <a:rect l="l" t="t" r="r" b="b"/>
                  <a:pathLst>
                    <a:path w="274793" h="850085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9" name="CustomShape 61"/>
              <p:cNvSpPr/>
              <p:nvPr/>
            </p:nvSpPr>
            <p:spPr>
              <a:xfrm>
                <a:off x="8412840" y="0"/>
                <a:ext cx="17280" cy="26467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0" name="Group 62"/>
          <p:cNvGrpSpPr/>
          <p:nvPr/>
        </p:nvGrpSpPr>
        <p:grpSpPr>
          <a:xfrm>
            <a:off x="7260840" y="0"/>
            <a:ext cx="984240" cy="4609800"/>
            <a:chOff x="7260840" y="0"/>
            <a:chExt cx="984240" cy="4609800"/>
          </a:xfrm>
        </p:grpSpPr>
        <p:grpSp>
          <p:nvGrpSpPr>
            <p:cNvPr id="251" name="Group 63"/>
            <p:cNvGrpSpPr/>
            <p:nvPr/>
          </p:nvGrpSpPr>
          <p:grpSpPr>
            <a:xfrm>
              <a:off x="7260840" y="3625560"/>
              <a:ext cx="984240" cy="984240"/>
              <a:chOff x="7260840" y="3625560"/>
              <a:chExt cx="984240" cy="984240"/>
            </a:xfrm>
          </p:grpSpPr>
          <p:sp>
            <p:nvSpPr>
              <p:cNvPr id="252" name="CustomShape 64"/>
              <p:cNvSpPr/>
              <p:nvPr/>
            </p:nvSpPr>
            <p:spPr>
              <a:xfrm>
                <a:off x="7260840" y="3625560"/>
                <a:ext cx="984240" cy="9842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65"/>
              <p:cNvSpPr/>
              <p:nvPr/>
            </p:nvSpPr>
            <p:spPr>
              <a:xfrm>
                <a:off x="7410240" y="3774960"/>
                <a:ext cx="685440" cy="6854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4" name="Group 66"/>
            <p:cNvGrpSpPr/>
            <p:nvPr/>
          </p:nvGrpSpPr>
          <p:grpSpPr>
            <a:xfrm>
              <a:off x="7473240" y="0"/>
              <a:ext cx="545400" cy="4333320"/>
              <a:chOff x="7473240" y="0"/>
              <a:chExt cx="545400" cy="4333320"/>
            </a:xfrm>
          </p:grpSpPr>
          <p:grpSp>
            <p:nvGrpSpPr>
              <p:cNvPr id="255" name="Group 67"/>
              <p:cNvGrpSpPr/>
              <p:nvPr/>
            </p:nvGrpSpPr>
            <p:grpSpPr>
              <a:xfrm>
                <a:off x="7473240" y="3379320"/>
                <a:ext cx="545400" cy="954000"/>
                <a:chOff x="7473240" y="3379320"/>
                <a:chExt cx="545400" cy="954000"/>
              </a:xfrm>
            </p:grpSpPr>
            <p:sp>
              <p:nvSpPr>
                <p:cNvPr id="256" name="CustomShape 68"/>
                <p:cNvSpPr/>
                <p:nvPr/>
              </p:nvSpPr>
              <p:spPr>
                <a:xfrm>
                  <a:off x="7482240" y="3607920"/>
                  <a:ext cx="524880" cy="513720"/>
                </a:xfrm>
                <a:custGeom>
                  <a:avLst/>
                  <a:gdLst/>
                  <a:ahLst/>
                  <a:rect l="l" t="t" r="r" b="b"/>
                  <a:pathLst>
                    <a:path w="510950" h="500199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7" name="CustomShape 69"/>
                <p:cNvSpPr/>
                <p:nvPr/>
              </p:nvSpPr>
              <p:spPr>
                <a:xfrm>
                  <a:off x="7503480" y="4100400"/>
                  <a:ext cx="502200" cy="219960"/>
                </a:xfrm>
                <a:custGeom>
                  <a:avLst/>
                  <a:gdLst/>
                  <a:ahLst/>
                  <a:rect l="l" t="t" r="r" b="b"/>
                  <a:pathLst>
                    <a:path w="488949" h="214629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8" name="CustomShape 70"/>
                <p:cNvSpPr/>
                <p:nvPr/>
              </p:nvSpPr>
              <p:spPr>
                <a:xfrm>
                  <a:off x="7641360" y="3385800"/>
                  <a:ext cx="225360" cy="240480"/>
                </a:xfrm>
                <a:custGeom>
                  <a:avLst/>
                  <a:gdLst/>
                  <a:ahLst/>
                  <a:rect l="l" t="t" r="r" b="b"/>
                  <a:pathLst>
                    <a:path w="219884" h="234649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9" name="CustomShape 71"/>
                <p:cNvSpPr/>
                <p:nvPr/>
              </p:nvSpPr>
              <p:spPr>
                <a:xfrm>
                  <a:off x="7473240" y="3379320"/>
                  <a:ext cx="545400" cy="954000"/>
                </a:xfrm>
                <a:custGeom>
                  <a:avLst/>
                  <a:gdLst/>
                  <a:ahLst/>
                  <a:rect l="l" t="t" r="r" b="b"/>
                  <a:pathLst>
                    <a:path w="530958" h="928227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60" name="CustomShape 72"/>
              <p:cNvSpPr/>
              <p:nvPr/>
            </p:nvSpPr>
            <p:spPr>
              <a:xfrm>
                <a:off x="7745400" y="0"/>
                <a:ext cx="17280" cy="33847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1" name="Group 73"/>
          <p:cNvGrpSpPr/>
          <p:nvPr/>
        </p:nvGrpSpPr>
        <p:grpSpPr>
          <a:xfrm>
            <a:off x="7310160" y="1807200"/>
            <a:ext cx="147600" cy="168840"/>
            <a:chOff x="7310160" y="1807200"/>
            <a:chExt cx="147600" cy="168840"/>
          </a:xfrm>
        </p:grpSpPr>
        <p:sp>
          <p:nvSpPr>
            <p:cNvPr id="262" name="CustomShape 74"/>
            <p:cNvSpPr/>
            <p:nvPr/>
          </p:nvSpPr>
          <p:spPr>
            <a:xfrm>
              <a:off x="7372080" y="1807200"/>
              <a:ext cx="18360" cy="4932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75"/>
            <p:cNvSpPr/>
            <p:nvPr/>
          </p:nvSpPr>
          <p:spPr>
            <a:xfrm>
              <a:off x="7372080" y="1926720"/>
              <a:ext cx="18360" cy="4932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76"/>
            <p:cNvSpPr/>
            <p:nvPr/>
          </p:nvSpPr>
          <p:spPr>
            <a:xfrm>
              <a:off x="7412400" y="1846080"/>
              <a:ext cx="43560" cy="3060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77"/>
            <p:cNvSpPr/>
            <p:nvPr/>
          </p:nvSpPr>
          <p:spPr>
            <a:xfrm>
              <a:off x="7413120" y="1905120"/>
              <a:ext cx="44640" cy="320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78"/>
            <p:cNvSpPr/>
            <p:nvPr/>
          </p:nvSpPr>
          <p:spPr>
            <a:xfrm>
              <a:off x="7313760" y="1907640"/>
              <a:ext cx="38520" cy="3060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79"/>
            <p:cNvSpPr/>
            <p:nvPr/>
          </p:nvSpPr>
          <p:spPr>
            <a:xfrm>
              <a:off x="7310160" y="1846080"/>
              <a:ext cx="37440" cy="3060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8" name="Group 80"/>
          <p:cNvGrpSpPr/>
          <p:nvPr/>
        </p:nvGrpSpPr>
        <p:grpSpPr>
          <a:xfrm>
            <a:off x="6425640" y="0"/>
            <a:ext cx="984240" cy="3009600"/>
            <a:chOff x="6425640" y="0"/>
            <a:chExt cx="984240" cy="3009600"/>
          </a:xfrm>
        </p:grpSpPr>
        <p:grpSp>
          <p:nvGrpSpPr>
            <p:cNvPr id="269" name="Group 81"/>
            <p:cNvGrpSpPr/>
            <p:nvPr/>
          </p:nvGrpSpPr>
          <p:grpSpPr>
            <a:xfrm>
              <a:off x="6425640" y="2025360"/>
              <a:ext cx="984240" cy="984240"/>
              <a:chOff x="6425640" y="2025360"/>
              <a:chExt cx="984240" cy="984240"/>
            </a:xfrm>
          </p:grpSpPr>
          <p:sp>
            <p:nvSpPr>
              <p:cNvPr id="270" name="CustomShape 82"/>
              <p:cNvSpPr/>
              <p:nvPr/>
            </p:nvSpPr>
            <p:spPr>
              <a:xfrm>
                <a:off x="6425640" y="2025360"/>
                <a:ext cx="984240" cy="9842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83"/>
              <p:cNvSpPr/>
              <p:nvPr/>
            </p:nvSpPr>
            <p:spPr>
              <a:xfrm>
                <a:off x="6575040" y="2174760"/>
                <a:ext cx="685440" cy="6854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2" name="Group 84"/>
            <p:cNvGrpSpPr/>
            <p:nvPr/>
          </p:nvGrpSpPr>
          <p:grpSpPr>
            <a:xfrm>
              <a:off x="6705720" y="0"/>
              <a:ext cx="414720" cy="2800800"/>
              <a:chOff x="6705720" y="0"/>
              <a:chExt cx="414720" cy="2800800"/>
            </a:xfrm>
          </p:grpSpPr>
          <p:sp>
            <p:nvSpPr>
              <p:cNvPr id="273" name="CustomShape 85"/>
              <p:cNvSpPr/>
              <p:nvPr/>
            </p:nvSpPr>
            <p:spPr>
              <a:xfrm>
                <a:off x="6897960" y="0"/>
                <a:ext cx="17280" cy="178776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4" name="Group 86"/>
              <p:cNvGrpSpPr/>
              <p:nvPr/>
            </p:nvGrpSpPr>
            <p:grpSpPr>
              <a:xfrm>
                <a:off x="6705720" y="1782360"/>
                <a:ext cx="414720" cy="1018440"/>
                <a:chOff x="6705720" y="1782360"/>
                <a:chExt cx="414720" cy="1018440"/>
              </a:xfrm>
            </p:grpSpPr>
            <p:sp>
              <p:nvSpPr>
                <p:cNvPr id="275" name="CustomShape 87"/>
                <p:cNvSpPr/>
                <p:nvPr/>
              </p:nvSpPr>
              <p:spPr>
                <a:xfrm>
                  <a:off x="6797520" y="1789200"/>
                  <a:ext cx="221040" cy="228240"/>
                </a:xfrm>
                <a:custGeom>
                  <a:avLst/>
                  <a:gdLst/>
                  <a:ahLst/>
                  <a:rect l="l" t="t" r="r" b="b"/>
                  <a:pathLst>
                    <a:path w="215728" h="222824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6" name="CustomShape 88"/>
                <p:cNvSpPr/>
                <p:nvPr/>
              </p:nvSpPr>
              <p:spPr>
                <a:xfrm>
                  <a:off x="6712920" y="2237760"/>
                  <a:ext cx="399600" cy="555120"/>
                </a:xfrm>
                <a:custGeom>
                  <a:avLst/>
                  <a:gdLst/>
                  <a:ahLst/>
                  <a:rect l="l" t="t" r="r" b="b"/>
                  <a:pathLst>
                    <a:path w="389306" h="540604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7" name="CustomShape 89"/>
                <p:cNvSpPr/>
                <p:nvPr/>
              </p:nvSpPr>
              <p:spPr>
                <a:xfrm>
                  <a:off x="6705720" y="1782360"/>
                  <a:ext cx="414720" cy="1018440"/>
                </a:xfrm>
                <a:custGeom>
                  <a:avLst/>
                  <a:gdLst/>
                  <a:ahLst/>
                  <a:rect l="l" t="t" r="r" b="b"/>
                  <a:pathLst>
                    <a:path w="404159" h="990908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8" name="CustomShape 90"/>
                <p:cNvSpPr/>
                <p:nvPr/>
              </p:nvSpPr>
              <p:spPr>
                <a:xfrm>
                  <a:off x="6745320" y="1999440"/>
                  <a:ext cx="333000" cy="235080"/>
                </a:xfrm>
                <a:custGeom>
                  <a:avLst/>
                  <a:gdLst/>
                  <a:ahLst/>
                  <a:rect l="l" t="t" r="r" b="b"/>
                  <a:pathLst>
                    <a:path w="324636" h="229478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79" name="PlaceHolder 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0" name="PlaceHolder 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94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1"/>
          <p:cNvGrpSpPr/>
          <p:nvPr/>
        </p:nvGrpSpPr>
        <p:grpSpPr>
          <a:xfrm>
            <a:off x="7647840" y="0"/>
            <a:ext cx="475560" cy="4896360"/>
            <a:chOff x="7647840" y="0"/>
            <a:chExt cx="475560" cy="4896360"/>
          </a:xfrm>
        </p:grpSpPr>
        <p:sp>
          <p:nvSpPr>
            <p:cNvPr id="318" name="CustomShape 2"/>
            <p:cNvSpPr/>
            <p:nvPr/>
          </p:nvSpPr>
          <p:spPr>
            <a:xfrm>
              <a:off x="7647840" y="4267800"/>
              <a:ext cx="475560" cy="628560"/>
            </a:xfrm>
            <a:custGeom>
              <a:avLst/>
              <a:gdLst/>
              <a:ahLst/>
              <a:rect l="l" t="t" r="r" b="b"/>
              <a:pathLst>
                <a:path w="476555" h="629711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"/>
            <p:cNvSpPr/>
            <p:nvPr/>
          </p:nvSpPr>
          <p:spPr>
            <a:xfrm>
              <a:off x="7875720" y="0"/>
              <a:ext cx="16560" cy="426996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0" name="Group 4"/>
          <p:cNvGrpSpPr/>
          <p:nvPr/>
        </p:nvGrpSpPr>
        <p:grpSpPr>
          <a:xfrm>
            <a:off x="8602920" y="0"/>
            <a:ext cx="405000" cy="1539360"/>
            <a:chOff x="8602920" y="0"/>
            <a:chExt cx="405000" cy="1539360"/>
          </a:xfrm>
        </p:grpSpPr>
        <p:sp>
          <p:nvSpPr>
            <p:cNvPr id="321" name="CustomShape 5"/>
            <p:cNvSpPr/>
            <p:nvPr/>
          </p:nvSpPr>
          <p:spPr>
            <a:xfrm>
              <a:off x="8602920" y="549360"/>
              <a:ext cx="405000" cy="990000"/>
            </a:xfrm>
            <a:custGeom>
              <a:avLst/>
              <a:gdLst/>
              <a:ahLst/>
              <a:rect l="l" t="t" r="r" b="b"/>
              <a:pathLst>
                <a:path w="406190" h="990908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6"/>
            <p:cNvSpPr/>
            <p:nvPr/>
          </p:nvSpPr>
          <p:spPr>
            <a:xfrm>
              <a:off x="8798400" y="0"/>
              <a:ext cx="16560" cy="55188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3" name="Group 7"/>
          <p:cNvGrpSpPr/>
          <p:nvPr/>
        </p:nvGrpSpPr>
        <p:grpSpPr>
          <a:xfrm>
            <a:off x="7963920" y="0"/>
            <a:ext cx="465480" cy="2849040"/>
            <a:chOff x="7963920" y="0"/>
            <a:chExt cx="465480" cy="2849040"/>
          </a:xfrm>
        </p:grpSpPr>
        <p:sp>
          <p:nvSpPr>
            <p:cNvPr id="324" name="CustomShape 8"/>
            <p:cNvSpPr/>
            <p:nvPr/>
          </p:nvSpPr>
          <p:spPr>
            <a:xfrm>
              <a:off x="7963920" y="2031480"/>
              <a:ext cx="465480" cy="81756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9"/>
            <p:cNvSpPr/>
            <p:nvPr/>
          </p:nvSpPr>
          <p:spPr>
            <a:xfrm>
              <a:off x="8188200" y="0"/>
              <a:ext cx="16560" cy="203400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6" name="Group 10"/>
          <p:cNvGrpSpPr/>
          <p:nvPr/>
        </p:nvGrpSpPr>
        <p:grpSpPr>
          <a:xfrm>
            <a:off x="6187320" y="0"/>
            <a:ext cx="169560" cy="1318680"/>
            <a:chOff x="6187320" y="0"/>
            <a:chExt cx="169560" cy="1318680"/>
          </a:xfrm>
        </p:grpSpPr>
        <p:sp>
          <p:nvSpPr>
            <p:cNvPr id="327" name="CustomShape 11"/>
            <p:cNvSpPr/>
            <p:nvPr/>
          </p:nvSpPr>
          <p:spPr>
            <a:xfrm>
              <a:off x="6187320" y="962280"/>
              <a:ext cx="169560" cy="356400"/>
            </a:xfrm>
            <a:custGeom>
              <a:avLst/>
              <a:gdLst/>
              <a:ahLst/>
              <a:rect l="l" t="t" r="r" b="b"/>
              <a:pathLst>
                <a:path w="170472" h="357397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2"/>
            <p:cNvSpPr/>
            <p:nvPr/>
          </p:nvSpPr>
          <p:spPr>
            <a:xfrm>
              <a:off x="6263640" y="0"/>
              <a:ext cx="16560" cy="96480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9" name="Group 13"/>
          <p:cNvGrpSpPr/>
          <p:nvPr/>
        </p:nvGrpSpPr>
        <p:grpSpPr>
          <a:xfrm>
            <a:off x="6864120" y="0"/>
            <a:ext cx="287280" cy="3512520"/>
            <a:chOff x="6864120" y="0"/>
            <a:chExt cx="287280" cy="3512520"/>
          </a:xfrm>
        </p:grpSpPr>
        <p:sp>
          <p:nvSpPr>
            <p:cNvPr id="330" name="CustomShape 14"/>
            <p:cNvSpPr/>
            <p:nvPr/>
          </p:nvSpPr>
          <p:spPr>
            <a:xfrm>
              <a:off x="6864120" y="2663280"/>
              <a:ext cx="287280" cy="849240"/>
            </a:xfrm>
            <a:custGeom>
              <a:avLst/>
              <a:gdLst/>
              <a:ahLst/>
              <a:rect l="l" t="t" r="r" b="b"/>
              <a:pathLst>
                <a:path w="288375" h="850309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5"/>
            <p:cNvSpPr/>
            <p:nvPr/>
          </p:nvSpPr>
          <p:spPr>
            <a:xfrm>
              <a:off x="7005240" y="0"/>
              <a:ext cx="16560" cy="2665800"/>
            </a:xfrm>
            <a:prstGeom prst="rect">
              <a:avLst/>
            </a:prstGeom>
            <a:solidFill>
              <a:srgbClr val="001f6e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2" name="CustomShape 16"/>
          <p:cNvSpPr/>
          <p:nvPr/>
        </p:nvSpPr>
        <p:spPr>
          <a:xfrm>
            <a:off x="-229320" y="1734480"/>
            <a:ext cx="1673280" cy="167328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7"/>
          <p:cNvSpPr/>
          <p:nvPr/>
        </p:nvSpPr>
        <p:spPr>
          <a:xfrm>
            <a:off x="-29160" y="1934640"/>
            <a:ext cx="1273320" cy="127332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4" name="Group 18"/>
          <p:cNvGrpSpPr/>
          <p:nvPr/>
        </p:nvGrpSpPr>
        <p:grpSpPr>
          <a:xfrm>
            <a:off x="6746400" y="744120"/>
            <a:ext cx="179280" cy="189360"/>
            <a:chOff x="6746400" y="744120"/>
            <a:chExt cx="179280" cy="189360"/>
          </a:xfrm>
        </p:grpSpPr>
        <p:sp>
          <p:nvSpPr>
            <p:cNvPr id="335" name="CustomShape 19"/>
            <p:cNvSpPr/>
            <p:nvPr/>
          </p:nvSpPr>
          <p:spPr>
            <a:xfrm>
              <a:off x="6751440" y="873000"/>
              <a:ext cx="50400" cy="6048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20"/>
            <p:cNvSpPr/>
            <p:nvPr/>
          </p:nvSpPr>
          <p:spPr>
            <a:xfrm>
              <a:off x="6870600" y="744120"/>
              <a:ext cx="50400" cy="6012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1"/>
            <p:cNvSpPr/>
            <p:nvPr/>
          </p:nvSpPr>
          <p:spPr>
            <a:xfrm>
              <a:off x="6746400" y="748800"/>
              <a:ext cx="57240" cy="5328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2"/>
            <p:cNvSpPr/>
            <p:nvPr/>
          </p:nvSpPr>
          <p:spPr>
            <a:xfrm>
              <a:off x="6868440" y="875160"/>
              <a:ext cx="57240" cy="532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9" name="Group 23"/>
          <p:cNvGrpSpPr/>
          <p:nvPr/>
        </p:nvGrpSpPr>
        <p:grpSpPr>
          <a:xfrm>
            <a:off x="1030680" y="3124800"/>
            <a:ext cx="213480" cy="244800"/>
            <a:chOff x="1030680" y="3124800"/>
            <a:chExt cx="213480" cy="244800"/>
          </a:xfrm>
        </p:grpSpPr>
        <p:sp>
          <p:nvSpPr>
            <p:cNvPr id="340" name="CustomShape 24"/>
            <p:cNvSpPr/>
            <p:nvPr/>
          </p:nvSpPr>
          <p:spPr>
            <a:xfrm>
              <a:off x="1120680" y="312480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25"/>
            <p:cNvSpPr/>
            <p:nvPr/>
          </p:nvSpPr>
          <p:spPr>
            <a:xfrm>
              <a:off x="1120680" y="329760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6"/>
            <p:cNvSpPr/>
            <p:nvPr/>
          </p:nvSpPr>
          <p:spPr>
            <a:xfrm>
              <a:off x="1178280" y="3180960"/>
              <a:ext cx="63720" cy="4464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7"/>
            <p:cNvSpPr/>
            <p:nvPr/>
          </p:nvSpPr>
          <p:spPr>
            <a:xfrm>
              <a:off x="1179360" y="3266640"/>
              <a:ext cx="64800" cy="464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8"/>
            <p:cNvSpPr/>
            <p:nvPr/>
          </p:nvSpPr>
          <p:spPr>
            <a:xfrm>
              <a:off x="1036080" y="3270240"/>
              <a:ext cx="56160" cy="4464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29"/>
            <p:cNvSpPr/>
            <p:nvPr/>
          </p:nvSpPr>
          <p:spPr>
            <a:xfrm>
              <a:off x="1030680" y="3180960"/>
              <a:ext cx="54360" cy="4500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6" name="Group 30"/>
          <p:cNvGrpSpPr/>
          <p:nvPr/>
        </p:nvGrpSpPr>
        <p:grpSpPr>
          <a:xfrm>
            <a:off x="8737560" y="2806560"/>
            <a:ext cx="244080" cy="257040"/>
            <a:chOff x="8737560" y="2806560"/>
            <a:chExt cx="244080" cy="257040"/>
          </a:xfrm>
        </p:grpSpPr>
        <p:sp>
          <p:nvSpPr>
            <p:cNvPr id="347" name="CustomShape 31"/>
            <p:cNvSpPr/>
            <p:nvPr/>
          </p:nvSpPr>
          <p:spPr>
            <a:xfrm>
              <a:off x="8744040" y="2981160"/>
              <a:ext cx="68760" cy="8244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2"/>
            <p:cNvSpPr/>
            <p:nvPr/>
          </p:nvSpPr>
          <p:spPr>
            <a:xfrm>
              <a:off x="8906040" y="2806560"/>
              <a:ext cx="68760" cy="8244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3"/>
            <p:cNvSpPr/>
            <p:nvPr/>
          </p:nvSpPr>
          <p:spPr>
            <a:xfrm>
              <a:off x="8737560" y="2812680"/>
              <a:ext cx="78480" cy="7272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4"/>
            <p:cNvSpPr/>
            <p:nvPr/>
          </p:nvSpPr>
          <p:spPr>
            <a:xfrm>
              <a:off x="8903160" y="2984400"/>
              <a:ext cx="78480" cy="730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1" name="Group 35"/>
          <p:cNvGrpSpPr/>
          <p:nvPr/>
        </p:nvGrpSpPr>
        <p:grpSpPr>
          <a:xfrm>
            <a:off x="8607960" y="4581000"/>
            <a:ext cx="244440" cy="213480"/>
            <a:chOff x="8607960" y="4581000"/>
            <a:chExt cx="244440" cy="213480"/>
          </a:xfrm>
        </p:grpSpPr>
        <p:sp>
          <p:nvSpPr>
            <p:cNvPr id="352" name="CustomShape 36"/>
            <p:cNvSpPr/>
            <p:nvPr/>
          </p:nvSpPr>
          <p:spPr>
            <a:xfrm rot="5400000">
              <a:off x="8802720" y="464868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7"/>
            <p:cNvSpPr/>
            <p:nvPr/>
          </p:nvSpPr>
          <p:spPr>
            <a:xfrm rot="5400000">
              <a:off x="8630280" y="4648680"/>
              <a:ext cx="27360" cy="720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8"/>
            <p:cNvSpPr/>
            <p:nvPr/>
          </p:nvSpPr>
          <p:spPr>
            <a:xfrm rot="5400000">
              <a:off x="8742240" y="4737960"/>
              <a:ext cx="63720" cy="4464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9"/>
            <p:cNvSpPr/>
            <p:nvPr/>
          </p:nvSpPr>
          <p:spPr>
            <a:xfrm rot="5400000">
              <a:off x="8655120" y="4738680"/>
              <a:ext cx="64800" cy="464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40"/>
            <p:cNvSpPr/>
            <p:nvPr/>
          </p:nvSpPr>
          <p:spPr>
            <a:xfrm rot="5400000">
              <a:off x="8656920" y="4592160"/>
              <a:ext cx="56160" cy="4464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41"/>
            <p:cNvSpPr/>
            <p:nvPr/>
          </p:nvSpPr>
          <p:spPr>
            <a:xfrm rot="5400000">
              <a:off x="8746920" y="4585680"/>
              <a:ext cx="54360" cy="4500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8" name="Group 42"/>
          <p:cNvGrpSpPr/>
          <p:nvPr/>
        </p:nvGrpSpPr>
        <p:grpSpPr>
          <a:xfrm>
            <a:off x="163080" y="1684440"/>
            <a:ext cx="179280" cy="189360"/>
            <a:chOff x="163080" y="1684440"/>
            <a:chExt cx="179280" cy="189360"/>
          </a:xfrm>
        </p:grpSpPr>
        <p:sp>
          <p:nvSpPr>
            <p:cNvPr id="359" name="CustomShape 43"/>
            <p:cNvSpPr/>
            <p:nvPr/>
          </p:nvSpPr>
          <p:spPr>
            <a:xfrm>
              <a:off x="168120" y="1813320"/>
              <a:ext cx="50400" cy="6048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44"/>
            <p:cNvSpPr/>
            <p:nvPr/>
          </p:nvSpPr>
          <p:spPr>
            <a:xfrm>
              <a:off x="287280" y="1684440"/>
              <a:ext cx="50400" cy="6012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45"/>
            <p:cNvSpPr/>
            <p:nvPr/>
          </p:nvSpPr>
          <p:spPr>
            <a:xfrm>
              <a:off x="163080" y="1689120"/>
              <a:ext cx="57240" cy="5328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46"/>
            <p:cNvSpPr/>
            <p:nvPr/>
          </p:nvSpPr>
          <p:spPr>
            <a:xfrm>
              <a:off x="285120" y="1815480"/>
              <a:ext cx="57240" cy="532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3" name="Group 47"/>
          <p:cNvGrpSpPr/>
          <p:nvPr/>
        </p:nvGrpSpPr>
        <p:grpSpPr>
          <a:xfrm>
            <a:off x="7677000" y="712080"/>
            <a:ext cx="253800" cy="253800"/>
            <a:chOff x="7677000" y="712080"/>
            <a:chExt cx="253800" cy="253800"/>
          </a:xfrm>
        </p:grpSpPr>
        <p:sp>
          <p:nvSpPr>
            <p:cNvPr id="364" name="CustomShape 48"/>
            <p:cNvSpPr/>
            <p:nvPr/>
          </p:nvSpPr>
          <p:spPr>
            <a:xfrm rot="18900000">
              <a:off x="7782120" y="896040"/>
              <a:ext cx="50400" cy="6048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49"/>
            <p:cNvSpPr/>
            <p:nvPr/>
          </p:nvSpPr>
          <p:spPr>
            <a:xfrm rot="18900000">
              <a:off x="7774560" y="721080"/>
              <a:ext cx="50400" cy="6012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50"/>
            <p:cNvSpPr/>
            <p:nvPr/>
          </p:nvSpPr>
          <p:spPr>
            <a:xfrm rot="18900000">
              <a:off x="7687440" y="810720"/>
              <a:ext cx="57240" cy="5328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51"/>
            <p:cNvSpPr/>
            <p:nvPr/>
          </p:nvSpPr>
          <p:spPr>
            <a:xfrm rot="18900000">
              <a:off x="7863120" y="813600"/>
              <a:ext cx="57240" cy="5328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8" name="Group 52"/>
          <p:cNvGrpSpPr/>
          <p:nvPr/>
        </p:nvGrpSpPr>
        <p:grpSpPr>
          <a:xfrm>
            <a:off x="6651720" y="0"/>
            <a:ext cx="1045800" cy="1768320"/>
            <a:chOff x="6651720" y="0"/>
            <a:chExt cx="1045800" cy="1768320"/>
          </a:xfrm>
        </p:grpSpPr>
        <p:sp>
          <p:nvSpPr>
            <p:cNvPr id="369" name="CustomShape 53"/>
            <p:cNvSpPr/>
            <p:nvPr/>
          </p:nvSpPr>
          <p:spPr>
            <a:xfrm>
              <a:off x="6651720" y="722520"/>
              <a:ext cx="1045800" cy="1045800"/>
            </a:xfrm>
            <a:prstGeom prst="ellipse">
              <a:avLst/>
            </a:pr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54"/>
            <p:cNvSpPr/>
            <p:nvPr/>
          </p:nvSpPr>
          <p:spPr>
            <a:xfrm>
              <a:off x="6810480" y="881280"/>
              <a:ext cx="728280" cy="728280"/>
            </a:xfrm>
            <a:prstGeom prst="ellipse">
              <a:avLst/>
            </a:pr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1" name="Group 55"/>
            <p:cNvGrpSpPr/>
            <p:nvPr/>
          </p:nvGrpSpPr>
          <p:grpSpPr>
            <a:xfrm>
              <a:off x="6936840" y="0"/>
              <a:ext cx="509040" cy="1482480"/>
              <a:chOff x="6936840" y="0"/>
              <a:chExt cx="509040" cy="1482480"/>
            </a:xfrm>
          </p:grpSpPr>
          <p:grpSp>
            <p:nvGrpSpPr>
              <p:cNvPr id="372" name="Group 56"/>
              <p:cNvGrpSpPr/>
              <p:nvPr/>
            </p:nvGrpSpPr>
            <p:grpSpPr>
              <a:xfrm>
                <a:off x="6936840" y="588600"/>
                <a:ext cx="509040" cy="893880"/>
                <a:chOff x="6936840" y="588600"/>
                <a:chExt cx="509040" cy="893880"/>
              </a:xfrm>
            </p:grpSpPr>
            <p:sp>
              <p:nvSpPr>
                <p:cNvPr id="373" name="CustomShape 57"/>
                <p:cNvSpPr/>
                <p:nvPr/>
              </p:nvSpPr>
              <p:spPr>
                <a:xfrm>
                  <a:off x="7082640" y="595080"/>
                  <a:ext cx="219960" cy="226440"/>
                </a:xfrm>
                <a:custGeom>
                  <a:avLst/>
                  <a:gdLst/>
                  <a:ahLst/>
                  <a:rect l="l" t="t" r="r" b="b"/>
                  <a:pathLst>
                    <a:path w="202080" h="208143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4" name="CustomShape 58"/>
                <p:cNvSpPr/>
                <p:nvPr/>
              </p:nvSpPr>
              <p:spPr>
                <a:xfrm>
                  <a:off x="6953040" y="822240"/>
                  <a:ext cx="484560" cy="646920"/>
                </a:xfrm>
                <a:custGeom>
                  <a:avLst/>
                  <a:gdLst/>
                  <a:ahLst/>
                  <a:rect l="l" t="t" r="r" b="b"/>
                  <a:pathLst>
                    <a:path w="444195" h="592827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5" name="CustomShape 59"/>
                <p:cNvSpPr/>
                <p:nvPr/>
              </p:nvSpPr>
              <p:spPr>
                <a:xfrm>
                  <a:off x="6936840" y="588600"/>
                  <a:ext cx="509040" cy="893880"/>
                </a:xfrm>
                <a:custGeom>
                  <a:avLst/>
                  <a:gdLst/>
                  <a:ahLst/>
                  <a:rect l="l" t="t" r="r" b="b"/>
                  <a:pathLst>
                    <a:path w="466728" h="818636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76" name="CustomShape 60"/>
              <p:cNvSpPr/>
              <p:nvPr/>
            </p:nvSpPr>
            <p:spPr>
              <a:xfrm>
                <a:off x="7185960" y="0"/>
                <a:ext cx="18360" cy="5943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7" name="CustomShape 61"/>
            <p:cNvSpPr/>
            <p:nvPr/>
          </p:nvSpPr>
          <p:spPr>
            <a:xfrm>
              <a:off x="7015680" y="1235160"/>
              <a:ext cx="129600" cy="157320"/>
            </a:xfrm>
            <a:custGeom>
              <a:avLst/>
              <a:gdLst/>
              <a:ahLst/>
              <a:rect l="l" t="t" r="r" b="b"/>
              <a:pathLst>
                <a:path w="4784" h="5799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w="381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8" name="Group 62"/>
          <p:cNvGrpSpPr/>
          <p:nvPr/>
        </p:nvGrpSpPr>
        <p:grpSpPr>
          <a:xfrm>
            <a:off x="8277120" y="0"/>
            <a:ext cx="904320" cy="2804760"/>
            <a:chOff x="8277120" y="0"/>
            <a:chExt cx="904320" cy="2804760"/>
          </a:xfrm>
        </p:grpSpPr>
        <p:grpSp>
          <p:nvGrpSpPr>
            <p:cNvPr id="379" name="Group 63"/>
            <p:cNvGrpSpPr/>
            <p:nvPr/>
          </p:nvGrpSpPr>
          <p:grpSpPr>
            <a:xfrm>
              <a:off x="8277120" y="1900440"/>
              <a:ext cx="904320" cy="904320"/>
              <a:chOff x="8277120" y="1900440"/>
              <a:chExt cx="904320" cy="904320"/>
            </a:xfrm>
          </p:grpSpPr>
          <p:sp>
            <p:nvSpPr>
              <p:cNvPr id="380" name="CustomShape 64"/>
              <p:cNvSpPr/>
              <p:nvPr/>
            </p:nvSpPr>
            <p:spPr>
              <a:xfrm>
                <a:off x="8277120" y="1900440"/>
                <a:ext cx="904320" cy="90432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65"/>
              <p:cNvSpPr/>
              <p:nvPr/>
            </p:nvSpPr>
            <p:spPr>
              <a:xfrm>
                <a:off x="8414280" y="2037600"/>
                <a:ext cx="629640" cy="6296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2" name="Group 66"/>
            <p:cNvGrpSpPr/>
            <p:nvPr/>
          </p:nvGrpSpPr>
          <p:grpSpPr>
            <a:xfrm>
              <a:off x="8470440" y="0"/>
              <a:ext cx="521640" cy="2612160"/>
              <a:chOff x="8470440" y="0"/>
              <a:chExt cx="521640" cy="2612160"/>
            </a:xfrm>
          </p:grpSpPr>
          <p:grpSp>
            <p:nvGrpSpPr>
              <p:cNvPr id="383" name="Group 67"/>
              <p:cNvGrpSpPr/>
              <p:nvPr/>
            </p:nvGrpSpPr>
            <p:grpSpPr>
              <a:xfrm>
                <a:off x="8470440" y="0"/>
                <a:ext cx="521640" cy="2612160"/>
                <a:chOff x="8470440" y="0"/>
                <a:chExt cx="521640" cy="2612160"/>
              </a:xfrm>
            </p:grpSpPr>
            <p:grpSp>
              <p:nvGrpSpPr>
                <p:cNvPr id="384" name="Group 68"/>
                <p:cNvGrpSpPr/>
                <p:nvPr/>
              </p:nvGrpSpPr>
              <p:grpSpPr>
                <a:xfrm>
                  <a:off x="8470440" y="1915560"/>
                  <a:ext cx="521640" cy="696600"/>
                  <a:chOff x="8470440" y="1915560"/>
                  <a:chExt cx="521640" cy="696600"/>
                </a:xfrm>
              </p:grpSpPr>
              <p:sp>
                <p:nvSpPr>
                  <p:cNvPr id="385" name="CustomShape 69"/>
                  <p:cNvSpPr/>
                  <p:nvPr/>
                </p:nvSpPr>
                <p:spPr>
                  <a:xfrm>
                    <a:off x="8627400" y="1932480"/>
                    <a:ext cx="195120" cy="182880"/>
                  </a:xfrm>
                  <a:custGeom>
                    <a:avLst/>
                    <a:gdLst/>
                    <a:ahLst/>
                    <a:rect l="l" t="t" r="r" b="b"/>
                    <a:pathLst>
                      <a:path w="179593" h="168416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6" name="CustomShape 70"/>
                  <p:cNvSpPr/>
                  <p:nvPr/>
                </p:nvSpPr>
                <p:spPr>
                  <a:xfrm>
                    <a:off x="8482320" y="2099880"/>
                    <a:ext cx="495000" cy="504000"/>
                  </a:xfrm>
                  <a:custGeom>
                    <a:avLst/>
                    <a:gdLst/>
                    <a:ahLst/>
                    <a:rect l="l" t="t" r="r" b="b"/>
                    <a:pathLst>
                      <a:path w="453667" h="46204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7" name="CustomShape 71"/>
                  <p:cNvSpPr/>
                  <p:nvPr/>
                </p:nvSpPr>
                <p:spPr>
                  <a:xfrm>
                    <a:off x="8470440" y="1915560"/>
                    <a:ext cx="521640" cy="696600"/>
                  </a:xfrm>
                  <a:custGeom>
                    <a:avLst/>
                    <a:gdLst/>
                    <a:ahLst/>
                    <a:rect l="l" t="t" r="r" b="b"/>
                    <a:pathLst>
                      <a:path w="478297" h="638209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88" name="CustomShape 72"/>
                <p:cNvSpPr/>
                <p:nvPr/>
              </p:nvSpPr>
              <p:spPr>
                <a:xfrm>
                  <a:off x="8719920" y="0"/>
                  <a:ext cx="18360" cy="192132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89" name="CustomShape 73"/>
              <p:cNvSpPr/>
              <p:nvPr/>
            </p:nvSpPr>
            <p:spPr>
              <a:xfrm>
                <a:off x="8578440" y="2462760"/>
                <a:ext cx="105840" cy="66240"/>
              </a:xfrm>
              <a:custGeom>
                <a:avLst/>
                <a:gdLst/>
                <a:ahLst/>
                <a:rect l="l" t="t" r="r" b="b"/>
                <a:pathLst>
                  <a:path w="3914" h="2465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74"/>
              <p:cNvSpPr/>
              <p:nvPr/>
            </p:nvSpPr>
            <p:spPr>
              <a:xfrm>
                <a:off x="8544960" y="2375640"/>
                <a:ext cx="9000" cy="20880"/>
              </a:xfrm>
              <a:custGeom>
                <a:avLst/>
                <a:gdLst/>
                <a:ahLst/>
                <a:rect l="l" t="t" r="r" b="b"/>
                <a:pathLst>
                  <a:path w="363" h="798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1" name="Group 75"/>
          <p:cNvGrpSpPr/>
          <p:nvPr/>
        </p:nvGrpSpPr>
        <p:grpSpPr>
          <a:xfrm>
            <a:off x="7726320" y="0"/>
            <a:ext cx="521640" cy="1951200"/>
            <a:chOff x="7726320" y="0"/>
            <a:chExt cx="521640" cy="1951200"/>
          </a:xfrm>
        </p:grpSpPr>
        <p:grpSp>
          <p:nvGrpSpPr>
            <p:cNvPr id="392" name="Group 76"/>
            <p:cNvGrpSpPr/>
            <p:nvPr/>
          </p:nvGrpSpPr>
          <p:grpSpPr>
            <a:xfrm>
              <a:off x="7726320" y="1429560"/>
              <a:ext cx="521640" cy="521640"/>
              <a:chOff x="7726320" y="1429560"/>
              <a:chExt cx="521640" cy="521640"/>
            </a:xfrm>
          </p:grpSpPr>
          <p:sp>
            <p:nvSpPr>
              <p:cNvPr id="393" name="CustomShape 77"/>
              <p:cNvSpPr/>
              <p:nvPr/>
            </p:nvSpPr>
            <p:spPr>
              <a:xfrm>
                <a:off x="7726320" y="1429560"/>
                <a:ext cx="521640" cy="5216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CustomShape 78"/>
              <p:cNvSpPr/>
              <p:nvPr/>
            </p:nvSpPr>
            <p:spPr>
              <a:xfrm>
                <a:off x="7805520" y="1508760"/>
                <a:ext cx="363240" cy="3632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5" name="Group 79"/>
            <p:cNvGrpSpPr/>
            <p:nvPr/>
          </p:nvGrpSpPr>
          <p:grpSpPr>
            <a:xfrm>
              <a:off x="7904160" y="0"/>
              <a:ext cx="181080" cy="1812960"/>
              <a:chOff x="7904160" y="0"/>
              <a:chExt cx="181080" cy="1812960"/>
            </a:xfrm>
          </p:grpSpPr>
          <p:grpSp>
            <p:nvGrpSpPr>
              <p:cNvPr id="396" name="Group 80"/>
              <p:cNvGrpSpPr/>
              <p:nvPr/>
            </p:nvGrpSpPr>
            <p:grpSpPr>
              <a:xfrm>
                <a:off x="7904160" y="0"/>
                <a:ext cx="181080" cy="1812960"/>
                <a:chOff x="7904160" y="0"/>
                <a:chExt cx="181080" cy="1812960"/>
              </a:xfrm>
            </p:grpSpPr>
            <p:grpSp>
              <p:nvGrpSpPr>
                <p:cNvPr id="397" name="Group 81"/>
                <p:cNvGrpSpPr/>
                <p:nvPr/>
              </p:nvGrpSpPr>
              <p:grpSpPr>
                <a:xfrm>
                  <a:off x="7904160" y="1430280"/>
                  <a:ext cx="181080" cy="382680"/>
                  <a:chOff x="7904160" y="1430280"/>
                  <a:chExt cx="181080" cy="382680"/>
                </a:xfrm>
              </p:grpSpPr>
              <p:sp>
                <p:nvSpPr>
                  <p:cNvPr id="398" name="CustomShape 82"/>
                  <p:cNvSpPr/>
                  <p:nvPr/>
                </p:nvSpPr>
                <p:spPr>
                  <a:xfrm>
                    <a:off x="7925400" y="1437120"/>
                    <a:ext cx="129600" cy="12708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9" name="CustomShape 83"/>
                  <p:cNvSpPr/>
                  <p:nvPr/>
                </p:nvSpPr>
                <p:spPr>
                  <a:xfrm>
                    <a:off x="7912440" y="1565280"/>
                    <a:ext cx="163440" cy="24048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0" name="CustomShape 84"/>
                  <p:cNvSpPr/>
                  <p:nvPr/>
                </p:nvSpPr>
                <p:spPr>
                  <a:xfrm>
                    <a:off x="7904160" y="1430280"/>
                    <a:ext cx="181080" cy="38268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01" name="CustomShape 85"/>
                <p:cNvSpPr/>
                <p:nvPr/>
              </p:nvSpPr>
              <p:spPr>
                <a:xfrm>
                  <a:off x="7981200" y="0"/>
                  <a:ext cx="18360" cy="143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02" name="CustomShape 86"/>
              <p:cNvSpPr/>
              <p:nvPr/>
            </p:nvSpPr>
            <p:spPr>
              <a:xfrm>
                <a:off x="7956000" y="1728360"/>
                <a:ext cx="28800" cy="3060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03" name="Group 87"/>
          <p:cNvGrpSpPr/>
          <p:nvPr/>
        </p:nvGrpSpPr>
        <p:grpSpPr>
          <a:xfrm>
            <a:off x="7946280" y="0"/>
            <a:ext cx="859680" cy="4747680"/>
            <a:chOff x="7946280" y="0"/>
            <a:chExt cx="859680" cy="4747680"/>
          </a:xfrm>
        </p:grpSpPr>
        <p:grpSp>
          <p:nvGrpSpPr>
            <p:cNvPr id="404" name="Group 88"/>
            <p:cNvGrpSpPr/>
            <p:nvPr/>
          </p:nvGrpSpPr>
          <p:grpSpPr>
            <a:xfrm>
              <a:off x="7946280" y="3616200"/>
              <a:ext cx="859680" cy="1131480"/>
              <a:chOff x="7946280" y="3616200"/>
              <a:chExt cx="859680" cy="1131480"/>
            </a:xfrm>
          </p:grpSpPr>
          <p:sp>
            <p:nvSpPr>
              <p:cNvPr id="405" name="CustomShape 89"/>
              <p:cNvSpPr/>
              <p:nvPr/>
            </p:nvSpPr>
            <p:spPr>
              <a:xfrm>
                <a:off x="7946280" y="3616200"/>
                <a:ext cx="859680" cy="113148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CustomShape 90"/>
              <p:cNvSpPr/>
              <p:nvPr/>
            </p:nvSpPr>
            <p:spPr>
              <a:xfrm>
                <a:off x="8076600" y="3787920"/>
                <a:ext cx="598680" cy="7880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7" name="Group 91"/>
            <p:cNvGrpSpPr/>
            <p:nvPr/>
          </p:nvGrpSpPr>
          <p:grpSpPr>
            <a:xfrm>
              <a:off x="8222040" y="0"/>
              <a:ext cx="299160" cy="4528800"/>
              <a:chOff x="8222040" y="0"/>
              <a:chExt cx="299160" cy="4528800"/>
            </a:xfrm>
          </p:grpSpPr>
          <p:grpSp>
            <p:nvGrpSpPr>
              <p:cNvPr id="408" name="Group 92"/>
              <p:cNvGrpSpPr/>
              <p:nvPr/>
            </p:nvGrpSpPr>
            <p:grpSpPr>
              <a:xfrm>
                <a:off x="8222040" y="0"/>
                <a:ext cx="299160" cy="4528800"/>
                <a:chOff x="8222040" y="0"/>
                <a:chExt cx="299160" cy="4528800"/>
              </a:xfrm>
            </p:grpSpPr>
            <p:grpSp>
              <p:nvGrpSpPr>
                <p:cNvPr id="409" name="Group 93"/>
                <p:cNvGrpSpPr/>
                <p:nvPr/>
              </p:nvGrpSpPr>
              <p:grpSpPr>
                <a:xfrm>
                  <a:off x="8222040" y="3600720"/>
                  <a:ext cx="299160" cy="928080"/>
                  <a:chOff x="8222040" y="3600720"/>
                  <a:chExt cx="299160" cy="928080"/>
                </a:xfrm>
              </p:grpSpPr>
              <p:sp>
                <p:nvSpPr>
                  <p:cNvPr id="410" name="CustomShape 94"/>
                  <p:cNvSpPr/>
                  <p:nvPr/>
                </p:nvSpPr>
                <p:spPr>
                  <a:xfrm>
                    <a:off x="8227800" y="3826080"/>
                    <a:ext cx="284760" cy="695520"/>
                  </a:xfrm>
                  <a:custGeom>
                    <a:avLst/>
                    <a:gdLst/>
                    <a:ahLst/>
                    <a:rect l="l" t="t" r="r" b="b"/>
                    <a:pathLst>
                      <a:path w="261578" h="637356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1" name="CustomShape 95"/>
                  <p:cNvSpPr/>
                  <p:nvPr/>
                </p:nvSpPr>
                <p:spPr>
                  <a:xfrm>
                    <a:off x="8284680" y="3607920"/>
                    <a:ext cx="173880" cy="214560"/>
                  </a:xfrm>
                  <a:custGeom>
                    <a:avLst/>
                    <a:gdLst/>
                    <a:ahLst/>
                    <a:rect l="l" t="t" r="r" b="b"/>
                    <a:pathLst>
                      <a:path w="160096" h="197298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2" name="CustomShape 96"/>
                  <p:cNvSpPr/>
                  <p:nvPr/>
                </p:nvSpPr>
                <p:spPr>
                  <a:xfrm>
                    <a:off x="8222040" y="3600720"/>
                    <a:ext cx="299160" cy="928080"/>
                  </a:xfrm>
                  <a:custGeom>
                    <a:avLst/>
                    <a:gdLst/>
                    <a:ahLst/>
                    <a:rect l="l" t="t" r="r" b="b"/>
                    <a:pathLst>
                      <a:path w="274793" h="850085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13" name="CustomShape 97"/>
                <p:cNvSpPr/>
                <p:nvPr/>
              </p:nvSpPr>
              <p:spPr>
                <a:xfrm>
                  <a:off x="8364600" y="0"/>
                  <a:ext cx="18360" cy="36064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14" name="CustomShape 98"/>
              <p:cNvSpPr/>
              <p:nvPr/>
            </p:nvSpPr>
            <p:spPr>
              <a:xfrm>
                <a:off x="8268120" y="4328280"/>
                <a:ext cx="82080" cy="147600"/>
              </a:xfrm>
              <a:custGeom>
                <a:avLst/>
                <a:gdLst/>
                <a:ahLst/>
                <a:rect l="l" t="t" r="r" b="b"/>
                <a:pathLst>
                  <a:path w="3044" h="5437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99"/>
              <p:cNvSpPr/>
              <p:nvPr/>
            </p:nvSpPr>
            <p:spPr>
              <a:xfrm>
                <a:off x="8268120" y="4235400"/>
                <a:ext cx="1080" cy="22680"/>
              </a:xfrm>
              <a:custGeom>
                <a:avLst/>
                <a:gdLst/>
                <a:ahLst/>
                <a:rect l="l" t="t" r="r" b="b"/>
                <a:pathLst>
                  <a:path w="73" h="87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16" name="Group 100"/>
          <p:cNvGrpSpPr/>
          <p:nvPr/>
        </p:nvGrpSpPr>
        <p:grpSpPr>
          <a:xfrm>
            <a:off x="7060320" y="0"/>
            <a:ext cx="1045440" cy="4148280"/>
            <a:chOff x="7060320" y="0"/>
            <a:chExt cx="1045440" cy="4148280"/>
          </a:xfrm>
        </p:grpSpPr>
        <p:grpSp>
          <p:nvGrpSpPr>
            <p:cNvPr id="417" name="Group 101"/>
            <p:cNvGrpSpPr/>
            <p:nvPr/>
          </p:nvGrpSpPr>
          <p:grpSpPr>
            <a:xfrm>
              <a:off x="7060320" y="3102480"/>
              <a:ext cx="1045440" cy="1045800"/>
              <a:chOff x="7060320" y="3102480"/>
              <a:chExt cx="1045440" cy="1045800"/>
            </a:xfrm>
          </p:grpSpPr>
          <p:sp>
            <p:nvSpPr>
              <p:cNvPr id="418" name="CustomShape 102"/>
              <p:cNvSpPr/>
              <p:nvPr/>
            </p:nvSpPr>
            <p:spPr>
              <a:xfrm>
                <a:off x="7060320" y="3102480"/>
                <a:ext cx="1045440" cy="104580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103"/>
              <p:cNvSpPr/>
              <p:nvPr/>
            </p:nvSpPr>
            <p:spPr>
              <a:xfrm>
                <a:off x="7219080" y="3261240"/>
                <a:ext cx="728280" cy="72828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0" name="Group 104"/>
            <p:cNvGrpSpPr/>
            <p:nvPr/>
          </p:nvGrpSpPr>
          <p:grpSpPr>
            <a:xfrm>
              <a:off x="7285680" y="0"/>
              <a:ext cx="579240" cy="3854160"/>
              <a:chOff x="7285680" y="0"/>
              <a:chExt cx="579240" cy="3854160"/>
            </a:xfrm>
          </p:grpSpPr>
          <p:grpSp>
            <p:nvGrpSpPr>
              <p:cNvPr id="421" name="Group 105"/>
              <p:cNvGrpSpPr/>
              <p:nvPr/>
            </p:nvGrpSpPr>
            <p:grpSpPr>
              <a:xfrm>
                <a:off x="7285680" y="0"/>
                <a:ext cx="579240" cy="3854160"/>
                <a:chOff x="7285680" y="0"/>
                <a:chExt cx="579240" cy="3854160"/>
              </a:xfrm>
            </p:grpSpPr>
            <p:grpSp>
              <p:nvGrpSpPr>
                <p:cNvPr id="422" name="Group 106"/>
                <p:cNvGrpSpPr/>
                <p:nvPr/>
              </p:nvGrpSpPr>
              <p:grpSpPr>
                <a:xfrm>
                  <a:off x="7285680" y="2840760"/>
                  <a:ext cx="579240" cy="1013400"/>
                  <a:chOff x="7285680" y="2840760"/>
                  <a:chExt cx="579240" cy="1013400"/>
                </a:xfrm>
              </p:grpSpPr>
              <p:sp>
                <p:nvSpPr>
                  <p:cNvPr id="423" name="CustomShape 107"/>
                  <p:cNvSpPr/>
                  <p:nvPr/>
                </p:nvSpPr>
                <p:spPr>
                  <a:xfrm>
                    <a:off x="7295400" y="3083760"/>
                    <a:ext cx="557280" cy="545760"/>
                  </a:xfrm>
                  <a:custGeom>
                    <a:avLst/>
                    <a:gdLst/>
                    <a:ahLst/>
                    <a:rect l="l" t="t" r="r" b="b"/>
                    <a:pathLst>
                      <a:path w="510950" h="500199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4" name="CustomShape 108"/>
                  <p:cNvSpPr/>
                  <p:nvPr/>
                </p:nvSpPr>
                <p:spPr>
                  <a:xfrm>
                    <a:off x="7317720" y="3606840"/>
                    <a:ext cx="533520" cy="233640"/>
                  </a:xfrm>
                  <a:custGeom>
                    <a:avLst/>
                    <a:gdLst/>
                    <a:ahLst/>
                    <a:rect l="l" t="t" r="r" b="b"/>
                    <a:pathLst>
                      <a:path w="488949" h="21462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5" name="CustomShape 109"/>
                  <p:cNvSpPr/>
                  <p:nvPr/>
                </p:nvSpPr>
                <p:spPr>
                  <a:xfrm>
                    <a:off x="7464600" y="2847600"/>
                    <a:ext cx="239400" cy="255240"/>
                  </a:xfrm>
                  <a:custGeom>
                    <a:avLst/>
                    <a:gdLst/>
                    <a:ahLst/>
                    <a:rect l="l" t="t" r="r" b="b"/>
                    <a:pathLst>
                      <a:path w="219884" h="234649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6" name="CustomShape 110"/>
                  <p:cNvSpPr/>
                  <p:nvPr/>
                </p:nvSpPr>
                <p:spPr>
                  <a:xfrm>
                    <a:off x="7285680" y="2840760"/>
                    <a:ext cx="579240" cy="1013400"/>
                  </a:xfrm>
                  <a:custGeom>
                    <a:avLst/>
                    <a:gdLst/>
                    <a:ahLst/>
                    <a:rect l="l" t="t" r="r" b="b"/>
                    <a:pathLst>
                      <a:path w="530958" h="928227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27" name="CustomShape 111"/>
                <p:cNvSpPr/>
                <p:nvPr/>
              </p:nvSpPr>
              <p:spPr>
                <a:xfrm>
                  <a:off x="7575120" y="0"/>
                  <a:ext cx="18360" cy="284652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28" name="CustomShape 112"/>
              <p:cNvSpPr/>
              <p:nvPr/>
            </p:nvSpPr>
            <p:spPr>
              <a:xfrm>
                <a:off x="7410240" y="3709080"/>
                <a:ext cx="131760" cy="80280"/>
              </a:xfrm>
              <a:custGeom>
                <a:avLst/>
                <a:gdLst/>
                <a:ahLst/>
                <a:rect l="l" t="t" r="r" b="b"/>
                <a:pathLst>
                  <a:path w="4857" h="2972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29" name="Group 113"/>
          <p:cNvGrpSpPr/>
          <p:nvPr/>
        </p:nvGrpSpPr>
        <p:grpSpPr>
          <a:xfrm>
            <a:off x="6010920" y="0"/>
            <a:ext cx="1045800" cy="2792520"/>
            <a:chOff x="6010920" y="0"/>
            <a:chExt cx="1045800" cy="2792520"/>
          </a:xfrm>
        </p:grpSpPr>
        <p:grpSp>
          <p:nvGrpSpPr>
            <p:cNvPr id="430" name="Group 114"/>
            <p:cNvGrpSpPr/>
            <p:nvPr/>
          </p:nvGrpSpPr>
          <p:grpSpPr>
            <a:xfrm>
              <a:off x="6010920" y="1746720"/>
              <a:ext cx="1045800" cy="1045800"/>
              <a:chOff x="6010920" y="1746720"/>
              <a:chExt cx="1045800" cy="1045800"/>
            </a:xfrm>
          </p:grpSpPr>
          <p:sp>
            <p:nvSpPr>
              <p:cNvPr id="431" name="CustomShape 115"/>
              <p:cNvSpPr/>
              <p:nvPr/>
            </p:nvSpPr>
            <p:spPr>
              <a:xfrm>
                <a:off x="6010920" y="1746720"/>
                <a:ext cx="1045800" cy="104580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CustomShape 116"/>
              <p:cNvSpPr/>
              <p:nvPr/>
            </p:nvSpPr>
            <p:spPr>
              <a:xfrm>
                <a:off x="6169680" y="1905480"/>
                <a:ext cx="728280" cy="72828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3" name="Group 117"/>
            <p:cNvGrpSpPr/>
            <p:nvPr/>
          </p:nvGrpSpPr>
          <p:grpSpPr>
            <a:xfrm>
              <a:off x="6308640" y="0"/>
              <a:ext cx="440640" cy="2570760"/>
              <a:chOff x="6308640" y="0"/>
              <a:chExt cx="440640" cy="2570760"/>
            </a:xfrm>
          </p:grpSpPr>
          <p:grpSp>
            <p:nvGrpSpPr>
              <p:cNvPr id="434" name="Group 118"/>
              <p:cNvGrpSpPr/>
              <p:nvPr/>
            </p:nvGrpSpPr>
            <p:grpSpPr>
              <a:xfrm>
                <a:off x="6308640" y="0"/>
                <a:ext cx="440640" cy="2570760"/>
                <a:chOff x="6308640" y="0"/>
                <a:chExt cx="440640" cy="2570760"/>
              </a:xfrm>
            </p:grpSpPr>
            <p:grpSp>
              <p:nvGrpSpPr>
                <p:cNvPr id="435" name="Group 119"/>
                <p:cNvGrpSpPr/>
                <p:nvPr/>
              </p:nvGrpSpPr>
              <p:grpSpPr>
                <a:xfrm>
                  <a:off x="6308640" y="1488600"/>
                  <a:ext cx="440640" cy="1082160"/>
                  <a:chOff x="6308640" y="1488600"/>
                  <a:chExt cx="440640" cy="1082160"/>
                </a:xfrm>
              </p:grpSpPr>
              <p:sp>
                <p:nvSpPr>
                  <p:cNvPr id="436" name="CustomShape 120"/>
                  <p:cNvSpPr/>
                  <p:nvPr/>
                </p:nvSpPr>
                <p:spPr>
                  <a:xfrm>
                    <a:off x="6405840" y="1495800"/>
                    <a:ext cx="234720" cy="242640"/>
                  </a:xfrm>
                  <a:custGeom>
                    <a:avLst/>
                    <a:gdLst/>
                    <a:ahLst/>
                    <a:rect l="l" t="t" r="r" b="b"/>
                    <a:pathLst>
                      <a:path w="215728" h="222824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7" name="CustomShape 121"/>
                  <p:cNvSpPr/>
                  <p:nvPr/>
                </p:nvSpPr>
                <p:spPr>
                  <a:xfrm>
                    <a:off x="6350760" y="1719000"/>
                    <a:ext cx="353880" cy="249840"/>
                  </a:xfrm>
                  <a:custGeom>
                    <a:avLst/>
                    <a:gdLst/>
                    <a:ahLst/>
                    <a:rect l="l" t="t" r="r" b="b"/>
                    <a:pathLst>
                      <a:path w="324636" h="229478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8" name="CustomShape 122"/>
                  <p:cNvSpPr/>
                  <p:nvPr/>
                </p:nvSpPr>
                <p:spPr>
                  <a:xfrm>
                    <a:off x="6316560" y="1972440"/>
                    <a:ext cx="424440" cy="589680"/>
                  </a:xfrm>
                  <a:custGeom>
                    <a:avLst/>
                    <a:gdLst/>
                    <a:ahLst/>
                    <a:rect l="l" t="t" r="r" b="b"/>
                    <a:pathLst>
                      <a:path w="389306" h="540604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9" name="CustomShape 123"/>
                  <p:cNvSpPr/>
                  <p:nvPr/>
                </p:nvSpPr>
                <p:spPr>
                  <a:xfrm>
                    <a:off x="6308640" y="1488600"/>
                    <a:ext cx="440640" cy="1082160"/>
                  </a:xfrm>
                  <a:custGeom>
                    <a:avLst/>
                    <a:gdLst/>
                    <a:ahLst/>
                    <a:rect l="l" t="t" r="r" b="b"/>
                    <a:pathLst>
                      <a:path w="404159" h="990908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40" name="CustomShape 124"/>
                <p:cNvSpPr/>
                <p:nvPr/>
              </p:nvSpPr>
              <p:spPr>
                <a:xfrm>
                  <a:off x="6512760" y="0"/>
                  <a:ext cx="18360" cy="149472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1" name="CustomShape 125"/>
              <p:cNvSpPr/>
              <p:nvPr/>
            </p:nvSpPr>
            <p:spPr>
              <a:xfrm>
                <a:off x="6375960" y="2198520"/>
                <a:ext cx="76320" cy="18720"/>
              </a:xfrm>
              <a:custGeom>
                <a:avLst/>
                <a:gdLst/>
                <a:ahLst/>
                <a:rect l="l" t="t" r="r" b="b"/>
                <a:pathLst>
                  <a:path w="2828" h="725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CustomShape 126"/>
              <p:cNvSpPr/>
              <p:nvPr/>
            </p:nvSpPr>
            <p:spPr>
              <a:xfrm>
                <a:off x="6382080" y="2303640"/>
                <a:ext cx="82080" cy="18720"/>
              </a:xfrm>
              <a:custGeom>
                <a:avLst/>
                <a:gdLst/>
                <a:ahLst/>
                <a:rect l="l" t="t" r="r" b="b"/>
                <a:pathLst>
                  <a:path w="3045" h="724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CustomShape 127"/>
              <p:cNvSpPr/>
              <p:nvPr/>
            </p:nvSpPr>
            <p:spPr>
              <a:xfrm>
                <a:off x="6378120" y="2416680"/>
                <a:ext cx="42480" cy="8640"/>
              </a:xfrm>
              <a:custGeom>
                <a:avLst/>
                <a:gdLst/>
                <a:ahLst/>
                <a:rect l="l" t="t" r="r" b="b"/>
                <a:pathLst>
                  <a:path w="1595" h="362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CustomShape 128"/>
              <p:cNvSpPr/>
              <p:nvPr/>
            </p:nvSpPr>
            <p:spPr>
              <a:xfrm>
                <a:off x="6504840" y="2515680"/>
                <a:ext cx="18720" cy="6840"/>
              </a:xfrm>
              <a:custGeom>
                <a:avLst/>
                <a:gdLst/>
                <a:ahLst/>
                <a:rect l="l" t="t" r="r" b="b"/>
                <a:pathLst>
                  <a:path w="725" h="29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w="2844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5" name="Group 129"/>
          <p:cNvGrpSpPr/>
          <p:nvPr/>
        </p:nvGrpSpPr>
        <p:grpSpPr>
          <a:xfrm>
            <a:off x="7144920" y="3810240"/>
            <a:ext cx="156600" cy="179640"/>
            <a:chOff x="7144920" y="3810240"/>
            <a:chExt cx="156600" cy="179640"/>
          </a:xfrm>
        </p:grpSpPr>
        <p:sp>
          <p:nvSpPr>
            <p:cNvPr id="446" name="CustomShape 130"/>
            <p:cNvSpPr/>
            <p:nvPr/>
          </p:nvSpPr>
          <p:spPr>
            <a:xfrm>
              <a:off x="7211160" y="3810240"/>
              <a:ext cx="19800" cy="52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131"/>
            <p:cNvSpPr/>
            <p:nvPr/>
          </p:nvSpPr>
          <p:spPr>
            <a:xfrm>
              <a:off x="7211160" y="3937320"/>
              <a:ext cx="19800" cy="5256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132"/>
            <p:cNvSpPr/>
            <p:nvPr/>
          </p:nvSpPr>
          <p:spPr>
            <a:xfrm>
              <a:off x="7253640" y="3851280"/>
              <a:ext cx="46440" cy="3240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133"/>
            <p:cNvSpPr/>
            <p:nvPr/>
          </p:nvSpPr>
          <p:spPr>
            <a:xfrm>
              <a:off x="7254360" y="3914280"/>
              <a:ext cx="47160" cy="338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134"/>
            <p:cNvSpPr/>
            <p:nvPr/>
          </p:nvSpPr>
          <p:spPr>
            <a:xfrm>
              <a:off x="7148880" y="3916800"/>
              <a:ext cx="41040" cy="3240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135"/>
            <p:cNvSpPr/>
            <p:nvPr/>
          </p:nvSpPr>
          <p:spPr>
            <a:xfrm>
              <a:off x="7144920" y="3851280"/>
              <a:ext cx="39600" cy="3276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2" name="PlaceHolder 13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3" name="PlaceHolder 13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de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-132840" y="532440"/>
            <a:ext cx="1116360" cy="111636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"/>
          <p:cNvSpPr/>
          <p:nvPr/>
        </p:nvSpPr>
        <p:spPr>
          <a:xfrm>
            <a:off x="720" y="666000"/>
            <a:ext cx="849600" cy="8496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"/>
          <p:cNvSpPr/>
          <p:nvPr/>
        </p:nvSpPr>
        <p:spPr>
          <a:xfrm>
            <a:off x="167040" y="853920"/>
            <a:ext cx="49788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6000" spc="-1" strike="noStrike">
                <a:solidFill>
                  <a:srgbClr val="1594b5"/>
                </a:solidFill>
                <a:latin typeface="Encode Sans Semi Condensed"/>
                <a:ea typeface="Encode Sans Semi Condensed"/>
              </a:rPr>
              <a:t>“</a:t>
            </a:r>
            <a:endParaRPr b="0" lang="en-GB" sz="6000" spc="-1" strike="noStrike">
              <a:latin typeface="Arial"/>
            </a:endParaRPr>
          </a:p>
        </p:txBody>
      </p:sp>
      <p:grpSp>
        <p:nvGrpSpPr>
          <p:cNvPr id="493" name="Group 4"/>
          <p:cNvGrpSpPr/>
          <p:nvPr/>
        </p:nvGrpSpPr>
        <p:grpSpPr>
          <a:xfrm>
            <a:off x="6197040" y="0"/>
            <a:ext cx="2984040" cy="4609440"/>
            <a:chOff x="6197040" y="0"/>
            <a:chExt cx="2984040" cy="4609440"/>
          </a:xfrm>
        </p:grpSpPr>
        <p:grpSp>
          <p:nvGrpSpPr>
            <p:cNvPr id="494" name="Group 5"/>
            <p:cNvGrpSpPr/>
            <p:nvPr/>
          </p:nvGrpSpPr>
          <p:grpSpPr>
            <a:xfrm>
              <a:off x="7737840" y="0"/>
              <a:ext cx="447480" cy="4609440"/>
              <a:chOff x="7737840" y="0"/>
              <a:chExt cx="447480" cy="4609440"/>
            </a:xfrm>
          </p:grpSpPr>
          <p:sp>
            <p:nvSpPr>
              <p:cNvPr id="495" name="CustomShape 6"/>
              <p:cNvSpPr/>
              <p:nvPr/>
            </p:nvSpPr>
            <p:spPr>
              <a:xfrm>
                <a:off x="7737840" y="4017600"/>
                <a:ext cx="447480" cy="591840"/>
              </a:xfrm>
              <a:custGeom>
                <a:avLst/>
                <a:gdLst/>
                <a:ahLst/>
                <a:rect l="l" t="t" r="r" b="b"/>
                <a:pathLst>
                  <a:path w="476555" h="629711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7"/>
              <p:cNvSpPr/>
              <p:nvPr/>
            </p:nvSpPr>
            <p:spPr>
              <a:xfrm>
                <a:off x="7952400" y="0"/>
                <a:ext cx="15480" cy="4019760"/>
              </a:xfrm>
              <a:prstGeom prst="rect">
                <a:avLst/>
              </a:pr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7" name="Group 8"/>
            <p:cNvGrpSpPr/>
            <p:nvPr/>
          </p:nvGrpSpPr>
          <p:grpSpPr>
            <a:xfrm>
              <a:off x="8636760" y="0"/>
              <a:ext cx="381240" cy="1449000"/>
              <a:chOff x="8636760" y="0"/>
              <a:chExt cx="381240" cy="1449000"/>
            </a:xfrm>
          </p:grpSpPr>
          <p:sp>
            <p:nvSpPr>
              <p:cNvPr id="498" name="CustomShape 9"/>
              <p:cNvSpPr/>
              <p:nvPr/>
            </p:nvSpPr>
            <p:spPr>
              <a:xfrm>
                <a:off x="8636760" y="517320"/>
                <a:ext cx="381240" cy="931680"/>
              </a:xfrm>
              <a:custGeom>
                <a:avLst/>
                <a:gdLst/>
                <a:ahLst/>
                <a:rect l="l" t="t" r="r" b="b"/>
                <a:pathLst>
                  <a:path w="406190" h="990908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CustomShape 10"/>
              <p:cNvSpPr/>
              <p:nvPr/>
            </p:nvSpPr>
            <p:spPr>
              <a:xfrm>
                <a:off x="8821080" y="0"/>
                <a:ext cx="15480" cy="519480"/>
              </a:xfrm>
              <a:prstGeom prst="rect">
                <a:avLst/>
              </a:pr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0" name="Group 11"/>
            <p:cNvGrpSpPr/>
            <p:nvPr/>
          </p:nvGrpSpPr>
          <p:grpSpPr>
            <a:xfrm>
              <a:off x="8035560" y="0"/>
              <a:ext cx="438120" cy="2682000"/>
              <a:chOff x="8035560" y="0"/>
              <a:chExt cx="438120" cy="2682000"/>
            </a:xfrm>
          </p:grpSpPr>
          <p:sp>
            <p:nvSpPr>
              <p:cNvPr id="501" name="CustomShape 12"/>
              <p:cNvSpPr/>
              <p:nvPr/>
            </p:nvSpPr>
            <p:spPr>
              <a:xfrm>
                <a:off x="8035560" y="1912320"/>
                <a:ext cx="438120" cy="769680"/>
              </a:xfrm>
              <a:custGeom>
                <a:avLst/>
                <a:gdLst/>
                <a:ahLst/>
                <a:rect l="l" t="t" r="r" b="b"/>
                <a:pathLst>
                  <a:path w="466512" h="818636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CustomShape 13"/>
              <p:cNvSpPr/>
              <p:nvPr/>
            </p:nvSpPr>
            <p:spPr>
              <a:xfrm>
                <a:off x="8246520" y="0"/>
                <a:ext cx="15480" cy="1914480"/>
              </a:xfrm>
              <a:prstGeom prst="rect">
                <a:avLst/>
              </a:pr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3" name="Group 14"/>
            <p:cNvGrpSpPr/>
            <p:nvPr/>
          </p:nvGrpSpPr>
          <p:grpSpPr>
            <a:xfrm>
              <a:off x="6363000" y="0"/>
              <a:ext cx="159480" cy="1241280"/>
              <a:chOff x="6363000" y="0"/>
              <a:chExt cx="159480" cy="1241280"/>
            </a:xfrm>
          </p:grpSpPr>
          <p:sp>
            <p:nvSpPr>
              <p:cNvPr id="504" name="CustomShape 15"/>
              <p:cNvSpPr/>
              <p:nvPr/>
            </p:nvSpPr>
            <p:spPr>
              <a:xfrm>
                <a:off x="6363000" y="905760"/>
                <a:ext cx="159480" cy="335520"/>
              </a:xfrm>
              <a:custGeom>
                <a:avLst/>
                <a:gdLst/>
                <a:ahLst/>
                <a:rect l="l" t="t" r="r" b="b"/>
                <a:pathLst>
                  <a:path w="170472" h="357397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CustomShape 16"/>
              <p:cNvSpPr/>
              <p:nvPr/>
            </p:nvSpPr>
            <p:spPr>
              <a:xfrm>
                <a:off x="6434640" y="0"/>
                <a:ext cx="15480" cy="907920"/>
              </a:xfrm>
              <a:prstGeom prst="rect">
                <a:avLst/>
              </a:pr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6" name="Group 17"/>
            <p:cNvGrpSpPr/>
            <p:nvPr/>
          </p:nvGrpSpPr>
          <p:grpSpPr>
            <a:xfrm>
              <a:off x="6999840" y="0"/>
              <a:ext cx="270360" cy="3306960"/>
              <a:chOff x="6999840" y="0"/>
              <a:chExt cx="270360" cy="3306960"/>
            </a:xfrm>
          </p:grpSpPr>
          <p:sp>
            <p:nvSpPr>
              <p:cNvPr id="507" name="CustomShape 18"/>
              <p:cNvSpPr/>
              <p:nvPr/>
            </p:nvSpPr>
            <p:spPr>
              <a:xfrm>
                <a:off x="6999840" y="2507400"/>
                <a:ext cx="270360" cy="799560"/>
              </a:xfrm>
              <a:custGeom>
                <a:avLst/>
                <a:gdLst/>
                <a:ahLst/>
                <a:rect l="l" t="t" r="r" b="b"/>
                <a:pathLst>
                  <a:path w="288375" h="850309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19"/>
              <p:cNvSpPr/>
              <p:nvPr/>
            </p:nvSpPr>
            <p:spPr>
              <a:xfrm>
                <a:off x="7133040" y="0"/>
                <a:ext cx="15480" cy="2509560"/>
              </a:xfrm>
              <a:prstGeom prst="rect">
                <a:avLst/>
              </a:prstGeom>
              <a:solidFill>
                <a:srgbClr val="001f6e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9" name="Group 20"/>
            <p:cNvGrpSpPr/>
            <p:nvPr/>
          </p:nvGrpSpPr>
          <p:grpSpPr>
            <a:xfrm>
              <a:off x="6828120" y="636480"/>
              <a:ext cx="229680" cy="241920"/>
              <a:chOff x="6828120" y="636480"/>
              <a:chExt cx="229680" cy="241920"/>
            </a:xfrm>
          </p:grpSpPr>
          <p:sp>
            <p:nvSpPr>
              <p:cNvPr id="510" name="CustomShape 21"/>
              <p:cNvSpPr/>
              <p:nvPr/>
            </p:nvSpPr>
            <p:spPr>
              <a:xfrm>
                <a:off x="6834240" y="80100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22"/>
              <p:cNvSpPr/>
              <p:nvPr/>
            </p:nvSpPr>
            <p:spPr>
              <a:xfrm>
                <a:off x="6986520" y="63648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23"/>
              <p:cNvSpPr/>
              <p:nvPr/>
            </p:nvSpPr>
            <p:spPr>
              <a:xfrm>
                <a:off x="6828120" y="64224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CustomShape 24"/>
              <p:cNvSpPr/>
              <p:nvPr/>
            </p:nvSpPr>
            <p:spPr>
              <a:xfrm>
                <a:off x="6984000" y="80388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4" name="Group 25"/>
            <p:cNvGrpSpPr/>
            <p:nvPr/>
          </p:nvGrpSpPr>
          <p:grpSpPr>
            <a:xfrm>
              <a:off x="8763480" y="2642040"/>
              <a:ext cx="229680" cy="241920"/>
              <a:chOff x="8763480" y="2642040"/>
              <a:chExt cx="229680" cy="241920"/>
            </a:xfrm>
          </p:grpSpPr>
          <p:sp>
            <p:nvSpPr>
              <p:cNvPr id="515" name="CustomShape 26"/>
              <p:cNvSpPr/>
              <p:nvPr/>
            </p:nvSpPr>
            <p:spPr>
              <a:xfrm>
                <a:off x="8769600" y="280656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27"/>
              <p:cNvSpPr/>
              <p:nvPr/>
            </p:nvSpPr>
            <p:spPr>
              <a:xfrm>
                <a:off x="8922240" y="264204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CustomShape 28"/>
              <p:cNvSpPr/>
              <p:nvPr/>
            </p:nvSpPr>
            <p:spPr>
              <a:xfrm>
                <a:off x="8763480" y="264780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CustomShape 29"/>
              <p:cNvSpPr/>
              <p:nvPr/>
            </p:nvSpPr>
            <p:spPr>
              <a:xfrm>
                <a:off x="8919360" y="280944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9" name="Group 30"/>
            <p:cNvGrpSpPr/>
            <p:nvPr/>
          </p:nvGrpSpPr>
          <p:grpSpPr>
            <a:xfrm>
              <a:off x="8641800" y="4268160"/>
              <a:ext cx="230040" cy="200880"/>
              <a:chOff x="8641800" y="4268160"/>
              <a:chExt cx="230040" cy="200880"/>
            </a:xfrm>
          </p:grpSpPr>
          <p:sp>
            <p:nvSpPr>
              <p:cNvPr id="520" name="CustomShape 31"/>
              <p:cNvSpPr/>
              <p:nvPr/>
            </p:nvSpPr>
            <p:spPr>
              <a:xfrm rot="5400000">
                <a:off x="882504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CustomShape 32"/>
              <p:cNvSpPr/>
              <p:nvPr/>
            </p:nvSpPr>
            <p:spPr>
              <a:xfrm rot="5400000">
                <a:off x="866268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33"/>
              <p:cNvSpPr/>
              <p:nvPr/>
            </p:nvSpPr>
            <p:spPr>
              <a:xfrm rot="5400000">
                <a:off x="8768520" y="4416120"/>
                <a:ext cx="59760" cy="4176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CustomShape 34"/>
              <p:cNvSpPr/>
              <p:nvPr/>
            </p:nvSpPr>
            <p:spPr>
              <a:xfrm rot="5400000">
                <a:off x="8686440" y="4416840"/>
                <a:ext cx="60840" cy="4356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CustomShape 35"/>
              <p:cNvSpPr/>
              <p:nvPr/>
            </p:nvSpPr>
            <p:spPr>
              <a:xfrm rot="5400000">
                <a:off x="8688240" y="4278240"/>
                <a:ext cx="52560" cy="4176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CustomShape 36"/>
              <p:cNvSpPr/>
              <p:nvPr/>
            </p:nvSpPr>
            <p:spPr>
              <a:xfrm rot="5400000">
                <a:off x="8772480" y="4272480"/>
                <a:ext cx="51120" cy="4212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6" name="Group 37"/>
            <p:cNvGrpSpPr/>
            <p:nvPr/>
          </p:nvGrpSpPr>
          <p:grpSpPr>
            <a:xfrm>
              <a:off x="7339680" y="1833120"/>
              <a:ext cx="238680" cy="239040"/>
              <a:chOff x="7339680" y="1833120"/>
              <a:chExt cx="238680" cy="239040"/>
            </a:xfrm>
          </p:grpSpPr>
          <p:sp>
            <p:nvSpPr>
              <p:cNvPr id="527" name="CustomShape 38"/>
              <p:cNvSpPr/>
              <p:nvPr/>
            </p:nvSpPr>
            <p:spPr>
              <a:xfrm rot="18900000">
                <a:off x="7437960" y="2006640"/>
                <a:ext cx="47520" cy="5688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CustomShape 39"/>
              <p:cNvSpPr/>
              <p:nvPr/>
            </p:nvSpPr>
            <p:spPr>
              <a:xfrm rot="18900000">
                <a:off x="7432200" y="1841400"/>
                <a:ext cx="47520" cy="5652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CustomShape 40"/>
              <p:cNvSpPr/>
              <p:nvPr/>
            </p:nvSpPr>
            <p:spPr>
              <a:xfrm rot="18900000">
                <a:off x="7349400" y="192564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CustomShape 41"/>
              <p:cNvSpPr/>
              <p:nvPr/>
            </p:nvSpPr>
            <p:spPr>
              <a:xfrm rot="18900000">
                <a:off x="7514640" y="192852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1" name="Group 42"/>
            <p:cNvGrpSpPr/>
            <p:nvPr/>
          </p:nvGrpSpPr>
          <p:grpSpPr>
            <a:xfrm>
              <a:off x="6800040" y="0"/>
              <a:ext cx="984240" cy="1664640"/>
              <a:chOff x="6800040" y="0"/>
              <a:chExt cx="984240" cy="1664640"/>
            </a:xfrm>
          </p:grpSpPr>
          <p:sp>
            <p:nvSpPr>
              <p:cNvPr id="532" name="CustomShape 43"/>
              <p:cNvSpPr/>
              <p:nvPr/>
            </p:nvSpPr>
            <p:spPr>
              <a:xfrm>
                <a:off x="6800040" y="680400"/>
                <a:ext cx="984240" cy="9842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44"/>
              <p:cNvSpPr/>
              <p:nvPr/>
            </p:nvSpPr>
            <p:spPr>
              <a:xfrm>
                <a:off x="6949440" y="829800"/>
                <a:ext cx="685440" cy="685440"/>
              </a:xfrm>
              <a:prstGeom prst="ellipse">
                <a:avLst/>
              </a:prstGeom>
              <a:solidFill>
                <a:srgbClr val="ffffff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4" name="Group 45"/>
              <p:cNvGrpSpPr/>
              <p:nvPr/>
            </p:nvGrpSpPr>
            <p:grpSpPr>
              <a:xfrm>
                <a:off x="7068600" y="0"/>
                <a:ext cx="479160" cy="1395360"/>
                <a:chOff x="7068600" y="0"/>
                <a:chExt cx="479160" cy="1395360"/>
              </a:xfrm>
            </p:grpSpPr>
            <p:grpSp>
              <p:nvGrpSpPr>
                <p:cNvPr id="535" name="Group 46"/>
                <p:cNvGrpSpPr/>
                <p:nvPr/>
              </p:nvGrpSpPr>
              <p:grpSpPr>
                <a:xfrm>
                  <a:off x="7068600" y="554040"/>
                  <a:ext cx="479160" cy="841320"/>
                  <a:chOff x="7068600" y="554040"/>
                  <a:chExt cx="479160" cy="841320"/>
                </a:xfrm>
              </p:grpSpPr>
              <p:sp>
                <p:nvSpPr>
                  <p:cNvPr id="536" name="CustomShape 47"/>
                  <p:cNvSpPr/>
                  <p:nvPr/>
                </p:nvSpPr>
                <p:spPr>
                  <a:xfrm>
                    <a:off x="7205760" y="560160"/>
                    <a:ext cx="207000" cy="213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2080" h="208143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7" name="CustomShape 48"/>
                  <p:cNvSpPr/>
                  <p:nvPr/>
                </p:nvSpPr>
                <p:spPr>
                  <a:xfrm>
                    <a:off x="7083720" y="774000"/>
                    <a:ext cx="45612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4195" h="592827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8" name="CustomShape 49"/>
                  <p:cNvSpPr/>
                  <p:nvPr/>
                </p:nvSpPr>
                <p:spPr>
                  <a:xfrm>
                    <a:off x="7068600" y="554040"/>
                    <a:ext cx="479160" cy="841320"/>
                  </a:xfrm>
                  <a:custGeom>
                    <a:avLst/>
                    <a:gdLst/>
                    <a:ahLst/>
                    <a:rect l="l" t="t" r="r" b="b"/>
                    <a:pathLst>
                      <a:path w="466728" h="818636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39" name="CustomShape 50"/>
                <p:cNvSpPr/>
                <p:nvPr/>
              </p:nvSpPr>
              <p:spPr>
                <a:xfrm>
                  <a:off x="7302960" y="0"/>
                  <a:ext cx="17280" cy="5594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40" name="CustomShape 51"/>
              <p:cNvSpPr/>
              <p:nvPr/>
            </p:nvSpPr>
            <p:spPr>
              <a:xfrm>
                <a:off x="7142760" y="1162800"/>
                <a:ext cx="122040" cy="147960"/>
              </a:xfrm>
              <a:custGeom>
                <a:avLst/>
                <a:gdLst/>
                <a:ahLst/>
                <a:rect l="l" t="t" r="r" b="b"/>
                <a:pathLst>
                  <a:path w="4784" h="5799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1" name="Group 52"/>
            <p:cNvGrpSpPr/>
            <p:nvPr/>
          </p:nvGrpSpPr>
          <p:grpSpPr>
            <a:xfrm>
              <a:off x="8330040" y="0"/>
              <a:ext cx="851040" cy="2640240"/>
              <a:chOff x="8330040" y="0"/>
              <a:chExt cx="851040" cy="2640240"/>
            </a:xfrm>
          </p:grpSpPr>
          <p:grpSp>
            <p:nvGrpSpPr>
              <p:cNvPr id="542" name="Group 53"/>
              <p:cNvGrpSpPr/>
              <p:nvPr/>
            </p:nvGrpSpPr>
            <p:grpSpPr>
              <a:xfrm>
                <a:off x="8330040" y="1789200"/>
                <a:ext cx="851040" cy="851040"/>
                <a:chOff x="8330040" y="1789200"/>
                <a:chExt cx="851040" cy="851040"/>
              </a:xfrm>
            </p:grpSpPr>
            <p:sp>
              <p:nvSpPr>
                <p:cNvPr id="543" name="CustomShape 54"/>
                <p:cNvSpPr/>
                <p:nvPr/>
              </p:nvSpPr>
              <p:spPr>
                <a:xfrm>
                  <a:off x="8330040" y="1789200"/>
                  <a:ext cx="851040" cy="85104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4" name="CustomShape 55"/>
                <p:cNvSpPr/>
                <p:nvPr/>
              </p:nvSpPr>
              <p:spPr>
                <a:xfrm>
                  <a:off x="8459280" y="1918080"/>
                  <a:ext cx="592560" cy="59256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45" name="Group 56"/>
              <p:cNvGrpSpPr/>
              <p:nvPr/>
            </p:nvGrpSpPr>
            <p:grpSpPr>
              <a:xfrm>
                <a:off x="8512200" y="0"/>
                <a:ext cx="491040" cy="2458800"/>
                <a:chOff x="8512200" y="0"/>
                <a:chExt cx="491040" cy="2458800"/>
              </a:xfrm>
            </p:grpSpPr>
            <p:grpSp>
              <p:nvGrpSpPr>
                <p:cNvPr id="546" name="Group 57"/>
                <p:cNvGrpSpPr/>
                <p:nvPr/>
              </p:nvGrpSpPr>
              <p:grpSpPr>
                <a:xfrm>
                  <a:off x="8512200" y="0"/>
                  <a:ext cx="491040" cy="2458800"/>
                  <a:chOff x="8512200" y="0"/>
                  <a:chExt cx="491040" cy="2458800"/>
                </a:xfrm>
              </p:grpSpPr>
              <p:grpSp>
                <p:nvGrpSpPr>
                  <p:cNvPr id="547" name="Group 58"/>
                  <p:cNvGrpSpPr/>
                  <p:nvPr/>
                </p:nvGrpSpPr>
                <p:grpSpPr>
                  <a:xfrm>
                    <a:off x="8512200" y="1803240"/>
                    <a:ext cx="491040" cy="655560"/>
                    <a:chOff x="8512200" y="1803240"/>
                    <a:chExt cx="491040" cy="655560"/>
                  </a:xfrm>
                </p:grpSpPr>
                <p:sp>
                  <p:nvSpPr>
                    <p:cNvPr id="548" name="CustomShape 59"/>
                    <p:cNvSpPr/>
                    <p:nvPr/>
                  </p:nvSpPr>
                  <p:spPr>
                    <a:xfrm>
                      <a:off x="8659800" y="1819440"/>
                      <a:ext cx="183600" cy="172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79593" h="168416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9" name="CustomShape 60"/>
                    <p:cNvSpPr/>
                    <p:nvPr/>
                  </p:nvSpPr>
                  <p:spPr>
                    <a:xfrm>
                      <a:off x="8523360" y="1976760"/>
                      <a:ext cx="465840" cy="474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53667" h="46204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50" name="CustomShape 61"/>
                    <p:cNvSpPr/>
                    <p:nvPr/>
                  </p:nvSpPr>
                  <p:spPr>
                    <a:xfrm>
                      <a:off x="8512200" y="1803240"/>
                      <a:ext cx="491040" cy="655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78297" h="638209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51" name="CustomShape 62"/>
                  <p:cNvSpPr/>
                  <p:nvPr/>
                </p:nvSpPr>
                <p:spPr>
                  <a:xfrm>
                    <a:off x="8746920" y="0"/>
                    <a:ext cx="17280" cy="18086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52" name="CustomShape 63"/>
                <p:cNvSpPr/>
                <p:nvPr/>
              </p:nvSpPr>
              <p:spPr>
                <a:xfrm>
                  <a:off x="8614080" y="2318760"/>
                  <a:ext cx="99720" cy="62280"/>
                </a:xfrm>
                <a:custGeom>
                  <a:avLst/>
                  <a:gdLst/>
                  <a:ahLst/>
                  <a:rect l="l" t="t" r="r" b="b"/>
                  <a:pathLst>
                    <a:path w="3914" h="2465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3" name="CustomShape 64"/>
                <p:cNvSpPr/>
                <p:nvPr/>
              </p:nvSpPr>
              <p:spPr>
                <a:xfrm>
                  <a:off x="8582400" y="2236680"/>
                  <a:ext cx="8280" cy="19440"/>
                </a:xfrm>
                <a:custGeom>
                  <a:avLst/>
                  <a:gdLst/>
                  <a:ahLst/>
                  <a:rect l="l" t="t" r="r" b="b"/>
                  <a:pathLst>
                    <a:path w="363" h="798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54" name="Group 65"/>
            <p:cNvGrpSpPr/>
            <p:nvPr/>
          </p:nvGrpSpPr>
          <p:grpSpPr>
            <a:xfrm>
              <a:off x="7811640" y="0"/>
              <a:ext cx="491040" cy="1836720"/>
              <a:chOff x="7811640" y="0"/>
              <a:chExt cx="491040" cy="1836720"/>
            </a:xfrm>
          </p:grpSpPr>
          <p:grpSp>
            <p:nvGrpSpPr>
              <p:cNvPr id="555" name="Group 66"/>
              <p:cNvGrpSpPr/>
              <p:nvPr/>
            </p:nvGrpSpPr>
            <p:grpSpPr>
              <a:xfrm>
                <a:off x="7811640" y="1345680"/>
                <a:ext cx="491040" cy="491040"/>
                <a:chOff x="7811640" y="1345680"/>
                <a:chExt cx="491040" cy="491040"/>
              </a:xfrm>
            </p:grpSpPr>
            <p:sp>
              <p:nvSpPr>
                <p:cNvPr id="556" name="CustomShape 67"/>
                <p:cNvSpPr/>
                <p:nvPr/>
              </p:nvSpPr>
              <p:spPr>
                <a:xfrm>
                  <a:off x="7811640" y="1345680"/>
                  <a:ext cx="491040" cy="49104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7" name="CustomShape 68"/>
                <p:cNvSpPr/>
                <p:nvPr/>
              </p:nvSpPr>
              <p:spPr>
                <a:xfrm>
                  <a:off x="7886520" y="1420200"/>
                  <a:ext cx="342000" cy="34200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58" name="Group 69"/>
              <p:cNvGrpSpPr/>
              <p:nvPr/>
            </p:nvGrpSpPr>
            <p:grpSpPr>
              <a:xfrm>
                <a:off x="7979040" y="0"/>
                <a:ext cx="170280" cy="1706400"/>
                <a:chOff x="7979040" y="0"/>
                <a:chExt cx="170280" cy="1706400"/>
              </a:xfrm>
            </p:grpSpPr>
            <p:grpSp>
              <p:nvGrpSpPr>
                <p:cNvPr id="559" name="Group 70"/>
                <p:cNvGrpSpPr/>
                <p:nvPr/>
              </p:nvGrpSpPr>
              <p:grpSpPr>
                <a:xfrm>
                  <a:off x="7979040" y="0"/>
                  <a:ext cx="170280" cy="1706400"/>
                  <a:chOff x="7979040" y="0"/>
                  <a:chExt cx="170280" cy="1706400"/>
                </a:xfrm>
              </p:grpSpPr>
              <p:grpSp>
                <p:nvGrpSpPr>
                  <p:cNvPr id="560" name="Group 71"/>
                  <p:cNvGrpSpPr/>
                  <p:nvPr/>
                </p:nvGrpSpPr>
                <p:grpSpPr>
                  <a:xfrm>
                    <a:off x="7979040" y="1346400"/>
                    <a:ext cx="170280" cy="360000"/>
                    <a:chOff x="7979040" y="1346400"/>
                    <a:chExt cx="170280" cy="360000"/>
                  </a:xfrm>
                </p:grpSpPr>
                <p:sp>
                  <p:nvSpPr>
                    <p:cNvPr id="561" name="CustomShape 72"/>
                    <p:cNvSpPr/>
                    <p:nvPr/>
                  </p:nvSpPr>
                  <p:spPr>
                    <a:xfrm>
                      <a:off x="7999200" y="1352880"/>
                      <a:ext cx="122040" cy="119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9489" h="117177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62" name="CustomShape 73"/>
                    <p:cNvSpPr/>
                    <p:nvPr/>
                  </p:nvSpPr>
                  <p:spPr>
                    <a:xfrm>
                      <a:off x="7986960" y="1473480"/>
                      <a:ext cx="154080" cy="226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661" h="221107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63" name="CustomShape 74"/>
                    <p:cNvSpPr/>
                    <p:nvPr/>
                  </p:nvSpPr>
                  <p:spPr>
                    <a:xfrm>
                      <a:off x="7979040" y="1346400"/>
                      <a:ext cx="170280" cy="360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6690" h="350998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64" name="CustomShape 75"/>
                  <p:cNvSpPr/>
                  <p:nvPr/>
                </p:nvSpPr>
                <p:spPr>
                  <a:xfrm>
                    <a:off x="8051760" y="0"/>
                    <a:ext cx="17280" cy="1352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65" name="CustomShape 76"/>
                <p:cNvSpPr/>
                <p:nvPr/>
              </p:nvSpPr>
              <p:spPr>
                <a:xfrm>
                  <a:off x="8028000" y="1626840"/>
                  <a:ext cx="27000" cy="28800"/>
                </a:xfrm>
                <a:custGeom>
                  <a:avLst/>
                  <a:gdLst/>
                  <a:ahLst/>
                  <a:rect l="l" t="t" r="r" b="b"/>
                  <a:pathLst>
                    <a:path w="1088" h="116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66" name="Group 77"/>
            <p:cNvGrpSpPr/>
            <p:nvPr/>
          </p:nvGrpSpPr>
          <p:grpSpPr>
            <a:xfrm>
              <a:off x="8019000" y="0"/>
              <a:ext cx="808920" cy="4469040"/>
              <a:chOff x="8019000" y="0"/>
              <a:chExt cx="808920" cy="4469040"/>
            </a:xfrm>
          </p:grpSpPr>
          <p:grpSp>
            <p:nvGrpSpPr>
              <p:cNvPr id="567" name="Group 78"/>
              <p:cNvGrpSpPr/>
              <p:nvPr/>
            </p:nvGrpSpPr>
            <p:grpSpPr>
              <a:xfrm>
                <a:off x="8019000" y="3404160"/>
                <a:ext cx="808920" cy="1064880"/>
                <a:chOff x="8019000" y="3404160"/>
                <a:chExt cx="808920" cy="1064880"/>
              </a:xfrm>
            </p:grpSpPr>
            <p:sp>
              <p:nvSpPr>
                <p:cNvPr id="568" name="CustomShape 79"/>
                <p:cNvSpPr/>
                <p:nvPr/>
              </p:nvSpPr>
              <p:spPr>
                <a:xfrm>
                  <a:off x="8019000" y="3404160"/>
                  <a:ext cx="808920" cy="106488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9" name="CustomShape 80"/>
                <p:cNvSpPr/>
                <p:nvPr/>
              </p:nvSpPr>
              <p:spPr>
                <a:xfrm>
                  <a:off x="8141760" y="3565800"/>
                  <a:ext cx="563400" cy="74160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70" name="Group 81"/>
              <p:cNvGrpSpPr/>
              <p:nvPr/>
            </p:nvGrpSpPr>
            <p:grpSpPr>
              <a:xfrm>
                <a:off x="8278560" y="0"/>
                <a:ext cx="281520" cy="4263480"/>
                <a:chOff x="8278560" y="0"/>
                <a:chExt cx="281520" cy="4263480"/>
              </a:xfrm>
            </p:grpSpPr>
            <p:grpSp>
              <p:nvGrpSpPr>
                <p:cNvPr id="571" name="Group 82"/>
                <p:cNvGrpSpPr/>
                <p:nvPr/>
              </p:nvGrpSpPr>
              <p:grpSpPr>
                <a:xfrm>
                  <a:off x="8278560" y="0"/>
                  <a:ext cx="281520" cy="4263480"/>
                  <a:chOff x="8278560" y="0"/>
                  <a:chExt cx="281520" cy="4263480"/>
                </a:xfrm>
              </p:grpSpPr>
              <p:grpSp>
                <p:nvGrpSpPr>
                  <p:cNvPr id="572" name="Group 83"/>
                  <p:cNvGrpSpPr/>
                  <p:nvPr/>
                </p:nvGrpSpPr>
                <p:grpSpPr>
                  <a:xfrm>
                    <a:off x="8278560" y="3389760"/>
                    <a:ext cx="281520" cy="873720"/>
                    <a:chOff x="8278560" y="3389760"/>
                    <a:chExt cx="281520" cy="873720"/>
                  </a:xfrm>
                </p:grpSpPr>
                <p:sp>
                  <p:nvSpPr>
                    <p:cNvPr id="573" name="CustomShape 84"/>
                    <p:cNvSpPr/>
                    <p:nvPr/>
                  </p:nvSpPr>
                  <p:spPr>
                    <a:xfrm>
                      <a:off x="8283960" y="3601800"/>
                      <a:ext cx="268200" cy="654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1578" h="637356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74" name="CustomShape 85"/>
                    <p:cNvSpPr/>
                    <p:nvPr/>
                  </p:nvSpPr>
                  <p:spPr>
                    <a:xfrm>
                      <a:off x="8337240" y="3396600"/>
                      <a:ext cx="163800" cy="201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0096" h="197298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75" name="CustomShape 86"/>
                    <p:cNvSpPr/>
                    <p:nvPr/>
                  </p:nvSpPr>
                  <p:spPr>
                    <a:xfrm>
                      <a:off x="8278560" y="3389760"/>
                      <a:ext cx="281520" cy="87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4793" h="850085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76" name="CustomShape 87"/>
                  <p:cNvSpPr/>
                  <p:nvPr/>
                </p:nvSpPr>
                <p:spPr>
                  <a:xfrm>
                    <a:off x="8412840" y="0"/>
                    <a:ext cx="17280" cy="3395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77" name="CustomShape 88"/>
                <p:cNvSpPr/>
                <p:nvPr/>
              </p:nvSpPr>
              <p:spPr>
                <a:xfrm>
                  <a:off x="8321760" y="4074840"/>
                  <a:ext cx="77400" cy="138960"/>
                </a:xfrm>
                <a:custGeom>
                  <a:avLst/>
                  <a:gdLst/>
                  <a:ahLst/>
                  <a:rect l="l" t="t" r="r" b="b"/>
                  <a:pathLst>
                    <a:path w="3044" h="5437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8" name="CustomShape 89"/>
                <p:cNvSpPr/>
                <p:nvPr/>
              </p:nvSpPr>
              <p:spPr>
                <a:xfrm>
                  <a:off x="8321760" y="3987000"/>
                  <a:ext cx="720" cy="21240"/>
                </a:xfrm>
                <a:custGeom>
                  <a:avLst/>
                  <a:gdLst/>
                  <a:ahLst/>
                  <a:rect l="l" t="t" r="r" b="b"/>
                  <a:pathLst>
                    <a:path w="73" h="87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79" name="Group 90"/>
            <p:cNvGrpSpPr/>
            <p:nvPr/>
          </p:nvGrpSpPr>
          <p:grpSpPr>
            <a:xfrm>
              <a:off x="7184880" y="0"/>
              <a:ext cx="984240" cy="3904920"/>
              <a:chOff x="7184880" y="0"/>
              <a:chExt cx="984240" cy="3904920"/>
            </a:xfrm>
          </p:grpSpPr>
          <p:grpSp>
            <p:nvGrpSpPr>
              <p:cNvPr id="580" name="Group 91"/>
              <p:cNvGrpSpPr/>
              <p:nvPr/>
            </p:nvGrpSpPr>
            <p:grpSpPr>
              <a:xfrm>
                <a:off x="7184880" y="2920680"/>
                <a:ext cx="984240" cy="984240"/>
                <a:chOff x="7184880" y="2920680"/>
                <a:chExt cx="984240" cy="984240"/>
              </a:xfrm>
            </p:grpSpPr>
            <p:sp>
              <p:nvSpPr>
                <p:cNvPr id="581" name="CustomShape 92"/>
                <p:cNvSpPr/>
                <p:nvPr/>
              </p:nvSpPr>
              <p:spPr>
                <a:xfrm>
                  <a:off x="7184880" y="2920680"/>
                  <a:ext cx="984240" cy="98424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2" name="CustomShape 93"/>
                <p:cNvSpPr/>
                <p:nvPr/>
              </p:nvSpPr>
              <p:spPr>
                <a:xfrm>
                  <a:off x="7334280" y="3070080"/>
                  <a:ext cx="685440" cy="68544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83" name="Group 94"/>
              <p:cNvGrpSpPr/>
              <p:nvPr/>
            </p:nvGrpSpPr>
            <p:grpSpPr>
              <a:xfrm>
                <a:off x="7396920" y="0"/>
                <a:ext cx="545400" cy="3628080"/>
                <a:chOff x="7396920" y="0"/>
                <a:chExt cx="545400" cy="3628080"/>
              </a:xfrm>
            </p:grpSpPr>
            <p:grpSp>
              <p:nvGrpSpPr>
                <p:cNvPr id="584" name="Group 95"/>
                <p:cNvGrpSpPr/>
                <p:nvPr/>
              </p:nvGrpSpPr>
              <p:grpSpPr>
                <a:xfrm>
                  <a:off x="7396920" y="0"/>
                  <a:ext cx="545400" cy="3628080"/>
                  <a:chOff x="7396920" y="0"/>
                  <a:chExt cx="545400" cy="3628080"/>
                </a:xfrm>
              </p:grpSpPr>
              <p:grpSp>
                <p:nvGrpSpPr>
                  <p:cNvPr id="585" name="Group 96"/>
                  <p:cNvGrpSpPr/>
                  <p:nvPr/>
                </p:nvGrpSpPr>
                <p:grpSpPr>
                  <a:xfrm>
                    <a:off x="7396920" y="2674080"/>
                    <a:ext cx="545400" cy="954000"/>
                    <a:chOff x="7396920" y="2674080"/>
                    <a:chExt cx="545400" cy="954000"/>
                  </a:xfrm>
                </p:grpSpPr>
                <p:sp>
                  <p:nvSpPr>
                    <p:cNvPr id="586" name="CustomShape 97"/>
                    <p:cNvSpPr/>
                    <p:nvPr/>
                  </p:nvSpPr>
                  <p:spPr>
                    <a:xfrm>
                      <a:off x="7405920" y="2903040"/>
                      <a:ext cx="524880" cy="51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0950" h="500199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87" name="CustomShape 98"/>
                    <p:cNvSpPr/>
                    <p:nvPr/>
                  </p:nvSpPr>
                  <p:spPr>
                    <a:xfrm>
                      <a:off x="7427160" y="3395520"/>
                      <a:ext cx="502200" cy="219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88949" h="21462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88" name="CustomShape 99"/>
                    <p:cNvSpPr/>
                    <p:nvPr/>
                  </p:nvSpPr>
                  <p:spPr>
                    <a:xfrm>
                      <a:off x="7565400" y="2680560"/>
                      <a:ext cx="225360" cy="240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9884" h="234649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89" name="CustomShape 100"/>
                    <p:cNvSpPr/>
                    <p:nvPr/>
                  </p:nvSpPr>
                  <p:spPr>
                    <a:xfrm>
                      <a:off x="7396920" y="2674080"/>
                      <a:ext cx="545400" cy="954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30958" h="928227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90" name="CustomShape 101"/>
                  <p:cNvSpPr/>
                  <p:nvPr/>
                </p:nvSpPr>
                <p:spPr>
                  <a:xfrm>
                    <a:off x="7669440" y="0"/>
                    <a:ext cx="17280" cy="26798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91" name="CustomShape 102"/>
                <p:cNvSpPr/>
                <p:nvPr/>
              </p:nvSpPr>
              <p:spPr>
                <a:xfrm>
                  <a:off x="7514280" y="3491640"/>
                  <a:ext cx="123840" cy="75240"/>
                </a:xfrm>
                <a:custGeom>
                  <a:avLst/>
                  <a:gdLst/>
                  <a:ahLst/>
                  <a:rect l="l" t="t" r="r" b="b"/>
                  <a:pathLst>
                    <a:path w="4857" h="2972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92" name="Group 103"/>
            <p:cNvGrpSpPr/>
            <p:nvPr/>
          </p:nvGrpSpPr>
          <p:grpSpPr>
            <a:xfrm>
              <a:off x="6197040" y="0"/>
              <a:ext cx="984240" cy="2628720"/>
              <a:chOff x="6197040" y="0"/>
              <a:chExt cx="984240" cy="2628720"/>
            </a:xfrm>
          </p:grpSpPr>
          <p:grpSp>
            <p:nvGrpSpPr>
              <p:cNvPr id="593" name="Group 104"/>
              <p:cNvGrpSpPr/>
              <p:nvPr/>
            </p:nvGrpSpPr>
            <p:grpSpPr>
              <a:xfrm>
                <a:off x="6197040" y="1644480"/>
                <a:ext cx="984240" cy="984240"/>
                <a:chOff x="6197040" y="1644480"/>
                <a:chExt cx="984240" cy="984240"/>
              </a:xfrm>
            </p:grpSpPr>
            <p:sp>
              <p:nvSpPr>
                <p:cNvPr id="594" name="CustomShape 105"/>
                <p:cNvSpPr/>
                <p:nvPr/>
              </p:nvSpPr>
              <p:spPr>
                <a:xfrm>
                  <a:off x="6197040" y="1644480"/>
                  <a:ext cx="984240" cy="98424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5" name="CustomShape 106"/>
                <p:cNvSpPr/>
                <p:nvPr/>
              </p:nvSpPr>
              <p:spPr>
                <a:xfrm>
                  <a:off x="6346440" y="1793520"/>
                  <a:ext cx="685440" cy="685440"/>
                </a:xfrm>
                <a:prstGeom prst="ellipse">
                  <a:avLst/>
                </a:prstGeom>
                <a:solidFill>
                  <a:srgbClr val="ffffff">
                    <a:alpha val="13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96" name="Group 107"/>
              <p:cNvGrpSpPr/>
              <p:nvPr/>
            </p:nvGrpSpPr>
            <p:grpSpPr>
              <a:xfrm>
                <a:off x="6477120" y="0"/>
                <a:ext cx="414720" cy="2419920"/>
                <a:chOff x="6477120" y="0"/>
                <a:chExt cx="414720" cy="2419920"/>
              </a:xfrm>
            </p:grpSpPr>
            <p:grpSp>
              <p:nvGrpSpPr>
                <p:cNvPr id="597" name="Group 108"/>
                <p:cNvGrpSpPr/>
                <p:nvPr/>
              </p:nvGrpSpPr>
              <p:grpSpPr>
                <a:xfrm>
                  <a:off x="6477120" y="0"/>
                  <a:ext cx="414720" cy="2419920"/>
                  <a:chOff x="6477120" y="0"/>
                  <a:chExt cx="414720" cy="2419920"/>
                </a:xfrm>
              </p:grpSpPr>
              <p:grpSp>
                <p:nvGrpSpPr>
                  <p:cNvPr id="598" name="Group 109"/>
                  <p:cNvGrpSpPr/>
                  <p:nvPr/>
                </p:nvGrpSpPr>
                <p:grpSpPr>
                  <a:xfrm>
                    <a:off x="6477120" y="1401480"/>
                    <a:ext cx="414720" cy="1018440"/>
                    <a:chOff x="6477120" y="1401480"/>
                    <a:chExt cx="414720" cy="1018440"/>
                  </a:xfrm>
                </p:grpSpPr>
                <p:sp>
                  <p:nvSpPr>
                    <p:cNvPr id="599" name="CustomShape 110"/>
                    <p:cNvSpPr/>
                    <p:nvPr/>
                  </p:nvSpPr>
                  <p:spPr>
                    <a:xfrm>
                      <a:off x="6568920" y="1408320"/>
                      <a:ext cx="221040" cy="22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5728" h="222824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600" name="CustomShape 111"/>
                    <p:cNvSpPr/>
                    <p:nvPr/>
                  </p:nvSpPr>
                  <p:spPr>
                    <a:xfrm>
                      <a:off x="6516720" y="1618200"/>
                      <a:ext cx="333000" cy="235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4636" h="229478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601" name="CustomShape 112"/>
                    <p:cNvSpPr/>
                    <p:nvPr/>
                  </p:nvSpPr>
                  <p:spPr>
                    <a:xfrm>
                      <a:off x="6484320" y="1856880"/>
                      <a:ext cx="399600" cy="555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89306" h="540604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602" name="CustomShape 113"/>
                    <p:cNvSpPr/>
                    <p:nvPr/>
                  </p:nvSpPr>
                  <p:spPr>
                    <a:xfrm>
                      <a:off x="6477120" y="1401480"/>
                      <a:ext cx="414720" cy="1018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04159" h="990908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603" name="CustomShape 114"/>
                  <p:cNvSpPr/>
                  <p:nvPr/>
                </p:nvSpPr>
                <p:spPr>
                  <a:xfrm>
                    <a:off x="6669360" y="0"/>
                    <a:ext cx="17280" cy="140688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04" name="CustomShape 115"/>
                <p:cNvSpPr/>
                <p:nvPr/>
              </p:nvSpPr>
              <p:spPr>
                <a:xfrm>
                  <a:off x="6540480" y="2069640"/>
                  <a:ext cx="71640" cy="17640"/>
                </a:xfrm>
                <a:custGeom>
                  <a:avLst/>
                  <a:gdLst/>
                  <a:ahLst/>
                  <a:rect l="l" t="t" r="r" b="b"/>
                  <a:pathLst>
                    <a:path w="2828" h="725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5" name="CustomShape 116"/>
                <p:cNvSpPr/>
                <p:nvPr/>
              </p:nvSpPr>
              <p:spPr>
                <a:xfrm>
                  <a:off x="6546240" y="2168640"/>
                  <a:ext cx="77400" cy="17640"/>
                </a:xfrm>
                <a:custGeom>
                  <a:avLst/>
                  <a:gdLst/>
                  <a:ahLst/>
                  <a:rect l="l" t="t" r="r" b="b"/>
                  <a:pathLst>
                    <a:path w="3045" h="724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" name="CustomShape 117"/>
                <p:cNvSpPr/>
                <p:nvPr/>
              </p:nvSpPr>
              <p:spPr>
                <a:xfrm>
                  <a:off x="6542640" y="2274840"/>
                  <a:ext cx="39960" cy="8280"/>
                </a:xfrm>
                <a:custGeom>
                  <a:avLst/>
                  <a:gdLst/>
                  <a:ahLst/>
                  <a:rect l="l" t="t" r="r" b="b"/>
                  <a:pathLst>
                    <a:path w="1595" h="362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7" name="CustomShape 118"/>
                <p:cNvSpPr/>
                <p:nvPr/>
              </p:nvSpPr>
              <p:spPr>
                <a:xfrm>
                  <a:off x="6661800" y="2368080"/>
                  <a:ext cx="17640" cy="6480"/>
                </a:xfrm>
                <a:custGeom>
                  <a:avLst/>
                  <a:gdLst/>
                  <a:ahLst/>
                  <a:rect l="l" t="t" r="r" b="b"/>
                  <a:pathLst>
                    <a:path w="725" h="29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08" name="Group 119"/>
            <p:cNvGrpSpPr/>
            <p:nvPr/>
          </p:nvGrpSpPr>
          <p:grpSpPr>
            <a:xfrm>
              <a:off x="7192800" y="3730320"/>
              <a:ext cx="147600" cy="168840"/>
              <a:chOff x="7192800" y="3730320"/>
              <a:chExt cx="147600" cy="168840"/>
            </a:xfrm>
          </p:grpSpPr>
          <p:sp>
            <p:nvSpPr>
              <p:cNvPr id="609" name="CustomShape 120"/>
              <p:cNvSpPr/>
              <p:nvPr/>
            </p:nvSpPr>
            <p:spPr>
              <a:xfrm>
                <a:off x="7255080" y="373032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CustomShape 121"/>
              <p:cNvSpPr/>
              <p:nvPr/>
            </p:nvSpPr>
            <p:spPr>
              <a:xfrm>
                <a:off x="7255080" y="384984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CustomShape 122"/>
              <p:cNvSpPr/>
              <p:nvPr/>
            </p:nvSpPr>
            <p:spPr>
              <a:xfrm>
                <a:off x="7295040" y="3769200"/>
                <a:ext cx="43560" cy="3060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CustomShape 123"/>
              <p:cNvSpPr/>
              <p:nvPr/>
            </p:nvSpPr>
            <p:spPr>
              <a:xfrm>
                <a:off x="7295760" y="3828240"/>
                <a:ext cx="44640" cy="3204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CustomShape 124"/>
              <p:cNvSpPr/>
              <p:nvPr/>
            </p:nvSpPr>
            <p:spPr>
              <a:xfrm>
                <a:off x="7196400" y="3830760"/>
                <a:ext cx="38520" cy="3060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CustomShape 125"/>
              <p:cNvSpPr/>
              <p:nvPr/>
            </p:nvSpPr>
            <p:spPr>
              <a:xfrm>
                <a:off x="7192800" y="37692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15" name="PlaceHolder 12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16" name="PlaceHolder 1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roup 1"/>
          <p:cNvGrpSpPr/>
          <p:nvPr/>
        </p:nvGrpSpPr>
        <p:grpSpPr>
          <a:xfrm>
            <a:off x="6197040" y="0"/>
            <a:ext cx="2984040" cy="4609440"/>
            <a:chOff x="6197040" y="0"/>
            <a:chExt cx="2984040" cy="4609440"/>
          </a:xfrm>
        </p:grpSpPr>
        <p:grpSp>
          <p:nvGrpSpPr>
            <p:cNvPr id="654" name="Group 2"/>
            <p:cNvGrpSpPr/>
            <p:nvPr/>
          </p:nvGrpSpPr>
          <p:grpSpPr>
            <a:xfrm>
              <a:off x="7737840" y="0"/>
              <a:ext cx="447480" cy="4609440"/>
              <a:chOff x="7737840" y="0"/>
              <a:chExt cx="447480" cy="4609440"/>
            </a:xfrm>
          </p:grpSpPr>
          <p:sp>
            <p:nvSpPr>
              <p:cNvPr id="655" name="CustomShape 3"/>
              <p:cNvSpPr/>
              <p:nvPr/>
            </p:nvSpPr>
            <p:spPr>
              <a:xfrm>
                <a:off x="7737840" y="4017600"/>
                <a:ext cx="447480" cy="591840"/>
              </a:xfrm>
              <a:custGeom>
                <a:avLst/>
                <a:gdLst/>
                <a:ahLst/>
                <a:rect l="l" t="t" r="r" b="b"/>
                <a:pathLst>
                  <a:path w="476555" h="629711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CustomShape 4"/>
              <p:cNvSpPr/>
              <p:nvPr/>
            </p:nvSpPr>
            <p:spPr>
              <a:xfrm>
                <a:off x="7952400" y="0"/>
                <a:ext cx="15480" cy="40197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57" name="Group 5"/>
            <p:cNvGrpSpPr/>
            <p:nvPr/>
          </p:nvGrpSpPr>
          <p:grpSpPr>
            <a:xfrm>
              <a:off x="8636760" y="0"/>
              <a:ext cx="381240" cy="1449000"/>
              <a:chOff x="8636760" y="0"/>
              <a:chExt cx="381240" cy="1449000"/>
            </a:xfrm>
          </p:grpSpPr>
          <p:sp>
            <p:nvSpPr>
              <p:cNvPr id="658" name="CustomShape 6"/>
              <p:cNvSpPr/>
              <p:nvPr/>
            </p:nvSpPr>
            <p:spPr>
              <a:xfrm>
                <a:off x="8636760" y="517320"/>
                <a:ext cx="381240" cy="931680"/>
              </a:xfrm>
              <a:custGeom>
                <a:avLst/>
                <a:gdLst/>
                <a:ahLst/>
                <a:rect l="l" t="t" r="r" b="b"/>
                <a:pathLst>
                  <a:path w="406190" h="990908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CustomShape 7"/>
              <p:cNvSpPr/>
              <p:nvPr/>
            </p:nvSpPr>
            <p:spPr>
              <a:xfrm>
                <a:off x="8821080" y="0"/>
                <a:ext cx="15480" cy="519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0" name="Group 8"/>
            <p:cNvGrpSpPr/>
            <p:nvPr/>
          </p:nvGrpSpPr>
          <p:grpSpPr>
            <a:xfrm>
              <a:off x="8035560" y="0"/>
              <a:ext cx="438120" cy="2682000"/>
              <a:chOff x="8035560" y="0"/>
              <a:chExt cx="438120" cy="2682000"/>
            </a:xfrm>
          </p:grpSpPr>
          <p:sp>
            <p:nvSpPr>
              <p:cNvPr id="661" name="CustomShape 9"/>
              <p:cNvSpPr/>
              <p:nvPr/>
            </p:nvSpPr>
            <p:spPr>
              <a:xfrm>
                <a:off x="8035560" y="1912320"/>
                <a:ext cx="438120" cy="769680"/>
              </a:xfrm>
              <a:custGeom>
                <a:avLst/>
                <a:gdLst/>
                <a:ahLst/>
                <a:rect l="l" t="t" r="r" b="b"/>
                <a:pathLst>
                  <a:path w="466512" h="818636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CustomShape 10"/>
              <p:cNvSpPr/>
              <p:nvPr/>
            </p:nvSpPr>
            <p:spPr>
              <a:xfrm>
                <a:off x="8246520" y="0"/>
                <a:ext cx="15480" cy="1914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3" name="Group 11"/>
            <p:cNvGrpSpPr/>
            <p:nvPr/>
          </p:nvGrpSpPr>
          <p:grpSpPr>
            <a:xfrm>
              <a:off x="6363000" y="0"/>
              <a:ext cx="159480" cy="1241280"/>
              <a:chOff x="6363000" y="0"/>
              <a:chExt cx="159480" cy="1241280"/>
            </a:xfrm>
          </p:grpSpPr>
          <p:sp>
            <p:nvSpPr>
              <p:cNvPr id="664" name="CustomShape 12"/>
              <p:cNvSpPr/>
              <p:nvPr/>
            </p:nvSpPr>
            <p:spPr>
              <a:xfrm>
                <a:off x="6363000" y="905760"/>
                <a:ext cx="159480" cy="335520"/>
              </a:xfrm>
              <a:custGeom>
                <a:avLst/>
                <a:gdLst/>
                <a:ahLst/>
                <a:rect l="l" t="t" r="r" b="b"/>
                <a:pathLst>
                  <a:path w="170472" h="357397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CustomShape 13"/>
              <p:cNvSpPr/>
              <p:nvPr/>
            </p:nvSpPr>
            <p:spPr>
              <a:xfrm>
                <a:off x="6434640" y="0"/>
                <a:ext cx="15480" cy="90792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6" name="Group 14"/>
            <p:cNvGrpSpPr/>
            <p:nvPr/>
          </p:nvGrpSpPr>
          <p:grpSpPr>
            <a:xfrm>
              <a:off x="6999840" y="0"/>
              <a:ext cx="270360" cy="3306960"/>
              <a:chOff x="6999840" y="0"/>
              <a:chExt cx="270360" cy="3306960"/>
            </a:xfrm>
          </p:grpSpPr>
          <p:sp>
            <p:nvSpPr>
              <p:cNvPr id="667" name="CustomShape 15"/>
              <p:cNvSpPr/>
              <p:nvPr/>
            </p:nvSpPr>
            <p:spPr>
              <a:xfrm>
                <a:off x="6999840" y="2507400"/>
                <a:ext cx="270360" cy="799560"/>
              </a:xfrm>
              <a:custGeom>
                <a:avLst/>
                <a:gdLst/>
                <a:ahLst/>
                <a:rect l="l" t="t" r="r" b="b"/>
                <a:pathLst>
                  <a:path w="288375" h="850309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CustomShape 16"/>
              <p:cNvSpPr/>
              <p:nvPr/>
            </p:nvSpPr>
            <p:spPr>
              <a:xfrm>
                <a:off x="7133040" y="0"/>
                <a:ext cx="15480" cy="25095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9" name="Group 17"/>
            <p:cNvGrpSpPr/>
            <p:nvPr/>
          </p:nvGrpSpPr>
          <p:grpSpPr>
            <a:xfrm>
              <a:off x="6828120" y="636480"/>
              <a:ext cx="229680" cy="241920"/>
              <a:chOff x="6828120" y="636480"/>
              <a:chExt cx="229680" cy="241920"/>
            </a:xfrm>
          </p:grpSpPr>
          <p:sp>
            <p:nvSpPr>
              <p:cNvPr id="670" name="CustomShape 18"/>
              <p:cNvSpPr/>
              <p:nvPr/>
            </p:nvSpPr>
            <p:spPr>
              <a:xfrm>
                <a:off x="6834240" y="80100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CustomShape 19"/>
              <p:cNvSpPr/>
              <p:nvPr/>
            </p:nvSpPr>
            <p:spPr>
              <a:xfrm>
                <a:off x="6986520" y="63648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CustomShape 20"/>
              <p:cNvSpPr/>
              <p:nvPr/>
            </p:nvSpPr>
            <p:spPr>
              <a:xfrm>
                <a:off x="6828120" y="64224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CustomShape 21"/>
              <p:cNvSpPr/>
              <p:nvPr/>
            </p:nvSpPr>
            <p:spPr>
              <a:xfrm>
                <a:off x="6984000" y="80388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4" name="Group 22"/>
            <p:cNvGrpSpPr/>
            <p:nvPr/>
          </p:nvGrpSpPr>
          <p:grpSpPr>
            <a:xfrm>
              <a:off x="8763480" y="2642040"/>
              <a:ext cx="229680" cy="241920"/>
              <a:chOff x="8763480" y="2642040"/>
              <a:chExt cx="229680" cy="241920"/>
            </a:xfrm>
          </p:grpSpPr>
          <p:sp>
            <p:nvSpPr>
              <p:cNvPr id="675" name="CustomShape 23"/>
              <p:cNvSpPr/>
              <p:nvPr/>
            </p:nvSpPr>
            <p:spPr>
              <a:xfrm>
                <a:off x="8769600" y="280656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CustomShape 24"/>
              <p:cNvSpPr/>
              <p:nvPr/>
            </p:nvSpPr>
            <p:spPr>
              <a:xfrm>
                <a:off x="8922240" y="264204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CustomShape 25"/>
              <p:cNvSpPr/>
              <p:nvPr/>
            </p:nvSpPr>
            <p:spPr>
              <a:xfrm>
                <a:off x="8763480" y="264780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CustomShape 26"/>
              <p:cNvSpPr/>
              <p:nvPr/>
            </p:nvSpPr>
            <p:spPr>
              <a:xfrm>
                <a:off x="8919360" y="280944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9" name="Group 27"/>
            <p:cNvGrpSpPr/>
            <p:nvPr/>
          </p:nvGrpSpPr>
          <p:grpSpPr>
            <a:xfrm>
              <a:off x="8641800" y="4268160"/>
              <a:ext cx="230040" cy="200880"/>
              <a:chOff x="8641800" y="4268160"/>
              <a:chExt cx="230040" cy="200880"/>
            </a:xfrm>
          </p:grpSpPr>
          <p:sp>
            <p:nvSpPr>
              <p:cNvPr id="680" name="CustomShape 28"/>
              <p:cNvSpPr/>
              <p:nvPr/>
            </p:nvSpPr>
            <p:spPr>
              <a:xfrm rot="5400000">
                <a:off x="882504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CustomShape 29"/>
              <p:cNvSpPr/>
              <p:nvPr/>
            </p:nvSpPr>
            <p:spPr>
              <a:xfrm rot="5400000">
                <a:off x="866268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CustomShape 30"/>
              <p:cNvSpPr/>
              <p:nvPr/>
            </p:nvSpPr>
            <p:spPr>
              <a:xfrm rot="5400000">
                <a:off x="8768520" y="4416120"/>
                <a:ext cx="59760" cy="4176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CustomShape 31"/>
              <p:cNvSpPr/>
              <p:nvPr/>
            </p:nvSpPr>
            <p:spPr>
              <a:xfrm rot="5400000">
                <a:off x="8686440" y="4416840"/>
                <a:ext cx="60840" cy="4356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CustomShape 32"/>
              <p:cNvSpPr/>
              <p:nvPr/>
            </p:nvSpPr>
            <p:spPr>
              <a:xfrm rot="5400000">
                <a:off x="8688240" y="4278240"/>
                <a:ext cx="52560" cy="4176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CustomShape 33"/>
              <p:cNvSpPr/>
              <p:nvPr/>
            </p:nvSpPr>
            <p:spPr>
              <a:xfrm rot="5400000">
                <a:off x="8772480" y="4272480"/>
                <a:ext cx="51120" cy="4212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6" name="Group 34"/>
            <p:cNvGrpSpPr/>
            <p:nvPr/>
          </p:nvGrpSpPr>
          <p:grpSpPr>
            <a:xfrm>
              <a:off x="7339680" y="1833120"/>
              <a:ext cx="238680" cy="239040"/>
              <a:chOff x="7339680" y="1833120"/>
              <a:chExt cx="238680" cy="239040"/>
            </a:xfrm>
          </p:grpSpPr>
          <p:sp>
            <p:nvSpPr>
              <p:cNvPr id="687" name="CustomShape 35"/>
              <p:cNvSpPr/>
              <p:nvPr/>
            </p:nvSpPr>
            <p:spPr>
              <a:xfrm rot="18900000">
                <a:off x="7437960" y="2006640"/>
                <a:ext cx="47520" cy="5688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CustomShape 36"/>
              <p:cNvSpPr/>
              <p:nvPr/>
            </p:nvSpPr>
            <p:spPr>
              <a:xfrm rot="18900000">
                <a:off x="7432200" y="1841400"/>
                <a:ext cx="47520" cy="5652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CustomShape 37"/>
              <p:cNvSpPr/>
              <p:nvPr/>
            </p:nvSpPr>
            <p:spPr>
              <a:xfrm rot="18900000">
                <a:off x="7349400" y="192564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CustomShape 38"/>
              <p:cNvSpPr/>
              <p:nvPr/>
            </p:nvSpPr>
            <p:spPr>
              <a:xfrm rot="18900000">
                <a:off x="7514640" y="192852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1" name="Group 39"/>
            <p:cNvGrpSpPr/>
            <p:nvPr/>
          </p:nvGrpSpPr>
          <p:grpSpPr>
            <a:xfrm>
              <a:off x="6800040" y="0"/>
              <a:ext cx="984240" cy="1664640"/>
              <a:chOff x="6800040" y="0"/>
              <a:chExt cx="984240" cy="1664640"/>
            </a:xfrm>
          </p:grpSpPr>
          <p:sp>
            <p:nvSpPr>
              <p:cNvPr id="692" name="CustomShape 40"/>
              <p:cNvSpPr/>
              <p:nvPr/>
            </p:nvSpPr>
            <p:spPr>
              <a:xfrm>
                <a:off x="6800040" y="680400"/>
                <a:ext cx="984240" cy="9842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CustomShape 41"/>
              <p:cNvSpPr/>
              <p:nvPr/>
            </p:nvSpPr>
            <p:spPr>
              <a:xfrm>
                <a:off x="6949440" y="829800"/>
                <a:ext cx="685440" cy="6854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94" name="Group 42"/>
              <p:cNvGrpSpPr/>
              <p:nvPr/>
            </p:nvGrpSpPr>
            <p:grpSpPr>
              <a:xfrm>
                <a:off x="7068600" y="0"/>
                <a:ext cx="479160" cy="1395360"/>
                <a:chOff x="7068600" y="0"/>
                <a:chExt cx="479160" cy="1395360"/>
              </a:xfrm>
            </p:grpSpPr>
            <p:grpSp>
              <p:nvGrpSpPr>
                <p:cNvPr id="695" name="Group 43"/>
                <p:cNvGrpSpPr/>
                <p:nvPr/>
              </p:nvGrpSpPr>
              <p:grpSpPr>
                <a:xfrm>
                  <a:off x="7068600" y="554040"/>
                  <a:ext cx="479160" cy="841320"/>
                  <a:chOff x="7068600" y="554040"/>
                  <a:chExt cx="479160" cy="841320"/>
                </a:xfrm>
              </p:grpSpPr>
              <p:sp>
                <p:nvSpPr>
                  <p:cNvPr id="696" name="CustomShape 44"/>
                  <p:cNvSpPr/>
                  <p:nvPr/>
                </p:nvSpPr>
                <p:spPr>
                  <a:xfrm>
                    <a:off x="7205760" y="560160"/>
                    <a:ext cx="207000" cy="213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2080" h="208143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7" name="CustomShape 45"/>
                  <p:cNvSpPr/>
                  <p:nvPr/>
                </p:nvSpPr>
                <p:spPr>
                  <a:xfrm>
                    <a:off x="7083720" y="774000"/>
                    <a:ext cx="45612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4195" h="592827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8" name="CustomShape 46"/>
                  <p:cNvSpPr/>
                  <p:nvPr/>
                </p:nvSpPr>
                <p:spPr>
                  <a:xfrm>
                    <a:off x="7068600" y="554040"/>
                    <a:ext cx="479160" cy="841320"/>
                  </a:xfrm>
                  <a:custGeom>
                    <a:avLst/>
                    <a:gdLst/>
                    <a:ahLst/>
                    <a:rect l="l" t="t" r="r" b="b"/>
                    <a:pathLst>
                      <a:path w="466728" h="818636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99" name="CustomShape 47"/>
                <p:cNvSpPr/>
                <p:nvPr/>
              </p:nvSpPr>
              <p:spPr>
                <a:xfrm>
                  <a:off x="7302960" y="0"/>
                  <a:ext cx="17280" cy="5594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0" name="CustomShape 48"/>
              <p:cNvSpPr/>
              <p:nvPr/>
            </p:nvSpPr>
            <p:spPr>
              <a:xfrm>
                <a:off x="7142760" y="1162800"/>
                <a:ext cx="122040" cy="147960"/>
              </a:xfrm>
              <a:custGeom>
                <a:avLst/>
                <a:gdLst/>
                <a:ahLst/>
                <a:rect l="l" t="t" r="r" b="b"/>
                <a:pathLst>
                  <a:path w="4784" h="5799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1" name="Group 49"/>
            <p:cNvGrpSpPr/>
            <p:nvPr/>
          </p:nvGrpSpPr>
          <p:grpSpPr>
            <a:xfrm>
              <a:off x="8330040" y="0"/>
              <a:ext cx="851040" cy="2640240"/>
              <a:chOff x="8330040" y="0"/>
              <a:chExt cx="851040" cy="2640240"/>
            </a:xfrm>
          </p:grpSpPr>
          <p:grpSp>
            <p:nvGrpSpPr>
              <p:cNvPr id="702" name="Group 50"/>
              <p:cNvGrpSpPr/>
              <p:nvPr/>
            </p:nvGrpSpPr>
            <p:grpSpPr>
              <a:xfrm>
                <a:off x="8330040" y="1789200"/>
                <a:ext cx="851040" cy="851040"/>
                <a:chOff x="8330040" y="1789200"/>
                <a:chExt cx="851040" cy="851040"/>
              </a:xfrm>
            </p:grpSpPr>
            <p:sp>
              <p:nvSpPr>
                <p:cNvPr id="703" name="CustomShape 51"/>
                <p:cNvSpPr/>
                <p:nvPr/>
              </p:nvSpPr>
              <p:spPr>
                <a:xfrm>
                  <a:off x="8330040" y="1789200"/>
                  <a:ext cx="851040" cy="85104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4" name="CustomShape 52"/>
                <p:cNvSpPr/>
                <p:nvPr/>
              </p:nvSpPr>
              <p:spPr>
                <a:xfrm>
                  <a:off x="8459280" y="1918080"/>
                  <a:ext cx="592560" cy="59256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05" name="Group 53"/>
              <p:cNvGrpSpPr/>
              <p:nvPr/>
            </p:nvGrpSpPr>
            <p:grpSpPr>
              <a:xfrm>
                <a:off x="8512200" y="0"/>
                <a:ext cx="491040" cy="2458800"/>
                <a:chOff x="8512200" y="0"/>
                <a:chExt cx="491040" cy="2458800"/>
              </a:xfrm>
            </p:grpSpPr>
            <p:grpSp>
              <p:nvGrpSpPr>
                <p:cNvPr id="706" name="Group 54"/>
                <p:cNvGrpSpPr/>
                <p:nvPr/>
              </p:nvGrpSpPr>
              <p:grpSpPr>
                <a:xfrm>
                  <a:off x="8512200" y="0"/>
                  <a:ext cx="491040" cy="2458800"/>
                  <a:chOff x="8512200" y="0"/>
                  <a:chExt cx="491040" cy="2458800"/>
                </a:xfrm>
              </p:grpSpPr>
              <p:grpSp>
                <p:nvGrpSpPr>
                  <p:cNvPr id="707" name="Group 55"/>
                  <p:cNvGrpSpPr/>
                  <p:nvPr/>
                </p:nvGrpSpPr>
                <p:grpSpPr>
                  <a:xfrm>
                    <a:off x="8512200" y="1803240"/>
                    <a:ext cx="491040" cy="655560"/>
                    <a:chOff x="8512200" y="1803240"/>
                    <a:chExt cx="491040" cy="655560"/>
                  </a:xfrm>
                </p:grpSpPr>
                <p:sp>
                  <p:nvSpPr>
                    <p:cNvPr id="708" name="CustomShape 56"/>
                    <p:cNvSpPr/>
                    <p:nvPr/>
                  </p:nvSpPr>
                  <p:spPr>
                    <a:xfrm>
                      <a:off x="8659800" y="1819440"/>
                      <a:ext cx="183600" cy="172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79593" h="168416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09" name="CustomShape 57"/>
                    <p:cNvSpPr/>
                    <p:nvPr/>
                  </p:nvSpPr>
                  <p:spPr>
                    <a:xfrm>
                      <a:off x="8523360" y="1976760"/>
                      <a:ext cx="465840" cy="474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53667" h="46204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10" name="CustomShape 58"/>
                    <p:cNvSpPr/>
                    <p:nvPr/>
                  </p:nvSpPr>
                  <p:spPr>
                    <a:xfrm>
                      <a:off x="8512200" y="1803240"/>
                      <a:ext cx="491040" cy="655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78297" h="638209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711" name="CustomShape 59"/>
                  <p:cNvSpPr/>
                  <p:nvPr/>
                </p:nvSpPr>
                <p:spPr>
                  <a:xfrm>
                    <a:off x="8746920" y="0"/>
                    <a:ext cx="17280" cy="18086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12" name="CustomShape 60"/>
                <p:cNvSpPr/>
                <p:nvPr/>
              </p:nvSpPr>
              <p:spPr>
                <a:xfrm>
                  <a:off x="8614080" y="2318760"/>
                  <a:ext cx="99720" cy="62280"/>
                </a:xfrm>
                <a:custGeom>
                  <a:avLst/>
                  <a:gdLst/>
                  <a:ahLst/>
                  <a:rect l="l" t="t" r="r" b="b"/>
                  <a:pathLst>
                    <a:path w="3914" h="2465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3" name="CustomShape 61"/>
                <p:cNvSpPr/>
                <p:nvPr/>
              </p:nvSpPr>
              <p:spPr>
                <a:xfrm>
                  <a:off x="8582400" y="2236680"/>
                  <a:ext cx="8280" cy="19440"/>
                </a:xfrm>
                <a:custGeom>
                  <a:avLst/>
                  <a:gdLst/>
                  <a:ahLst/>
                  <a:rect l="l" t="t" r="r" b="b"/>
                  <a:pathLst>
                    <a:path w="363" h="798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14" name="Group 62"/>
            <p:cNvGrpSpPr/>
            <p:nvPr/>
          </p:nvGrpSpPr>
          <p:grpSpPr>
            <a:xfrm>
              <a:off x="7811640" y="0"/>
              <a:ext cx="491040" cy="1836720"/>
              <a:chOff x="7811640" y="0"/>
              <a:chExt cx="491040" cy="1836720"/>
            </a:xfrm>
          </p:grpSpPr>
          <p:grpSp>
            <p:nvGrpSpPr>
              <p:cNvPr id="715" name="Group 63"/>
              <p:cNvGrpSpPr/>
              <p:nvPr/>
            </p:nvGrpSpPr>
            <p:grpSpPr>
              <a:xfrm>
                <a:off x="7811640" y="1345680"/>
                <a:ext cx="491040" cy="491040"/>
                <a:chOff x="7811640" y="1345680"/>
                <a:chExt cx="491040" cy="491040"/>
              </a:xfrm>
            </p:grpSpPr>
            <p:sp>
              <p:nvSpPr>
                <p:cNvPr id="716" name="CustomShape 64"/>
                <p:cNvSpPr/>
                <p:nvPr/>
              </p:nvSpPr>
              <p:spPr>
                <a:xfrm>
                  <a:off x="7811640" y="1345680"/>
                  <a:ext cx="491040" cy="49104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7" name="CustomShape 65"/>
                <p:cNvSpPr/>
                <p:nvPr/>
              </p:nvSpPr>
              <p:spPr>
                <a:xfrm>
                  <a:off x="7886520" y="1420200"/>
                  <a:ext cx="342000" cy="34200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18" name="Group 66"/>
              <p:cNvGrpSpPr/>
              <p:nvPr/>
            </p:nvGrpSpPr>
            <p:grpSpPr>
              <a:xfrm>
                <a:off x="7979040" y="0"/>
                <a:ext cx="170280" cy="1706400"/>
                <a:chOff x="7979040" y="0"/>
                <a:chExt cx="170280" cy="1706400"/>
              </a:xfrm>
            </p:grpSpPr>
            <p:grpSp>
              <p:nvGrpSpPr>
                <p:cNvPr id="719" name="Group 67"/>
                <p:cNvGrpSpPr/>
                <p:nvPr/>
              </p:nvGrpSpPr>
              <p:grpSpPr>
                <a:xfrm>
                  <a:off x="7979040" y="0"/>
                  <a:ext cx="170280" cy="1706400"/>
                  <a:chOff x="7979040" y="0"/>
                  <a:chExt cx="170280" cy="1706400"/>
                </a:xfrm>
              </p:grpSpPr>
              <p:grpSp>
                <p:nvGrpSpPr>
                  <p:cNvPr id="720" name="Group 68"/>
                  <p:cNvGrpSpPr/>
                  <p:nvPr/>
                </p:nvGrpSpPr>
                <p:grpSpPr>
                  <a:xfrm>
                    <a:off x="7979040" y="1346400"/>
                    <a:ext cx="170280" cy="360000"/>
                    <a:chOff x="7979040" y="1346400"/>
                    <a:chExt cx="170280" cy="360000"/>
                  </a:xfrm>
                </p:grpSpPr>
                <p:sp>
                  <p:nvSpPr>
                    <p:cNvPr id="721" name="CustomShape 69"/>
                    <p:cNvSpPr/>
                    <p:nvPr/>
                  </p:nvSpPr>
                  <p:spPr>
                    <a:xfrm>
                      <a:off x="7999200" y="1352880"/>
                      <a:ext cx="122040" cy="119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9489" h="117177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22" name="CustomShape 70"/>
                    <p:cNvSpPr/>
                    <p:nvPr/>
                  </p:nvSpPr>
                  <p:spPr>
                    <a:xfrm>
                      <a:off x="7986960" y="1473480"/>
                      <a:ext cx="154080" cy="226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661" h="221107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23" name="CustomShape 71"/>
                    <p:cNvSpPr/>
                    <p:nvPr/>
                  </p:nvSpPr>
                  <p:spPr>
                    <a:xfrm>
                      <a:off x="7979040" y="1346400"/>
                      <a:ext cx="170280" cy="360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6690" h="350998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724" name="CustomShape 72"/>
                  <p:cNvSpPr/>
                  <p:nvPr/>
                </p:nvSpPr>
                <p:spPr>
                  <a:xfrm>
                    <a:off x="8051760" y="0"/>
                    <a:ext cx="17280" cy="1352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25" name="CustomShape 73"/>
                <p:cNvSpPr/>
                <p:nvPr/>
              </p:nvSpPr>
              <p:spPr>
                <a:xfrm>
                  <a:off x="8028000" y="1626840"/>
                  <a:ext cx="27000" cy="28800"/>
                </a:xfrm>
                <a:custGeom>
                  <a:avLst/>
                  <a:gdLst/>
                  <a:ahLst/>
                  <a:rect l="l" t="t" r="r" b="b"/>
                  <a:pathLst>
                    <a:path w="1088" h="116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26" name="Group 74"/>
            <p:cNvGrpSpPr/>
            <p:nvPr/>
          </p:nvGrpSpPr>
          <p:grpSpPr>
            <a:xfrm>
              <a:off x="8019000" y="0"/>
              <a:ext cx="808920" cy="4469040"/>
              <a:chOff x="8019000" y="0"/>
              <a:chExt cx="808920" cy="4469040"/>
            </a:xfrm>
          </p:grpSpPr>
          <p:grpSp>
            <p:nvGrpSpPr>
              <p:cNvPr id="727" name="Group 75"/>
              <p:cNvGrpSpPr/>
              <p:nvPr/>
            </p:nvGrpSpPr>
            <p:grpSpPr>
              <a:xfrm>
                <a:off x="8019000" y="3404160"/>
                <a:ext cx="808920" cy="1064880"/>
                <a:chOff x="8019000" y="3404160"/>
                <a:chExt cx="808920" cy="1064880"/>
              </a:xfrm>
            </p:grpSpPr>
            <p:sp>
              <p:nvSpPr>
                <p:cNvPr id="728" name="CustomShape 76"/>
                <p:cNvSpPr/>
                <p:nvPr/>
              </p:nvSpPr>
              <p:spPr>
                <a:xfrm>
                  <a:off x="8019000" y="3404160"/>
                  <a:ext cx="808920" cy="106488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9" name="CustomShape 77"/>
                <p:cNvSpPr/>
                <p:nvPr/>
              </p:nvSpPr>
              <p:spPr>
                <a:xfrm>
                  <a:off x="8141760" y="3565800"/>
                  <a:ext cx="563400" cy="74160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30" name="Group 78"/>
              <p:cNvGrpSpPr/>
              <p:nvPr/>
            </p:nvGrpSpPr>
            <p:grpSpPr>
              <a:xfrm>
                <a:off x="8278560" y="0"/>
                <a:ext cx="281520" cy="4263480"/>
                <a:chOff x="8278560" y="0"/>
                <a:chExt cx="281520" cy="4263480"/>
              </a:xfrm>
            </p:grpSpPr>
            <p:grpSp>
              <p:nvGrpSpPr>
                <p:cNvPr id="731" name="Group 79"/>
                <p:cNvGrpSpPr/>
                <p:nvPr/>
              </p:nvGrpSpPr>
              <p:grpSpPr>
                <a:xfrm>
                  <a:off x="8278560" y="0"/>
                  <a:ext cx="281520" cy="4263480"/>
                  <a:chOff x="8278560" y="0"/>
                  <a:chExt cx="281520" cy="4263480"/>
                </a:xfrm>
              </p:grpSpPr>
              <p:grpSp>
                <p:nvGrpSpPr>
                  <p:cNvPr id="732" name="Group 80"/>
                  <p:cNvGrpSpPr/>
                  <p:nvPr/>
                </p:nvGrpSpPr>
                <p:grpSpPr>
                  <a:xfrm>
                    <a:off x="8278560" y="3389760"/>
                    <a:ext cx="281520" cy="873720"/>
                    <a:chOff x="8278560" y="3389760"/>
                    <a:chExt cx="281520" cy="873720"/>
                  </a:xfrm>
                </p:grpSpPr>
                <p:sp>
                  <p:nvSpPr>
                    <p:cNvPr id="733" name="CustomShape 81"/>
                    <p:cNvSpPr/>
                    <p:nvPr/>
                  </p:nvSpPr>
                  <p:spPr>
                    <a:xfrm>
                      <a:off x="8283960" y="3601800"/>
                      <a:ext cx="268200" cy="654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1578" h="637356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34" name="CustomShape 82"/>
                    <p:cNvSpPr/>
                    <p:nvPr/>
                  </p:nvSpPr>
                  <p:spPr>
                    <a:xfrm>
                      <a:off x="8337240" y="3396600"/>
                      <a:ext cx="163800" cy="201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0096" h="197298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35" name="CustomShape 83"/>
                    <p:cNvSpPr/>
                    <p:nvPr/>
                  </p:nvSpPr>
                  <p:spPr>
                    <a:xfrm>
                      <a:off x="8278560" y="3389760"/>
                      <a:ext cx="281520" cy="87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4793" h="850085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736" name="CustomShape 84"/>
                  <p:cNvSpPr/>
                  <p:nvPr/>
                </p:nvSpPr>
                <p:spPr>
                  <a:xfrm>
                    <a:off x="8412840" y="0"/>
                    <a:ext cx="17280" cy="3395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37" name="CustomShape 85"/>
                <p:cNvSpPr/>
                <p:nvPr/>
              </p:nvSpPr>
              <p:spPr>
                <a:xfrm>
                  <a:off x="8321760" y="4074840"/>
                  <a:ext cx="77400" cy="138960"/>
                </a:xfrm>
                <a:custGeom>
                  <a:avLst/>
                  <a:gdLst/>
                  <a:ahLst/>
                  <a:rect l="l" t="t" r="r" b="b"/>
                  <a:pathLst>
                    <a:path w="3044" h="5437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8" name="CustomShape 86"/>
                <p:cNvSpPr/>
                <p:nvPr/>
              </p:nvSpPr>
              <p:spPr>
                <a:xfrm>
                  <a:off x="8321760" y="3987000"/>
                  <a:ext cx="720" cy="21240"/>
                </a:xfrm>
                <a:custGeom>
                  <a:avLst/>
                  <a:gdLst/>
                  <a:ahLst/>
                  <a:rect l="l" t="t" r="r" b="b"/>
                  <a:pathLst>
                    <a:path w="73" h="87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39" name="Group 87"/>
            <p:cNvGrpSpPr/>
            <p:nvPr/>
          </p:nvGrpSpPr>
          <p:grpSpPr>
            <a:xfrm>
              <a:off x="7184880" y="0"/>
              <a:ext cx="984240" cy="3904920"/>
              <a:chOff x="7184880" y="0"/>
              <a:chExt cx="984240" cy="3904920"/>
            </a:xfrm>
          </p:grpSpPr>
          <p:grpSp>
            <p:nvGrpSpPr>
              <p:cNvPr id="740" name="Group 88"/>
              <p:cNvGrpSpPr/>
              <p:nvPr/>
            </p:nvGrpSpPr>
            <p:grpSpPr>
              <a:xfrm>
                <a:off x="7184880" y="2920680"/>
                <a:ext cx="984240" cy="984240"/>
                <a:chOff x="7184880" y="2920680"/>
                <a:chExt cx="984240" cy="984240"/>
              </a:xfrm>
            </p:grpSpPr>
            <p:sp>
              <p:nvSpPr>
                <p:cNvPr id="741" name="CustomShape 89"/>
                <p:cNvSpPr/>
                <p:nvPr/>
              </p:nvSpPr>
              <p:spPr>
                <a:xfrm>
                  <a:off x="7184880" y="2920680"/>
                  <a:ext cx="984240" cy="9842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2" name="CustomShape 90"/>
                <p:cNvSpPr/>
                <p:nvPr/>
              </p:nvSpPr>
              <p:spPr>
                <a:xfrm>
                  <a:off x="7334280" y="3070080"/>
                  <a:ext cx="685440" cy="6854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43" name="Group 91"/>
              <p:cNvGrpSpPr/>
              <p:nvPr/>
            </p:nvGrpSpPr>
            <p:grpSpPr>
              <a:xfrm>
                <a:off x="7396920" y="0"/>
                <a:ext cx="545400" cy="3628080"/>
                <a:chOff x="7396920" y="0"/>
                <a:chExt cx="545400" cy="3628080"/>
              </a:xfrm>
            </p:grpSpPr>
            <p:grpSp>
              <p:nvGrpSpPr>
                <p:cNvPr id="744" name="Group 92"/>
                <p:cNvGrpSpPr/>
                <p:nvPr/>
              </p:nvGrpSpPr>
              <p:grpSpPr>
                <a:xfrm>
                  <a:off x="7396920" y="0"/>
                  <a:ext cx="545400" cy="3628080"/>
                  <a:chOff x="7396920" y="0"/>
                  <a:chExt cx="545400" cy="3628080"/>
                </a:xfrm>
              </p:grpSpPr>
              <p:grpSp>
                <p:nvGrpSpPr>
                  <p:cNvPr id="745" name="Group 93"/>
                  <p:cNvGrpSpPr/>
                  <p:nvPr/>
                </p:nvGrpSpPr>
                <p:grpSpPr>
                  <a:xfrm>
                    <a:off x="7396920" y="2674080"/>
                    <a:ext cx="545400" cy="954000"/>
                    <a:chOff x="7396920" y="2674080"/>
                    <a:chExt cx="545400" cy="954000"/>
                  </a:xfrm>
                </p:grpSpPr>
                <p:sp>
                  <p:nvSpPr>
                    <p:cNvPr id="746" name="CustomShape 94"/>
                    <p:cNvSpPr/>
                    <p:nvPr/>
                  </p:nvSpPr>
                  <p:spPr>
                    <a:xfrm>
                      <a:off x="7405920" y="2903040"/>
                      <a:ext cx="524880" cy="51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0950" h="500199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47" name="CustomShape 95"/>
                    <p:cNvSpPr/>
                    <p:nvPr/>
                  </p:nvSpPr>
                  <p:spPr>
                    <a:xfrm>
                      <a:off x="7427160" y="3395520"/>
                      <a:ext cx="502200" cy="219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88949" h="21462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48" name="CustomShape 96"/>
                    <p:cNvSpPr/>
                    <p:nvPr/>
                  </p:nvSpPr>
                  <p:spPr>
                    <a:xfrm>
                      <a:off x="7565400" y="2680560"/>
                      <a:ext cx="225360" cy="240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9884" h="234649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49" name="CustomShape 97"/>
                    <p:cNvSpPr/>
                    <p:nvPr/>
                  </p:nvSpPr>
                  <p:spPr>
                    <a:xfrm>
                      <a:off x="7396920" y="2674080"/>
                      <a:ext cx="545400" cy="954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30958" h="928227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750" name="CustomShape 98"/>
                  <p:cNvSpPr/>
                  <p:nvPr/>
                </p:nvSpPr>
                <p:spPr>
                  <a:xfrm>
                    <a:off x="7669440" y="0"/>
                    <a:ext cx="17280" cy="26798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51" name="CustomShape 99"/>
                <p:cNvSpPr/>
                <p:nvPr/>
              </p:nvSpPr>
              <p:spPr>
                <a:xfrm>
                  <a:off x="7514280" y="3491640"/>
                  <a:ext cx="123840" cy="75240"/>
                </a:xfrm>
                <a:custGeom>
                  <a:avLst/>
                  <a:gdLst/>
                  <a:ahLst/>
                  <a:rect l="l" t="t" r="r" b="b"/>
                  <a:pathLst>
                    <a:path w="4857" h="2972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52" name="Group 100"/>
            <p:cNvGrpSpPr/>
            <p:nvPr/>
          </p:nvGrpSpPr>
          <p:grpSpPr>
            <a:xfrm>
              <a:off x="6197040" y="0"/>
              <a:ext cx="984240" cy="2628720"/>
              <a:chOff x="6197040" y="0"/>
              <a:chExt cx="984240" cy="2628720"/>
            </a:xfrm>
          </p:grpSpPr>
          <p:grpSp>
            <p:nvGrpSpPr>
              <p:cNvPr id="753" name="Group 101"/>
              <p:cNvGrpSpPr/>
              <p:nvPr/>
            </p:nvGrpSpPr>
            <p:grpSpPr>
              <a:xfrm>
                <a:off x="6197040" y="1644480"/>
                <a:ext cx="984240" cy="984240"/>
                <a:chOff x="6197040" y="1644480"/>
                <a:chExt cx="984240" cy="984240"/>
              </a:xfrm>
            </p:grpSpPr>
            <p:sp>
              <p:nvSpPr>
                <p:cNvPr id="754" name="CustomShape 102"/>
                <p:cNvSpPr/>
                <p:nvPr/>
              </p:nvSpPr>
              <p:spPr>
                <a:xfrm>
                  <a:off x="6197040" y="1644480"/>
                  <a:ext cx="984240" cy="984240"/>
                </a:xfrm>
                <a:prstGeom prst="ellipse">
                  <a:avLst/>
                </a:prstGeom>
                <a:solidFill>
                  <a:srgbClr val="76dc35">
                    <a:alpha val="1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5" name="CustomShape 103"/>
                <p:cNvSpPr/>
                <p:nvPr/>
              </p:nvSpPr>
              <p:spPr>
                <a:xfrm>
                  <a:off x="6346440" y="1793520"/>
                  <a:ext cx="685440" cy="685440"/>
                </a:xfrm>
                <a:prstGeom prst="ellipse">
                  <a:avLst/>
                </a:prstGeom>
                <a:solidFill>
                  <a:srgbClr val="76dc35">
                    <a:alpha val="1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56" name="Group 104"/>
              <p:cNvGrpSpPr/>
              <p:nvPr/>
            </p:nvGrpSpPr>
            <p:grpSpPr>
              <a:xfrm>
                <a:off x="6477120" y="0"/>
                <a:ext cx="414720" cy="2419920"/>
                <a:chOff x="6477120" y="0"/>
                <a:chExt cx="414720" cy="2419920"/>
              </a:xfrm>
            </p:grpSpPr>
            <p:grpSp>
              <p:nvGrpSpPr>
                <p:cNvPr id="757" name="Group 105"/>
                <p:cNvGrpSpPr/>
                <p:nvPr/>
              </p:nvGrpSpPr>
              <p:grpSpPr>
                <a:xfrm>
                  <a:off x="6477120" y="0"/>
                  <a:ext cx="414720" cy="2419920"/>
                  <a:chOff x="6477120" y="0"/>
                  <a:chExt cx="414720" cy="2419920"/>
                </a:xfrm>
              </p:grpSpPr>
              <p:grpSp>
                <p:nvGrpSpPr>
                  <p:cNvPr id="758" name="Group 106"/>
                  <p:cNvGrpSpPr/>
                  <p:nvPr/>
                </p:nvGrpSpPr>
                <p:grpSpPr>
                  <a:xfrm>
                    <a:off x="6477120" y="1401480"/>
                    <a:ext cx="414720" cy="1018440"/>
                    <a:chOff x="6477120" y="1401480"/>
                    <a:chExt cx="414720" cy="1018440"/>
                  </a:xfrm>
                </p:grpSpPr>
                <p:sp>
                  <p:nvSpPr>
                    <p:cNvPr id="759" name="CustomShape 107"/>
                    <p:cNvSpPr/>
                    <p:nvPr/>
                  </p:nvSpPr>
                  <p:spPr>
                    <a:xfrm>
                      <a:off x="6568920" y="1408320"/>
                      <a:ext cx="221040" cy="22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5728" h="222824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60" name="CustomShape 108"/>
                    <p:cNvSpPr/>
                    <p:nvPr/>
                  </p:nvSpPr>
                  <p:spPr>
                    <a:xfrm>
                      <a:off x="6516720" y="1618200"/>
                      <a:ext cx="333000" cy="235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4636" h="229478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61" name="CustomShape 109"/>
                    <p:cNvSpPr/>
                    <p:nvPr/>
                  </p:nvSpPr>
                  <p:spPr>
                    <a:xfrm>
                      <a:off x="6484320" y="1856880"/>
                      <a:ext cx="399600" cy="555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89306" h="540604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62" name="CustomShape 110"/>
                    <p:cNvSpPr/>
                    <p:nvPr/>
                  </p:nvSpPr>
                  <p:spPr>
                    <a:xfrm>
                      <a:off x="6477120" y="1401480"/>
                      <a:ext cx="414720" cy="1018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04159" h="990908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763" name="CustomShape 111"/>
                  <p:cNvSpPr/>
                  <p:nvPr/>
                </p:nvSpPr>
                <p:spPr>
                  <a:xfrm>
                    <a:off x="6669360" y="0"/>
                    <a:ext cx="17280" cy="140688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64" name="CustomShape 112"/>
                <p:cNvSpPr/>
                <p:nvPr/>
              </p:nvSpPr>
              <p:spPr>
                <a:xfrm>
                  <a:off x="6540480" y="2069640"/>
                  <a:ext cx="71640" cy="17640"/>
                </a:xfrm>
                <a:custGeom>
                  <a:avLst/>
                  <a:gdLst/>
                  <a:ahLst/>
                  <a:rect l="l" t="t" r="r" b="b"/>
                  <a:pathLst>
                    <a:path w="2828" h="725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5" name="CustomShape 113"/>
                <p:cNvSpPr/>
                <p:nvPr/>
              </p:nvSpPr>
              <p:spPr>
                <a:xfrm>
                  <a:off x="6546240" y="2168640"/>
                  <a:ext cx="77400" cy="17640"/>
                </a:xfrm>
                <a:custGeom>
                  <a:avLst/>
                  <a:gdLst/>
                  <a:ahLst/>
                  <a:rect l="l" t="t" r="r" b="b"/>
                  <a:pathLst>
                    <a:path w="3045" h="724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6" name="CustomShape 114"/>
                <p:cNvSpPr/>
                <p:nvPr/>
              </p:nvSpPr>
              <p:spPr>
                <a:xfrm>
                  <a:off x="6542640" y="2274840"/>
                  <a:ext cx="39960" cy="8280"/>
                </a:xfrm>
                <a:custGeom>
                  <a:avLst/>
                  <a:gdLst/>
                  <a:ahLst/>
                  <a:rect l="l" t="t" r="r" b="b"/>
                  <a:pathLst>
                    <a:path w="1595" h="362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7" name="CustomShape 115"/>
                <p:cNvSpPr/>
                <p:nvPr/>
              </p:nvSpPr>
              <p:spPr>
                <a:xfrm>
                  <a:off x="6661800" y="2368080"/>
                  <a:ext cx="17640" cy="6480"/>
                </a:xfrm>
                <a:custGeom>
                  <a:avLst/>
                  <a:gdLst/>
                  <a:ahLst/>
                  <a:rect l="l" t="t" r="r" b="b"/>
                  <a:pathLst>
                    <a:path w="725" h="29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68" name="Group 116"/>
            <p:cNvGrpSpPr/>
            <p:nvPr/>
          </p:nvGrpSpPr>
          <p:grpSpPr>
            <a:xfrm>
              <a:off x="7192800" y="3730320"/>
              <a:ext cx="147600" cy="168840"/>
              <a:chOff x="7192800" y="3730320"/>
              <a:chExt cx="147600" cy="168840"/>
            </a:xfrm>
          </p:grpSpPr>
          <p:sp>
            <p:nvSpPr>
              <p:cNvPr id="769" name="CustomShape 117"/>
              <p:cNvSpPr/>
              <p:nvPr/>
            </p:nvSpPr>
            <p:spPr>
              <a:xfrm>
                <a:off x="7255080" y="373032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CustomShape 118"/>
              <p:cNvSpPr/>
              <p:nvPr/>
            </p:nvSpPr>
            <p:spPr>
              <a:xfrm>
                <a:off x="7255080" y="384984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CustomShape 119"/>
              <p:cNvSpPr/>
              <p:nvPr/>
            </p:nvSpPr>
            <p:spPr>
              <a:xfrm>
                <a:off x="7295040" y="3769200"/>
                <a:ext cx="43560" cy="3060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CustomShape 120"/>
              <p:cNvSpPr/>
              <p:nvPr/>
            </p:nvSpPr>
            <p:spPr>
              <a:xfrm>
                <a:off x="7295760" y="3828240"/>
                <a:ext cx="44640" cy="3204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CustomShape 121"/>
              <p:cNvSpPr/>
              <p:nvPr/>
            </p:nvSpPr>
            <p:spPr>
              <a:xfrm>
                <a:off x="7196400" y="3830760"/>
                <a:ext cx="38520" cy="3060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CustomShape 122"/>
              <p:cNvSpPr/>
              <p:nvPr/>
            </p:nvSpPr>
            <p:spPr>
              <a:xfrm>
                <a:off x="7192800" y="37692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75" name="Group 123"/>
          <p:cNvGrpSpPr/>
          <p:nvPr/>
        </p:nvGrpSpPr>
        <p:grpSpPr>
          <a:xfrm>
            <a:off x="278640" y="823680"/>
            <a:ext cx="287640" cy="329400"/>
            <a:chOff x="278640" y="823680"/>
            <a:chExt cx="287640" cy="329400"/>
          </a:xfrm>
        </p:grpSpPr>
        <p:sp>
          <p:nvSpPr>
            <p:cNvPr id="776" name="CustomShape 124"/>
            <p:cNvSpPr/>
            <p:nvPr/>
          </p:nvSpPr>
          <p:spPr>
            <a:xfrm>
              <a:off x="399600" y="8236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125"/>
            <p:cNvSpPr/>
            <p:nvPr/>
          </p:nvSpPr>
          <p:spPr>
            <a:xfrm>
              <a:off x="399600" y="10558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26"/>
            <p:cNvSpPr/>
            <p:nvPr/>
          </p:nvSpPr>
          <p:spPr>
            <a:xfrm>
              <a:off x="477000" y="899280"/>
              <a:ext cx="85680" cy="6012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27"/>
            <p:cNvSpPr/>
            <p:nvPr/>
          </p:nvSpPr>
          <p:spPr>
            <a:xfrm>
              <a:off x="478800" y="1014120"/>
              <a:ext cx="87480" cy="6300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28"/>
            <p:cNvSpPr/>
            <p:nvPr/>
          </p:nvSpPr>
          <p:spPr>
            <a:xfrm>
              <a:off x="285840" y="1019160"/>
              <a:ext cx="75600" cy="6012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29"/>
            <p:cNvSpPr/>
            <p:nvPr/>
          </p:nvSpPr>
          <p:spPr>
            <a:xfrm>
              <a:off x="278640" y="899280"/>
              <a:ext cx="73440" cy="6048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2" name="PlaceHolder 13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83" name="PlaceHolder 13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roup 1"/>
          <p:cNvGrpSpPr/>
          <p:nvPr/>
        </p:nvGrpSpPr>
        <p:grpSpPr>
          <a:xfrm>
            <a:off x="501120" y="0"/>
            <a:ext cx="221040" cy="962280"/>
            <a:chOff x="501120" y="0"/>
            <a:chExt cx="221040" cy="962280"/>
          </a:xfrm>
        </p:grpSpPr>
        <p:sp>
          <p:nvSpPr>
            <p:cNvPr id="821" name="CustomShape 2"/>
            <p:cNvSpPr/>
            <p:nvPr/>
          </p:nvSpPr>
          <p:spPr>
            <a:xfrm>
              <a:off x="501120" y="573840"/>
              <a:ext cx="221040" cy="38844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3"/>
            <p:cNvSpPr/>
            <p:nvPr/>
          </p:nvSpPr>
          <p:spPr>
            <a:xfrm>
              <a:off x="608040" y="0"/>
              <a:ext cx="7200" cy="5745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3" name="Group 4"/>
          <p:cNvGrpSpPr/>
          <p:nvPr/>
        </p:nvGrpSpPr>
        <p:grpSpPr>
          <a:xfrm>
            <a:off x="4054320" y="0"/>
            <a:ext cx="280080" cy="637920"/>
            <a:chOff x="4054320" y="0"/>
            <a:chExt cx="280080" cy="637920"/>
          </a:xfrm>
        </p:grpSpPr>
        <p:sp>
          <p:nvSpPr>
            <p:cNvPr id="824" name="CustomShape 5"/>
            <p:cNvSpPr/>
            <p:nvPr/>
          </p:nvSpPr>
          <p:spPr>
            <a:xfrm>
              <a:off x="4054320" y="136080"/>
              <a:ext cx="280080" cy="501840"/>
            </a:xfrm>
            <a:custGeom>
              <a:avLst/>
              <a:gdLst/>
              <a:ahLst/>
              <a:rect l="l" t="t" r="r" b="b"/>
              <a:pathLst>
                <a:path w="514087" h="919625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6"/>
            <p:cNvSpPr/>
            <p:nvPr/>
          </p:nvSpPr>
          <p:spPr>
            <a:xfrm>
              <a:off x="4196520" y="0"/>
              <a:ext cx="8640" cy="13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6" name="Group 7"/>
          <p:cNvGrpSpPr/>
          <p:nvPr/>
        </p:nvGrpSpPr>
        <p:grpSpPr>
          <a:xfrm>
            <a:off x="2016360" y="0"/>
            <a:ext cx="221040" cy="594000"/>
            <a:chOff x="2016360" y="0"/>
            <a:chExt cx="221040" cy="594000"/>
          </a:xfrm>
        </p:grpSpPr>
        <p:sp>
          <p:nvSpPr>
            <p:cNvPr id="827" name="CustomShape 8"/>
            <p:cNvSpPr/>
            <p:nvPr/>
          </p:nvSpPr>
          <p:spPr>
            <a:xfrm>
              <a:off x="2016360" y="53280"/>
              <a:ext cx="221040" cy="540720"/>
            </a:xfrm>
            <a:custGeom>
              <a:avLst/>
              <a:gdLst/>
              <a:ahLst/>
              <a:rect l="l" t="t" r="r" b="b"/>
              <a:pathLst>
                <a:path w="406190" h="990908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9"/>
            <p:cNvSpPr/>
            <p:nvPr/>
          </p:nvSpPr>
          <p:spPr>
            <a:xfrm>
              <a:off x="2123280" y="0"/>
              <a:ext cx="8640" cy="5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9" name="Group 10"/>
          <p:cNvGrpSpPr/>
          <p:nvPr/>
        </p:nvGrpSpPr>
        <p:grpSpPr>
          <a:xfrm>
            <a:off x="2887200" y="0"/>
            <a:ext cx="254160" cy="1040760"/>
            <a:chOff x="2887200" y="0"/>
            <a:chExt cx="254160" cy="1040760"/>
          </a:xfrm>
        </p:grpSpPr>
        <p:sp>
          <p:nvSpPr>
            <p:cNvPr id="830" name="CustomShape 11"/>
            <p:cNvSpPr/>
            <p:nvPr/>
          </p:nvSpPr>
          <p:spPr>
            <a:xfrm>
              <a:off x="2887200" y="594360"/>
              <a:ext cx="254160" cy="44640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2"/>
            <p:cNvSpPr/>
            <p:nvPr/>
          </p:nvSpPr>
          <p:spPr>
            <a:xfrm>
              <a:off x="3009960" y="0"/>
              <a:ext cx="8640" cy="5950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roup 13"/>
          <p:cNvGrpSpPr/>
          <p:nvPr/>
        </p:nvGrpSpPr>
        <p:grpSpPr>
          <a:xfrm>
            <a:off x="835200" y="0"/>
            <a:ext cx="259560" cy="558360"/>
            <a:chOff x="835200" y="0"/>
            <a:chExt cx="259560" cy="558360"/>
          </a:xfrm>
        </p:grpSpPr>
        <p:sp>
          <p:nvSpPr>
            <p:cNvPr id="833" name="CustomShape 14"/>
            <p:cNvSpPr/>
            <p:nvPr/>
          </p:nvSpPr>
          <p:spPr>
            <a:xfrm>
              <a:off x="835200" y="215280"/>
              <a:ext cx="259560" cy="343080"/>
            </a:xfrm>
            <a:custGeom>
              <a:avLst/>
              <a:gdLst/>
              <a:ahLst/>
              <a:rect l="l" t="t" r="r" b="b"/>
              <a:pathLst>
                <a:path w="476555" h="629711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5"/>
            <p:cNvSpPr/>
            <p:nvPr/>
          </p:nvSpPr>
          <p:spPr>
            <a:xfrm>
              <a:off x="959760" y="0"/>
              <a:ext cx="8640" cy="21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5" name="Group 16"/>
          <p:cNvGrpSpPr/>
          <p:nvPr/>
        </p:nvGrpSpPr>
        <p:grpSpPr>
          <a:xfrm>
            <a:off x="4849920" y="0"/>
            <a:ext cx="92160" cy="744480"/>
            <a:chOff x="4849920" y="0"/>
            <a:chExt cx="92160" cy="744480"/>
          </a:xfrm>
        </p:grpSpPr>
        <p:sp>
          <p:nvSpPr>
            <p:cNvPr id="836" name="CustomShape 17"/>
            <p:cNvSpPr/>
            <p:nvPr/>
          </p:nvSpPr>
          <p:spPr>
            <a:xfrm>
              <a:off x="4849920" y="550080"/>
              <a:ext cx="92160" cy="194400"/>
            </a:xfrm>
            <a:custGeom>
              <a:avLst/>
              <a:gdLst/>
              <a:ahLst/>
              <a:rect l="l" t="t" r="r" b="b"/>
              <a:pathLst>
                <a:path w="170472" h="357397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18"/>
            <p:cNvSpPr/>
            <p:nvPr/>
          </p:nvSpPr>
          <p:spPr>
            <a:xfrm>
              <a:off x="4891680" y="0"/>
              <a:ext cx="8640" cy="55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8" name="Group 19"/>
          <p:cNvGrpSpPr/>
          <p:nvPr/>
        </p:nvGrpSpPr>
        <p:grpSpPr>
          <a:xfrm>
            <a:off x="1449000" y="0"/>
            <a:ext cx="156600" cy="1168560"/>
            <a:chOff x="1449000" y="0"/>
            <a:chExt cx="156600" cy="1168560"/>
          </a:xfrm>
        </p:grpSpPr>
        <p:sp>
          <p:nvSpPr>
            <p:cNvPr id="839" name="CustomShape 20"/>
            <p:cNvSpPr/>
            <p:nvPr/>
          </p:nvSpPr>
          <p:spPr>
            <a:xfrm>
              <a:off x="1449000" y="704520"/>
              <a:ext cx="156600" cy="464040"/>
            </a:xfrm>
            <a:custGeom>
              <a:avLst/>
              <a:gdLst/>
              <a:ahLst/>
              <a:rect l="l" t="t" r="r" b="b"/>
              <a:pathLst>
                <a:path w="288375" h="850309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21"/>
            <p:cNvSpPr/>
            <p:nvPr/>
          </p:nvSpPr>
          <p:spPr>
            <a:xfrm>
              <a:off x="1526400" y="0"/>
              <a:ext cx="8640" cy="705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1" name="Group 22"/>
          <p:cNvGrpSpPr/>
          <p:nvPr/>
        </p:nvGrpSpPr>
        <p:grpSpPr>
          <a:xfrm>
            <a:off x="817560" y="92520"/>
            <a:ext cx="85320" cy="97920"/>
            <a:chOff x="817560" y="92520"/>
            <a:chExt cx="85320" cy="97920"/>
          </a:xfrm>
        </p:grpSpPr>
        <p:sp>
          <p:nvSpPr>
            <p:cNvPr id="842" name="CustomShape 23"/>
            <p:cNvSpPr/>
            <p:nvPr/>
          </p:nvSpPr>
          <p:spPr>
            <a:xfrm>
              <a:off x="853920" y="92520"/>
              <a:ext cx="10440" cy="2844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24"/>
            <p:cNvSpPr/>
            <p:nvPr/>
          </p:nvSpPr>
          <p:spPr>
            <a:xfrm>
              <a:off x="853920" y="162000"/>
              <a:ext cx="10440" cy="2844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25"/>
            <p:cNvSpPr/>
            <p:nvPr/>
          </p:nvSpPr>
          <p:spPr>
            <a:xfrm>
              <a:off x="876960" y="114840"/>
              <a:ext cx="24840" cy="1728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26"/>
            <p:cNvSpPr/>
            <p:nvPr/>
          </p:nvSpPr>
          <p:spPr>
            <a:xfrm>
              <a:off x="877320" y="149400"/>
              <a:ext cx="25560" cy="1800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27"/>
            <p:cNvSpPr/>
            <p:nvPr/>
          </p:nvSpPr>
          <p:spPr>
            <a:xfrm>
              <a:off x="819720" y="150840"/>
              <a:ext cx="21960" cy="1728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28"/>
            <p:cNvSpPr/>
            <p:nvPr/>
          </p:nvSpPr>
          <p:spPr>
            <a:xfrm>
              <a:off x="817560" y="114840"/>
              <a:ext cx="21240" cy="1728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8" name="Group 29"/>
          <p:cNvGrpSpPr/>
          <p:nvPr/>
        </p:nvGrpSpPr>
        <p:grpSpPr>
          <a:xfrm>
            <a:off x="2393280" y="638640"/>
            <a:ext cx="97560" cy="102960"/>
            <a:chOff x="2393280" y="638640"/>
            <a:chExt cx="97560" cy="102960"/>
          </a:xfrm>
        </p:grpSpPr>
        <p:sp>
          <p:nvSpPr>
            <p:cNvPr id="849" name="CustomShape 30"/>
            <p:cNvSpPr/>
            <p:nvPr/>
          </p:nvSpPr>
          <p:spPr>
            <a:xfrm>
              <a:off x="2396160" y="70920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31"/>
            <p:cNvSpPr/>
            <p:nvPr/>
          </p:nvSpPr>
          <p:spPr>
            <a:xfrm>
              <a:off x="2461320" y="63864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32"/>
            <p:cNvSpPr/>
            <p:nvPr/>
          </p:nvSpPr>
          <p:spPr>
            <a:xfrm>
              <a:off x="2393280" y="641160"/>
              <a:ext cx="30960" cy="288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33"/>
            <p:cNvSpPr/>
            <p:nvPr/>
          </p:nvSpPr>
          <p:spPr>
            <a:xfrm>
              <a:off x="2459880" y="710280"/>
              <a:ext cx="30960" cy="288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roup 34"/>
          <p:cNvGrpSpPr/>
          <p:nvPr/>
        </p:nvGrpSpPr>
        <p:grpSpPr>
          <a:xfrm>
            <a:off x="4448160" y="26280"/>
            <a:ext cx="116280" cy="133200"/>
            <a:chOff x="4448160" y="26280"/>
            <a:chExt cx="116280" cy="133200"/>
          </a:xfrm>
        </p:grpSpPr>
        <p:sp>
          <p:nvSpPr>
            <p:cNvPr id="854" name="CustomShape 35"/>
            <p:cNvSpPr/>
            <p:nvPr/>
          </p:nvSpPr>
          <p:spPr>
            <a:xfrm>
              <a:off x="4497480" y="26280"/>
              <a:ext cx="14400" cy="388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36"/>
            <p:cNvSpPr/>
            <p:nvPr/>
          </p:nvSpPr>
          <p:spPr>
            <a:xfrm>
              <a:off x="4497480" y="120600"/>
              <a:ext cx="14400" cy="388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37"/>
            <p:cNvSpPr/>
            <p:nvPr/>
          </p:nvSpPr>
          <p:spPr>
            <a:xfrm>
              <a:off x="4528800" y="56880"/>
              <a:ext cx="34200" cy="2376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38"/>
            <p:cNvSpPr/>
            <p:nvPr/>
          </p:nvSpPr>
          <p:spPr>
            <a:xfrm>
              <a:off x="4529520" y="103680"/>
              <a:ext cx="34920" cy="248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39"/>
            <p:cNvSpPr/>
            <p:nvPr/>
          </p:nvSpPr>
          <p:spPr>
            <a:xfrm>
              <a:off x="4451040" y="105840"/>
              <a:ext cx="30240" cy="2376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40"/>
            <p:cNvSpPr/>
            <p:nvPr/>
          </p:nvSpPr>
          <p:spPr>
            <a:xfrm>
              <a:off x="4448160" y="56880"/>
              <a:ext cx="29160" cy="2412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0" name="Group 41"/>
          <p:cNvGrpSpPr/>
          <p:nvPr/>
        </p:nvGrpSpPr>
        <p:grpSpPr>
          <a:xfrm>
            <a:off x="3457440" y="903960"/>
            <a:ext cx="132840" cy="140400"/>
            <a:chOff x="3457440" y="903960"/>
            <a:chExt cx="132840" cy="140400"/>
          </a:xfrm>
        </p:grpSpPr>
        <p:sp>
          <p:nvSpPr>
            <p:cNvPr id="861" name="CustomShape 42"/>
            <p:cNvSpPr/>
            <p:nvPr/>
          </p:nvSpPr>
          <p:spPr>
            <a:xfrm>
              <a:off x="3461040" y="999720"/>
              <a:ext cx="37080" cy="4464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43"/>
            <p:cNvSpPr/>
            <p:nvPr/>
          </p:nvSpPr>
          <p:spPr>
            <a:xfrm>
              <a:off x="3549600" y="903960"/>
              <a:ext cx="37080" cy="4464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44"/>
            <p:cNvSpPr/>
            <p:nvPr/>
          </p:nvSpPr>
          <p:spPr>
            <a:xfrm>
              <a:off x="3457440" y="907560"/>
              <a:ext cx="42480" cy="3924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45"/>
            <p:cNvSpPr/>
            <p:nvPr/>
          </p:nvSpPr>
          <p:spPr>
            <a:xfrm>
              <a:off x="3547800" y="1001160"/>
              <a:ext cx="42480" cy="3924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5" name="Group 46"/>
          <p:cNvGrpSpPr/>
          <p:nvPr/>
        </p:nvGrpSpPr>
        <p:grpSpPr>
          <a:xfrm>
            <a:off x="3312720" y="275400"/>
            <a:ext cx="133200" cy="116280"/>
            <a:chOff x="3312720" y="275400"/>
            <a:chExt cx="133200" cy="116280"/>
          </a:xfrm>
        </p:grpSpPr>
        <p:sp>
          <p:nvSpPr>
            <p:cNvPr id="866" name="CustomShape 47"/>
            <p:cNvSpPr/>
            <p:nvPr/>
          </p:nvSpPr>
          <p:spPr>
            <a:xfrm rot="5400000">
              <a:off x="3419280" y="312120"/>
              <a:ext cx="14400" cy="388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48"/>
            <p:cNvSpPr/>
            <p:nvPr/>
          </p:nvSpPr>
          <p:spPr>
            <a:xfrm rot="5400000">
              <a:off x="3324960" y="312120"/>
              <a:ext cx="14400" cy="388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49"/>
            <p:cNvSpPr/>
            <p:nvPr/>
          </p:nvSpPr>
          <p:spPr>
            <a:xfrm rot="5400000">
              <a:off x="3385800" y="361080"/>
              <a:ext cx="34200" cy="2376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50"/>
            <p:cNvSpPr/>
            <p:nvPr/>
          </p:nvSpPr>
          <p:spPr>
            <a:xfrm rot="5400000">
              <a:off x="3338640" y="361800"/>
              <a:ext cx="34920" cy="248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51"/>
            <p:cNvSpPr/>
            <p:nvPr/>
          </p:nvSpPr>
          <p:spPr>
            <a:xfrm rot="5400000">
              <a:off x="3339720" y="281520"/>
              <a:ext cx="30240" cy="2376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52"/>
            <p:cNvSpPr/>
            <p:nvPr/>
          </p:nvSpPr>
          <p:spPr>
            <a:xfrm rot="5400000">
              <a:off x="3388680" y="277920"/>
              <a:ext cx="29160" cy="2412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2" name="Group 53"/>
          <p:cNvGrpSpPr/>
          <p:nvPr/>
        </p:nvGrpSpPr>
        <p:grpSpPr>
          <a:xfrm>
            <a:off x="489960" y="711360"/>
            <a:ext cx="97560" cy="102960"/>
            <a:chOff x="489960" y="711360"/>
            <a:chExt cx="97560" cy="102960"/>
          </a:xfrm>
        </p:grpSpPr>
        <p:sp>
          <p:nvSpPr>
            <p:cNvPr id="873" name="CustomShape 54"/>
            <p:cNvSpPr/>
            <p:nvPr/>
          </p:nvSpPr>
          <p:spPr>
            <a:xfrm>
              <a:off x="492840" y="78192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55"/>
            <p:cNvSpPr/>
            <p:nvPr/>
          </p:nvSpPr>
          <p:spPr>
            <a:xfrm>
              <a:off x="558000" y="71136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56"/>
            <p:cNvSpPr/>
            <p:nvPr/>
          </p:nvSpPr>
          <p:spPr>
            <a:xfrm>
              <a:off x="489960" y="713880"/>
              <a:ext cx="30960" cy="288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57"/>
            <p:cNvSpPr/>
            <p:nvPr/>
          </p:nvSpPr>
          <p:spPr>
            <a:xfrm>
              <a:off x="556560" y="783000"/>
              <a:ext cx="30960" cy="288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7" name="Group 58"/>
          <p:cNvGrpSpPr/>
          <p:nvPr/>
        </p:nvGrpSpPr>
        <p:grpSpPr>
          <a:xfrm>
            <a:off x="4851000" y="1060560"/>
            <a:ext cx="137880" cy="137880"/>
            <a:chOff x="4851000" y="1060560"/>
            <a:chExt cx="137880" cy="137880"/>
          </a:xfrm>
        </p:grpSpPr>
        <p:sp>
          <p:nvSpPr>
            <p:cNvPr id="878" name="CustomShape 59"/>
            <p:cNvSpPr/>
            <p:nvPr/>
          </p:nvSpPr>
          <p:spPr>
            <a:xfrm rot="18900000">
              <a:off x="4908240" y="116100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60"/>
            <p:cNvSpPr/>
            <p:nvPr/>
          </p:nvSpPr>
          <p:spPr>
            <a:xfrm rot="18900000">
              <a:off x="4904640" y="106524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61"/>
            <p:cNvSpPr/>
            <p:nvPr/>
          </p:nvSpPr>
          <p:spPr>
            <a:xfrm rot="18900000">
              <a:off x="4856400" y="1113840"/>
              <a:ext cx="30960" cy="288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62"/>
            <p:cNvSpPr/>
            <p:nvPr/>
          </p:nvSpPr>
          <p:spPr>
            <a:xfrm rot="18900000">
              <a:off x="4952160" y="1115280"/>
              <a:ext cx="30960" cy="288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2" name="Group 63"/>
          <p:cNvGrpSpPr/>
          <p:nvPr/>
        </p:nvGrpSpPr>
        <p:grpSpPr>
          <a:xfrm>
            <a:off x="1552320" y="0"/>
            <a:ext cx="571320" cy="1285560"/>
            <a:chOff x="1552320" y="0"/>
            <a:chExt cx="571320" cy="1285560"/>
          </a:xfrm>
        </p:grpSpPr>
        <p:sp>
          <p:nvSpPr>
            <p:cNvPr id="883" name="CustomShape 64"/>
            <p:cNvSpPr/>
            <p:nvPr/>
          </p:nvSpPr>
          <p:spPr>
            <a:xfrm>
              <a:off x="1552320" y="714240"/>
              <a:ext cx="571320" cy="571320"/>
            </a:xfrm>
            <a:prstGeom prst="ellipse">
              <a:avLst/>
            </a:prstGeom>
            <a:solidFill>
              <a:srgbClr val="ffde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65"/>
            <p:cNvSpPr/>
            <p:nvPr/>
          </p:nvSpPr>
          <p:spPr>
            <a:xfrm>
              <a:off x="1639080" y="801000"/>
              <a:ext cx="397800" cy="397800"/>
            </a:xfrm>
            <a:prstGeom prst="ellipse">
              <a:avLst/>
            </a:prstGeom>
            <a:solidFill>
              <a:srgbClr val="ffde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5" name="Group 66"/>
            <p:cNvGrpSpPr/>
            <p:nvPr/>
          </p:nvGrpSpPr>
          <p:grpSpPr>
            <a:xfrm>
              <a:off x="1708200" y="0"/>
              <a:ext cx="277920" cy="1128960"/>
              <a:chOff x="1708200" y="0"/>
              <a:chExt cx="277920" cy="1128960"/>
            </a:xfrm>
          </p:grpSpPr>
          <p:grpSp>
            <p:nvGrpSpPr>
              <p:cNvPr id="886" name="Group 67"/>
              <p:cNvGrpSpPr/>
              <p:nvPr/>
            </p:nvGrpSpPr>
            <p:grpSpPr>
              <a:xfrm>
                <a:off x="1708200" y="640800"/>
                <a:ext cx="277920" cy="488160"/>
                <a:chOff x="1708200" y="640800"/>
                <a:chExt cx="277920" cy="488160"/>
              </a:xfrm>
            </p:grpSpPr>
            <p:sp>
              <p:nvSpPr>
                <p:cNvPr id="887" name="CustomShape 68"/>
                <p:cNvSpPr/>
                <p:nvPr/>
              </p:nvSpPr>
              <p:spPr>
                <a:xfrm>
                  <a:off x="1788120" y="644400"/>
                  <a:ext cx="119880" cy="123480"/>
                </a:xfrm>
                <a:custGeom>
                  <a:avLst/>
                  <a:gdLst/>
                  <a:ahLst/>
                  <a:rect l="l" t="t" r="r" b="b"/>
                  <a:pathLst>
                    <a:path w="202080" h="208143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8" name="CustomShape 69"/>
                <p:cNvSpPr/>
                <p:nvPr/>
              </p:nvSpPr>
              <p:spPr>
                <a:xfrm>
                  <a:off x="1717200" y="768600"/>
                  <a:ext cx="264240" cy="353160"/>
                </a:xfrm>
                <a:custGeom>
                  <a:avLst/>
                  <a:gdLst/>
                  <a:ahLst/>
                  <a:rect l="l" t="t" r="r" b="b"/>
                  <a:pathLst>
                    <a:path w="444195" h="592827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9" name="CustomShape 70"/>
                <p:cNvSpPr/>
                <p:nvPr/>
              </p:nvSpPr>
              <p:spPr>
                <a:xfrm>
                  <a:off x="1708200" y="640800"/>
                  <a:ext cx="277920" cy="488160"/>
                </a:xfrm>
                <a:custGeom>
                  <a:avLst/>
                  <a:gdLst/>
                  <a:ahLst/>
                  <a:rect l="l" t="t" r="r" b="b"/>
                  <a:pathLst>
                    <a:path w="466728" h="818636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90" name="CustomShape 71"/>
              <p:cNvSpPr/>
              <p:nvPr/>
            </p:nvSpPr>
            <p:spPr>
              <a:xfrm>
                <a:off x="1844280" y="0"/>
                <a:ext cx="9360" cy="64368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91" name="CustomShape 72"/>
            <p:cNvSpPr/>
            <p:nvPr/>
          </p:nvSpPr>
          <p:spPr>
            <a:xfrm>
              <a:off x="1751400" y="994320"/>
              <a:ext cx="70560" cy="85680"/>
            </a:xfrm>
            <a:custGeom>
              <a:avLst/>
              <a:gdLst/>
              <a:ahLst/>
              <a:rect l="l" t="t" r="r" b="b"/>
              <a:pathLst>
                <a:path w="4784" h="5799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2" name="Group 73"/>
          <p:cNvGrpSpPr/>
          <p:nvPr/>
        </p:nvGrpSpPr>
        <p:grpSpPr>
          <a:xfrm>
            <a:off x="2360160" y="0"/>
            <a:ext cx="493920" cy="705240"/>
            <a:chOff x="2360160" y="0"/>
            <a:chExt cx="493920" cy="705240"/>
          </a:xfrm>
        </p:grpSpPr>
        <p:grpSp>
          <p:nvGrpSpPr>
            <p:cNvPr id="893" name="Group 74"/>
            <p:cNvGrpSpPr/>
            <p:nvPr/>
          </p:nvGrpSpPr>
          <p:grpSpPr>
            <a:xfrm>
              <a:off x="2360160" y="211320"/>
              <a:ext cx="493920" cy="493920"/>
              <a:chOff x="2360160" y="211320"/>
              <a:chExt cx="493920" cy="493920"/>
            </a:xfrm>
          </p:grpSpPr>
          <p:sp>
            <p:nvSpPr>
              <p:cNvPr id="894" name="CustomShape 75"/>
              <p:cNvSpPr/>
              <p:nvPr/>
            </p:nvSpPr>
            <p:spPr>
              <a:xfrm>
                <a:off x="2360160" y="211320"/>
                <a:ext cx="493920" cy="493920"/>
              </a:xfrm>
              <a:prstGeom prst="ellipse">
                <a:avLst/>
              </a:prstGeom>
              <a:solidFill>
                <a:srgbClr val="d8b8ff">
                  <a:alpha val="17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CustomShape 76"/>
              <p:cNvSpPr/>
              <p:nvPr/>
            </p:nvSpPr>
            <p:spPr>
              <a:xfrm>
                <a:off x="2435400" y="286560"/>
                <a:ext cx="343800" cy="343800"/>
              </a:xfrm>
              <a:prstGeom prst="ellipse">
                <a:avLst/>
              </a:prstGeom>
              <a:solidFill>
                <a:srgbClr val="d8b8ff">
                  <a:alpha val="17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6" name="Group 77"/>
            <p:cNvGrpSpPr/>
            <p:nvPr/>
          </p:nvGrpSpPr>
          <p:grpSpPr>
            <a:xfrm>
              <a:off x="2466000" y="0"/>
              <a:ext cx="284760" cy="600120"/>
              <a:chOff x="2466000" y="0"/>
              <a:chExt cx="284760" cy="600120"/>
            </a:xfrm>
          </p:grpSpPr>
          <p:grpSp>
            <p:nvGrpSpPr>
              <p:cNvPr id="897" name="Group 78"/>
              <p:cNvGrpSpPr/>
              <p:nvPr/>
            </p:nvGrpSpPr>
            <p:grpSpPr>
              <a:xfrm>
                <a:off x="2466000" y="0"/>
                <a:ext cx="284760" cy="600120"/>
                <a:chOff x="2466000" y="0"/>
                <a:chExt cx="284760" cy="600120"/>
              </a:xfrm>
            </p:grpSpPr>
            <p:grpSp>
              <p:nvGrpSpPr>
                <p:cNvPr id="898" name="Group 79"/>
                <p:cNvGrpSpPr/>
                <p:nvPr/>
              </p:nvGrpSpPr>
              <p:grpSpPr>
                <a:xfrm>
                  <a:off x="2466000" y="219600"/>
                  <a:ext cx="284760" cy="380520"/>
                  <a:chOff x="2466000" y="219600"/>
                  <a:chExt cx="284760" cy="380520"/>
                </a:xfrm>
              </p:grpSpPr>
              <p:sp>
                <p:nvSpPr>
                  <p:cNvPr id="899" name="CustomShape 80"/>
                  <p:cNvSpPr/>
                  <p:nvPr/>
                </p:nvSpPr>
                <p:spPr>
                  <a:xfrm>
                    <a:off x="2551680" y="228960"/>
                    <a:ext cx="106200" cy="99720"/>
                  </a:xfrm>
                  <a:custGeom>
                    <a:avLst/>
                    <a:gdLst/>
                    <a:ahLst/>
                    <a:rect l="l" t="t" r="r" b="b"/>
                    <a:pathLst>
                      <a:path w="179593" h="168416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0" name="CustomShape 81"/>
                  <p:cNvSpPr/>
                  <p:nvPr/>
                </p:nvSpPr>
                <p:spPr>
                  <a:xfrm>
                    <a:off x="2472480" y="320400"/>
                    <a:ext cx="270000" cy="275040"/>
                  </a:xfrm>
                  <a:custGeom>
                    <a:avLst/>
                    <a:gdLst/>
                    <a:ahLst/>
                    <a:rect l="l" t="t" r="r" b="b"/>
                    <a:pathLst>
                      <a:path w="453667" h="46204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1" name="CustomShape 82"/>
                  <p:cNvSpPr/>
                  <p:nvPr/>
                </p:nvSpPr>
                <p:spPr>
                  <a:xfrm>
                    <a:off x="2466000" y="219600"/>
                    <a:ext cx="284760" cy="380520"/>
                  </a:xfrm>
                  <a:custGeom>
                    <a:avLst/>
                    <a:gdLst/>
                    <a:ahLst/>
                    <a:rect l="l" t="t" r="r" b="b"/>
                    <a:pathLst>
                      <a:path w="478297" h="638209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02" name="CustomShape 83"/>
                <p:cNvSpPr/>
                <p:nvPr/>
              </p:nvSpPr>
              <p:spPr>
                <a:xfrm>
                  <a:off x="2602440" y="0"/>
                  <a:ext cx="9360" cy="2224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03" name="CustomShape 84"/>
              <p:cNvSpPr/>
              <p:nvPr/>
            </p:nvSpPr>
            <p:spPr>
              <a:xfrm>
                <a:off x="2525040" y="519120"/>
                <a:ext cx="57240" cy="35640"/>
              </a:xfrm>
              <a:custGeom>
                <a:avLst/>
                <a:gdLst/>
                <a:ahLst/>
                <a:rect l="l" t="t" r="r" b="b"/>
                <a:pathLst>
                  <a:path w="3914" h="2465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CustomShape 85"/>
              <p:cNvSpPr/>
              <p:nvPr/>
            </p:nvSpPr>
            <p:spPr>
              <a:xfrm>
                <a:off x="2506680" y="471240"/>
                <a:ext cx="4320" cy="10800"/>
              </a:xfrm>
              <a:custGeom>
                <a:avLst/>
                <a:gdLst/>
                <a:ahLst/>
                <a:rect l="l" t="t" r="r" b="b"/>
                <a:pathLst>
                  <a:path w="363" h="798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05" name="Group 86"/>
          <p:cNvGrpSpPr/>
          <p:nvPr/>
        </p:nvGrpSpPr>
        <p:grpSpPr>
          <a:xfrm>
            <a:off x="3034080" y="0"/>
            <a:ext cx="284760" cy="433080"/>
            <a:chOff x="3034080" y="0"/>
            <a:chExt cx="284760" cy="433080"/>
          </a:xfrm>
        </p:grpSpPr>
        <p:grpSp>
          <p:nvGrpSpPr>
            <p:cNvPr id="906" name="Group 87"/>
            <p:cNvGrpSpPr/>
            <p:nvPr/>
          </p:nvGrpSpPr>
          <p:grpSpPr>
            <a:xfrm>
              <a:off x="3034080" y="148320"/>
              <a:ext cx="284760" cy="284760"/>
              <a:chOff x="3034080" y="148320"/>
              <a:chExt cx="284760" cy="284760"/>
            </a:xfrm>
          </p:grpSpPr>
          <p:sp>
            <p:nvSpPr>
              <p:cNvPr id="907" name="CustomShape 88"/>
              <p:cNvSpPr/>
              <p:nvPr/>
            </p:nvSpPr>
            <p:spPr>
              <a:xfrm>
                <a:off x="3034080" y="148320"/>
                <a:ext cx="284760" cy="284760"/>
              </a:xfrm>
              <a:prstGeom prst="ellipse">
                <a:avLst/>
              </a:prstGeom>
              <a:solidFill>
                <a:srgbClr val="ff8900">
                  <a:alpha val="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CustomShape 89"/>
              <p:cNvSpPr/>
              <p:nvPr/>
            </p:nvSpPr>
            <p:spPr>
              <a:xfrm>
                <a:off x="3077280" y="191880"/>
                <a:ext cx="198000" cy="198000"/>
              </a:xfrm>
              <a:prstGeom prst="ellipse">
                <a:avLst/>
              </a:prstGeom>
              <a:solidFill>
                <a:srgbClr val="ff8900">
                  <a:alpha val="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09" name="Group 90"/>
            <p:cNvGrpSpPr/>
            <p:nvPr/>
          </p:nvGrpSpPr>
          <p:grpSpPr>
            <a:xfrm>
              <a:off x="3131280" y="0"/>
              <a:ext cx="98640" cy="357840"/>
              <a:chOff x="3131280" y="0"/>
              <a:chExt cx="98640" cy="357840"/>
            </a:xfrm>
          </p:grpSpPr>
          <p:grpSp>
            <p:nvGrpSpPr>
              <p:cNvPr id="910" name="Group 91"/>
              <p:cNvGrpSpPr/>
              <p:nvPr/>
            </p:nvGrpSpPr>
            <p:grpSpPr>
              <a:xfrm>
                <a:off x="3131280" y="0"/>
                <a:ext cx="98640" cy="357840"/>
                <a:chOff x="3131280" y="0"/>
                <a:chExt cx="98640" cy="357840"/>
              </a:xfrm>
            </p:grpSpPr>
            <p:grpSp>
              <p:nvGrpSpPr>
                <p:cNvPr id="911" name="Group 92"/>
                <p:cNvGrpSpPr/>
                <p:nvPr/>
              </p:nvGrpSpPr>
              <p:grpSpPr>
                <a:xfrm>
                  <a:off x="3131280" y="149040"/>
                  <a:ext cx="98640" cy="208800"/>
                  <a:chOff x="3131280" y="149040"/>
                  <a:chExt cx="98640" cy="208800"/>
                </a:xfrm>
              </p:grpSpPr>
              <p:sp>
                <p:nvSpPr>
                  <p:cNvPr id="912" name="CustomShape 93"/>
                  <p:cNvSpPr/>
                  <p:nvPr/>
                </p:nvSpPr>
                <p:spPr>
                  <a:xfrm>
                    <a:off x="3143160" y="152640"/>
                    <a:ext cx="70200" cy="6912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3" name="CustomShape 94"/>
                  <p:cNvSpPr/>
                  <p:nvPr/>
                </p:nvSpPr>
                <p:spPr>
                  <a:xfrm>
                    <a:off x="3135960" y="222840"/>
                    <a:ext cx="88920" cy="13104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4" name="CustomShape 95"/>
                  <p:cNvSpPr/>
                  <p:nvPr/>
                </p:nvSpPr>
                <p:spPr>
                  <a:xfrm>
                    <a:off x="3131280" y="149040"/>
                    <a:ext cx="98640" cy="20880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15" name="CustomShape 96"/>
                <p:cNvSpPr/>
                <p:nvPr/>
              </p:nvSpPr>
              <p:spPr>
                <a:xfrm>
                  <a:off x="3173400" y="0"/>
                  <a:ext cx="9360" cy="15156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16" name="CustomShape 97"/>
              <p:cNvSpPr/>
              <p:nvPr/>
            </p:nvSpPr>
            <p:spPr>
              <a:xfrm>
                <a:off x="3159720" y="311760"/>
                <a:ext cx="15120" cy="1620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17" name="Group 98"/>
          <p:cNvGrpSpPr/>
          <p:nvPr/>
        </p:nvGrpSpPr>
        <p:grpSpPr>
          <a:xfrm>
            <a:off x="4472640" y="0"/>
            <a:ext cx="469440" cy="1176480"/>
            <a:chOff x="4472640" y="0"/>
            <a:chExt cx="469440" cy="1176480"/>
          </a:xfrm>
        </p:grpSpPr>
        <p:grpSp>
          <p:nvGrpSpPr>
            <p:cNvPr id="918" name="Group 99"/>
            <p:cNvGrpSpPr/>
            <p:nvPr/>
          </p:nvGrpSpPr>
          <p:grpSpPr>
            <a:xfrm>
              <a:off x="4472640" y="558360"/>
              <a:ext cx="469440" cy="618120"/>
              <a:chOff x="4472640" y="558360"/>
              <a:chExt cx="469440" cy="618120"/>
            </a:xfrm>
          </p:grpSpPr>
          <p:sp>
            <p:nvSpPr>
              <p:cNvPr id="919" name="CustomShape 100"/>
              <p:cNvSpPr/>
              <p:nvPr/>
            </p:nvSpPr>
            <p:spPr>
              <a:xfrm>
                <a:off x="4472640" y="558360"/>
                <a:ext cx="469440" cy="618120"/>
              </a:xfrm>
              <a:prstGeom prst="ellipse">
                <a:avLst/>
              </a:prstGeom>
              <a:solidFill>
                <a:srgbClr val="10a3ff">
                  <a:alpha val="6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CustomShape 101"/>
              <p:cNvSpPr/>
              <p:nvPr/>
            </p:nvSpPr>
            <p:spPr>
              <a:xfrm>
                <a:off x="4543920" y="652320"/>
                <a:ext cx="326880" cy="430200"/>
              </a:xfrm>
              <a:prstGeom prst="ellipse">
                <a:avLst/>
              </a:prstGeom>
              <a:solidFill>
                <a:srgbClr val="10a3ff">
                  <a:alpha val="6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21" name="Group 102"/>
            <p:cNvGrpSpPr/>
            <p:nvPr/>
          </p:nvGrpSpPr>
          <p:grpSpPr>
            <a:xfrm>
              <a:off x="4623120" y="0"/>
              <a:ext cx="163080" cy="1056960"/>
              <a:chOff x="4623120" y="0"/>
              <a:chExt cx="163080" cy="1056960"/>
            </a:xfrm>
          </p:grpSpPr>
          <p:grpSp>
            <p:nvGrpSpPr>
              <p:cNvPr id="922" name="Group 103"/>
              <p:cNvGrpSpPr/>
              <p:nvPr/>
            </p:nvGrpSpPr>
            <p:grpSpPr>
              <a:xfrm>
                <a:off x="4623120" y="0"/>
                <a:ext cx="163080" cy="1056960"/>
                <a:chOff x="4623120" y="0"/>
                <a:chExt cx="163080" cy="1056960"/>
              </a:xfrm>
            </p:grpSpPr>
            <p:grpSp>
              <p:nvGrpSpPr>
                <p:cNvPr id="923" name="Group 104"/>
                <p:cNvGrpSpPr/>
                <p:nvPr/>
              </p:nvGrpSpPr>
              <p:grpSpPr>
                <a:xfrm>
                  <a:off x="4623120" y="550080"/>
                  <a:ext cx="163080" cy="506880"/>
                  <a:chOff x="4623120" y="550080"/>
                  <a:chExt cx="163080" cy="506880"/>
                </a:xfrm>
              </p:grpSpPr>
              <p:sp>
                <p:nvSpPr>
                  <p:cNvPr id="924" name="CustomShape 105"/>
                  <p:cNvSpPr/>
                  <p:nvPr/>
                </p:nvSpPr>
                <p:spPr>
                  <a:xfrm>
                    <a:off x="4626360" y="673560"/>
                    <a:ext cx="155160" cy="379800"/>
                  </a:xfrm>
                  <a:custGeom>
                    <a:avLst/>
                    <a:gdLst/>
                    <a:ahLst/>
                    <a:rect l="l" t="t" r="r" b="b"/>
                    <a:pathLst>
                      <a:path w="261578" h="637356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5" name="CustomShape 106"/>
                  <p:cNvSpPr/>
                  <p:nvPr/>
                </p:nvSpPr>
                <p:spPr>
                  <a:xfrm>
                    <a:off x="4657320" y="554040"/>
                    <a:ext cx="94680" cy="117000"/>
                  </a:xfrm>
                  <a:custGeom>
                    <a:avLst/>
                    <a:gdLst/>
                    <a:ahLst/>
                    <a:rect l="l" t="t" r="r" b="b"/>
                    <a:pathLst>
                      <a:path w="160096" h="197298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6" name="CustomShape 107"/>
                  <p:cNvSpPr/>
                  <p:nvPr/>
                </p:nvSpPr>
                <p:spPr>
                  <a:xfrm>
                    <a:off x="4623120" y="550080"/>
                    <a:ext cx="163080" cy="506880"/>
                  </a:xfrm>
                  <a:custGeom>
                    <a:avLst/>
                    <a:gdLst/>
                    <a:ahLst/>
                    <a:rect l="l" t="t" r="r" b="b"/>
                    <a:pathLst>
                      <a:path w="274793" h="850085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27" name="CustomShape 108"/>
                <p:cNvSpPr/>
                <p:nvPr/>
              </p:nvSpPr>
              <p:spPr>
                <a:xfrm>
                  <a:off x="4701240" y="0"/>
                  <a:ext cx="9360" cy="55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28" name="CustomShape 109"/>
              <p:cNvSpPr/>
              <p:nvPr/>
            </p:nvSpPr>
            <p:spPr>
              <a:xfrm>
                <a:off x="4648320" y="947880"/>
                <a:ext cx="44280" cy="80280"/>
              </a:xfrm>
              <a:custGeom>
                <a:avLst/>
                <a:gdLst/>
                <a:ahLst/>
                <a:rect l="l" t="t" r="r" b="b"/>
                <a:pathLst>
                  <a:path w="3044" h="5437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CustomShape 110"/>
              <p:cNvSpPr/>
              <p:nvPr/>
            </p:nvSpPr>
            <p:spPr>
              <a:xfrm>
                <a:off x="4648320" y="897120"/>
                <a:ext cx="360" cy="11880"/>
              </a:xfrm>
              <a:custGeom>
                <a:avLst/>
                <a:gdLst/>
                <a:ahLst/>
                <a:rect l="l" t="t" r="r" b="b"/>
                <a:pathLst>
                  <a:path w="73" h="87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30" name="Group 111"/>
          <p:cNvGrpSpPr/>
          <p:nvPr/>
        </p:nvGrpSpPr>
        <p:grpSpPr>
          <a:xfrm>
            <a:off x="846000" y="0"/>
            <a:ext cx="571320" cy="916920"/>
            <a:chOff x="846000" y="0"/>
            <a:chExt cx="571320" cy="916920"/>
          </a:xfrm>
        </p:grpSpPr>
        <p:grpSp>
          <p:nvGrpSpPr>
            <p:cNvPr id="931" name="Group 112"/>
            <p:cNvGrpSpPr/>
            <p:nvPr/>
          </p:nvGrpSpPr>
          <p:grpSpPr>
            <a:xfrm>
              <a:off x="846000" y="345600"/>
              <a:ext cx="571320" cy="571320"/>
              <a:chOff x="846000" y="345600"/>
              <a:chExt cx="571320" cy="571320"/>
            </a:xfrm>
          </p:grpSpPr>
          <p:sp>
            <p:nvSpPr>
              <p:cNvPr id="932" name="CustomShape 113"/>
              <p:cNvSpPr/>
              <p:nvPr/>
            </p:nvSpPr>
            <p:spPr>
              <a:xfrm>
                <a:off x="846000" y="345600"/>
                <a:ext cx="571320" cy="571320"/>
              </a:xfrm>
              <a:prstGeom prst="ellipse">
                <a:avLst/>
              </a:prstGeom>
              <a:solidFill>
                <a:srgbClr val="18ecff">
                  <a:alpha val="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CustomShape 114"/>
              <p:cNvSpPr/>
              <p:nvPr/>
            </p:nvSpPr>
            <p:spPr>
              <a:xfrm>
                <a:off x="932760" y="432360"/>
                <a:ext cx="397800" cy="397800"/>
              </a:xfrm>
              <a:prstGeom prst="ellipse">
                <a:avLst/>
              </a:prstGeom>
              <a:solidFill>
                <a:srgbClr val="18ecff">
                  <a:alpha val="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34" name="Group 115"/>
            <p:cNvGrpSpPr/>
            <p:nvPr/>
          </p:nvGrpSpPr>
          <p:grpSpPr>
            <a:xfrm>
              <a:off x="969120" y="0"/>
              <a:ext cx="316440" cy="756360"/>
              <a:chOff x="969120" y="0"/>
              <a:chExt cx="316440" cy="756360"/>
            </a:xfrm>
          </p:grpSpPr>
          <p:grpSp>
            <p:nvGrpSpPr>
              <p:cNvPr id="935" name="Group 116"/>
              <p:cNvGrpSpPr/>
              <p:nvPr/>
            </p:nvGrpSpPr>
            <p:grpSpPr>
              <a:xfrm>
                <a:off x="969120" y="0"/>
                <a:ext cx="316440" cy="756360"/>
                <a:chOff x="969120" y="0"/>
                <a:chExt cx="316440" cy="756360"/>
              </a:xfrm>
            </p:grpSpPr>
            <p:grpSp>
              <p:nvGrpSpPr>
                <p:cNvPr id="936" name="Group 117"/>
                <p:cNvGrpSpPr/>
                <p:nvPr/>
              </p:nvGrpSpPr>
              <p:grpSpPr>
                <a:xfrm>
                  <a:off x="969120" y="202680"/>
                  <a:ext cx="316440" cy="553680"/>
                  <a:chOff x="969120" y="202680"/>
                  <a:chExt cx="316440" cy="553680"/>
                </a:xfrm>
              </p:grpSpPr>
              <p:sp>
                <p:nvSpPr>
                  <p:cNvPr id="937" name="CustomShape 118"/>
                  <p:cNvSpPr/>
                  <p:nvPr/>
                </p:nvSpPr>
                <p:spPr>
                  <a:xfrm>
                    <a:off x="974520" y="335520"/>
                    <a:ext cx="304200" cy="297720"/>
                  </a:xfrm>
                  <a:custGeom>
                    <a:avLst/>
                    <a:gdLst/>
                    <a:ahLst/>
                    <a:rect l="l" t="t" r="r" b="b"/>
                    <a:pathLst>
                      <a:path w="510950" h="500199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8" name="CustomShape 119"/>
                  <p:cNvSpPr/>
                  <p:nvPr/>
                </p:nvSpPr>
                <p:spPr>
                  <a:xfrm>
                    <a:off x="986760" y="621360"/>
                    <a:ext cx="291240" cy="127080"/>
                  </a:xfrm>
                  <a:custGeom>
                    <a:avLst/>
                    <a:gdLst/>
                    <a:ahLst/>
                    <a:rect l="l" t="t" r="r" b="b"/>
                    <a:pathLst>
                      <a:path w="488949" h="21462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9" name="CustomShape 120"/>
                  <p:cNvSpPr/>
                  <p:nvPr/>
                </p:nvSpPr>
                <p:spPr>
                  <a:xfrm>
                    <a:off x="1067040" y="206280"/>
                    <a:ext cx="130320" cy="139320"/>
                  </a:xfrm>
                  <a:custGeom>
                    <a:avLst/>
                    <a:gdLst/>
                    <a:ahLst/>
                    <a:rect l="l" t="t" r="r" b="b"/>
                    <a:pathLst>
                      <a:path w="219884" h="234649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0" name="CustomShape 121"/>
                  <p:cNvSpPr/>
                  <p:nvPr/>
                </p:nvSpPr>
                <p:spPr>
                  <a:xfrm>
                    <a:off x="969120" y="202680"/>
                    <a:ext cx="316440" cy="553680"/>
                  </a:xfrm>
                  <a:custGeom>
                    <a:avLst/>
                    <a:gdLst/>
                    <a:ahLst/>
                    <a:rect l="l" t="t" r="r" b="b"/>
                    <a:pathLst>
                      <a:path w="530958" h="928227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41" name="CustomShape 122"/>
                <p:cNvSpPr/>
                <p:nvPr/>
              </p:nvSpPr>
              <p:spPr>
                <a:xfrm>
                  <a:off x="1127520" y="0"/>
                  <a:ext cx="9360" cy="2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42" name="CustomShape 123"/>
              <p:cNvSpPr/>
              <p:nvPr/>
            </p:nvSpPr>
            <p:spPr>
              <a:xfrm>
                <a:off x="1037160" y="677520"/>
                <a:ext cx="71640" cy="43200"/>
              </a:xfrm>
              <a:custGeom>
                <a:avLst/>
                <a:gdLst/>
                <a:ahLst/>
                <a:rect l="l" t="t" r="r" b="b"/>
                <a:pathLst>
                  <a:path w="4857" h="2972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43" name="Group 124"/>
          <p:cNvGrpSpPr/>
          <p:nvPr/>
        </p:nvGrpSpPr>
        <p:grpSpPr>
          <a:xfrm>
            <a:off x="3480840" y="0"/>
            <a:ext cx="571320" cy="1050480"/>
            <a:chOff x="3480840" y="0"/>
            <a:chExt cx="571320" cy="1050480"/>
          </a:xfrm>
        </p:grpSpPr>
        <p:grpSp>
          <p:nvGrpSpPr>
            <p:cNvPr id="944" name="Group 125"/>
            <p:cNvGrpSpPr/>
            <p:nvPr/>
          </p:nvGrpSpPr>
          <p:grpSpPr>
            <a:xfrm>
              <a:off x="3480840" y="479160"/>
              <a:ext cx="571320" cy="571320"/>
              <a:chOff x="3480840" y="479160"/>
              <a:chExt cx="571320" cy="571320"/>
            </a:xfrm>
          </p:grpSpPr>
          <p:sp>
            <p:nvSpPr>
              <p:cNvPr id="945" name="CustomShape 126"/>
              <p:cNvSpPr/>
              <p:nvPr/>
            </p:nvSpPr>
            <p:spPr>
              <a:xfrm>
                <a:off x="3480840" y="479160"/>
                <a:ext cx="571320" cy="571320"/>
              </a:xfrm>
              <a:prstGeom prst="ellipse">
                <a:avLst/>
              </a:prstGeom>
              <a:solidFill>
                <a:srgbClr val="76dc35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CustomShape 127"/>
              <p:cNvSpPr/>
              <p:nvPr/>
            </p:nvSpPr>
            <p:spPr>
              <a:xfrm>
                <a:off x="3567600" y="565920"/>
                <a:ext cx="397800" cy="397800"/>
              </a:xfrm>
              <a:prstGeom prst="ellipse">
                <a:avLst/>
              </a:prstGeom>
              <a:solidFill>
                <a:srgbClr val="76dc35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47" name="Group 128"/>
            <p:cNvGrpSpPr/>
            <p:nvPr/>
          </p:nvGrpSpPr>
          <p:grpSpPr>
            <a:xfrm>
              <a:off x="3643560" y="0"/>
              <a:ext cx="240480" cy="929160"/>
              <a:chOff x="3643560" y="0"/>
              <a:chExt cx="240480" cy="929160"/>
            </a:xfrm>
          </p:grpSpPr>
          <p:grpSp>
            <p:nvGrpSpPr>
              <p:cNvPr id="948" name="Group 129"/>
              <p:cNvGrpSpPr/>
              <p:nvPr/>
            </p:nvGrpSpPr>
            <p:grpSpPr>
              <a:xfrm>
                <a:off x="3643560" y="0"/>
                <a:ext cx="240480" cy="929160"/>
                <a:chOff x="3643560" y="0"/>
                <a:chExt cx="240480" cy="929160"/>
              </a:xfrm>
            </p:grpSpPr>
            <p:grpSp>
              <p:nvGrpSpPr>
                <p:cNvPr id="949" name="Group 130"/>
                <p:cNvGrpSpPr/>
                <p:nvPr/>
              </p:nvGrpSpPr>
              <p:grpSpPr>
                <a:xfrm>
                  <a:off x="3643560" y="338040"/>
                  <a:ext cx="240480" cy="591120"/>
                  <a:chOff x="3643560" y="338040"/>
                  <a:chExt cx="240480" cy="591120"/>
                </a:xfrm>
              </p:grpSpPr>
              <p:sp>
                <p:nvSpPr>
                  <p:cNvPr id="950" name="CustomShape 131"/>
                  <p:cNvSpPr/>
                  <p:nvPr/>
                </p:nvSpPr>
                <p:spPr>
                  <a:xfrm>
                    <a:off x="3696840" y="342000"/>
                    <a:ext cx="127800" cy="132120"/>
                  </a:xfrm>
                  <a:custGeom>
                    <a:avLst/>
                    <a:gdLst/>
                    <a:ahLst/>
                    <a:rect l="l" t="t" r="r" b="b"/>
                    <a:pathLst>
                      <a:path w="215728" h="222824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1" name="CustomShape 132"/>
                  <p:cNvSpPr/>
                  <p:nvPr/>
                </p:nvSpPr>
                <p:spPr>
                  <a:xfrm>
                    <a:off x="3666240" y="464040"/>
                    <a:ext cx="192960" cy="136080"/>
                  </a:xfrm>
                  <a:custGeom>
                    <a:avLst/>
                    <a:gdLst/>
                    <a:ahLst/>
                    <a:rect l="l" t="t" r="r" b="b"/>
                    <a:pathLst>
                      <a:path w="324636" h="229478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2" name="CustomShape 133"/>
                  <p:cNvSpPr/>
                  <p:nvPr/>
                </p:nvSpPr>
                <p:spPr>
                  <a:xfrm>
                    <a:off x="3647520" y="602640"/>
                    <a:ext cx="231480" cy="322200"/>
                  </a:xfrm>
                  <a:custGeom>
                    <a:avLst/>
                    <a:gdLst/>
                    <a:ahLst/>
                    <a:rect l="l" t="t" r="r" b="b"/>
                    <a:pathLst>
                      <a:path w="389306" h="540604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3" name="CustomShape 134"/>
                  <p:cNvSpPr/>
                  <p:nvPr/>
                </p:nvSpPr>
                <p:spPr>
                  <a:xfrm>
                    <a:off x="3643560" y="338040"/>
                    <a:ext cx="240480" cy="591120"/>
                  </a:xfrm>
                  <a:custGeom>
                    <a:avLst/>
                    <a:gdLst/>
                    <a:ahLst/>
                    <a:rect l="l" t="t" r="r" b="b"/>
                    <a:pathLst>
                      <a:path w="404159" h="990908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54" name="CustomShape 135"/>
                <p:cNvSpPr/>
                <p:nvPr/>
              </p:nvSpPr>
              <p:spPr>
                <a:xfrm>
                  <a:off x="3755160" y="0"/>
                  <a:ext cx="9360" cy="34056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55" name="CustomShape 136"/>
              <p:cNvSpPr/>
              <p:nvPr/>
            </p:nvSpPr>
            <p:spPr>
              <a:xfrm>
                <a:off x="3680280" y="726120"/>
                <a:ext cx="41040" cy="9720"/>
              </a:xfrm>
              <a:custGeom>
                <a:avLst/>
                <a:gdLst/>
                <a:ahLst/>
                <a:rect l="l" t="t" r="r" b="b"/>
                <a:pathLst>
                  <a:path w="2828" h="725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CustomShape 137"/>
              <p:cNvSpPr/>
              <p:nvPr/>
            </p:nvSpPr>
            <p:spPr>
              <a:xfrm>
                <a:off x="3683520" y="783720"/>
                <a:ext cx="44280" cy="9720"/>
              </a:xfrm>
              <a:custGeom>
                <a:avLst/>
                <a:gdLst/>
                <a:ahLst/>
                <a:rect l="l" t="t" r="r" b="b"/>
                <a:pathLst>
                  <a:path w="3045" h="724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CustomShape 138"/>
              <p:cNvSpPr/>
              <p:nvPr/>
            </p:nvSpPr>
            <p:spPr>
              <a:xfrm>
                <a:off x="3681360" y="845280"/>
                <a:ext cx="22680" cy="4320"/>
              </a:xfrm>
              <a:custGeom>
                <a:avLst/>
                <a:gdLst/>
                <a:ahLst/>
                <a:rect l="l" t="t" r="r" b="b"/>
                <a:pathLst>
                  <a:path w="1595" h="362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CustomShape 139"/>
              <p:cNvSpPr/>
              <p:nvPr/>
            </p:nvSpPr>
            <p:spPr>
              <a:xfrm>
                <a:off x="3750840" y="899640"/>
                <a:ext cx="9720" cy="3240"/>
              </a:xfrm>
              <a:custGeom>
                <a:avLst/>
                <a:gdLst/>
                <a:ahLst/>
                <a:rect l="l" t="t" r="r" b="b"/>
                <a:pathLst>
                  <a:path w="725" h="29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59" name="Group 140"/>
          <p:cNvGrpSpPr/>
          <p:nvPr/>
        </p:nvGrpSpPr>
        <p:grpSpPr>
          <a:xfrm>
            <a:off x="588600" y="0"/>
            <a:ext cx="284760" cy="1098360"/>
            <a:chOff x="588600" y="0"/>
            <a:chExt cx="284760" cy="1098360"/>
          </a:xfrm>
        </p:grpSpPr>
        <p:grpSp>
          <p:nvGrpSpPr>
            <p:cNvPr id="960" name="Group 141"/>
            <p:cNvGrpSpPr/>
            <p:nvPr/>
          </p:nvGrpSpPr>
          <p:grpSpPr>
            <a:xfrm>
              <a:off x="588600" y="813600"/>
              <a:ext cx="284760" cy="284760"/>
              <a:chOff x="588600" y="813600"/>
              <a:chExt cx="284760" cy="284760"/>
            </a:xfrm>
          </p:grpSpPr>
          <p:sp>
            <p:nvSpPr>
              <p:cNvPr id="961" name="CustomShape 142"/>
              <p:cNvSpPr/>
              <p:nvPr/>
            </p:nvSpPr>
            <p:spPr>
              <a:xfrm>
                <a:off x="588600" y="813600"/>
                <a:ext cx="284760" cy="28476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CustomShape 143"/>
              <p:cNvSpPr/>
              <p:nvPr/>
            </p:nvSpPr>
            <p:spPr>
              <a:xfrm>
                <a:off x="631800" y="857160"/>
                <a:ext cx="198000" cy="19800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63" name="Group 144"/>
            <p:cNvGrpSpPr/>
            <p:nvPr/>
          </p:nvGrpSpPr>
          <p:grpSpPr>
            <a:xfrm>
              <a:off x="681480" y="0"/>
              <a:ext cx="98640" cy="1021680"/>
              <a:chOff x="681480" y="0"/>
              <a:chExt cx="98640" cy="1021680"/>
            </a:xfrm>
          </p:grpSpPr>
          <p:grpSp>
            <p:nvGrpSpPr>
              <p:cNvPr id="964" name="Group 145"/>
              <p:cNvGrpSpPr/>
              <p:nvPr/>
            </p:nvGrpSpPr>
            <p:grpSpPr>
              <a:xfrm>
                <a:off x="681480" y="0"/>
                <a:ext cx="98640" cy="1021680"/>
                <a:chOff x="681480" y="0"/>
                <a:chExt cx="98640" cy="1021680"/>
              </a:xfrm>
            </p:grpSpPr>
            <p:grpSp>
              <p:nvGrpSpPr>
                <p:cNvPr id="965" name="Group 146"/>
                <p:cNvGrpSpPr/>
                <p:nvPr/>
              </p:nvGrpSpPr>
              <p:grpSpPr>
                <a:xfrm>
                  <a:off x="681480" y="812880"/>
                  <a:ext cx="98640" cy="208800"/>
                  <a:chOff x="681480" y="812880"/>
                  <a:chExt cx="98640" cy="208800"/>
                </a:xfrm>
              </p:grpSpPr>
              <p:sp>
                <p:nvSpPr>
                  <p:cNvPr id="966" name="CustomShape 147"/>
                  <p:cNvSpPr/>
                  <p:nvPr/>
                </p:nvSpPr>
                <p:spPr>
                  <a:xfrm>
                    <a:off x="693360" y="816480"/>
                    <a:ext cx="70200" cy="6912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7" name="CustomShape 148"/>
                  <p:cNvSpPr/>
                  <p:nvPr/>
                </p:nvSpPr>
                <p:spPr>
                  <a:xfrm>
                    <a:off x="686160" y="886680"/>
                    <a:ext cx="88920" cy="13104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8" name="CustomShape 149"/>
                  <p:cNvSpPr/>
                  <p:nvPr/>
                </p:nvSpPr>
                <p:spPr>
                  <a:xfrm>
                    <a:off x="681480" y="812880"/>
                    <a:ext cx="98640" cy="20880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69" name="CustomShape 150"/>
                <p:cNvSpPr/>
                <p:nvPr/>
              </p:nvSpPr>
              <p:spPr>
                <a:xfrm>
                  <a:off x="723960" y="0"/>
                  <a:ext cx="9360" cy="815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70" name="CustomShape 151"/>
              <p:cNvSpPr/>
              <p:nvPr/>
            </p:nvSpPr>
            <p:spPr>
              <a:xfrm>
                <a:off x="710280" y="975600"/>
                <a:ext cx="15120" cy="1620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71" name="Group 152"/>
          <p:cNvGrpSpPr/>
          <p:nvPr/>
        </p:nvGrpSpPr>
        <p:grpSpPr>
          <a:xfrm>
            <a:off x="5102280" y="0"/>
            <a:ext cx="221040" cy="962280"/>
            <a:chOff x="5102280" y="0"/>
            <a:chExt cx="221040" cy="962280"/>
          </a:xfrm>
        </p:grpSpPr>
        <p:sp>
          <p:nvSpPr>
            <p:cNvPr id="972" name="CustomShape 153"/>
            <p:cNvSpPr/>
            <p:nvPr/>
          </p:nvSpPr>
          <p:spPr>
            <a:xfrm>
              <a:off x="5102280" y="573840"/>
              <a:ext cx="221040" cy="38844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54"/>
            <p:cNvSpPr/>
            <p:nvPr/>
          </p:nvSpPr>
          <p:spPr>
            <a:xfrm>
              <a:off x="5208840" y="0"/>
              <a:ext cx="7200" cy="5745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4" name="Group 155"/>
          <p:cNvGrpSpPr/>
          <p:nvPr/>
        </p:nvGrpSpPr>
        <p:grpSpPr>
          <a:xfrm>
            <a:off x="6617160" y="0"/>
            <a:ext cx="221040" cy="594000"/>
            <a:chOff x="6617160" y="0"/>
            <a:chExt cx="221040" cy="594000"/>
          </a:xfrm>
        </p:grpSpPr>
        <p:sp>
          <p:nvSpPr>
            <p:cNvPr id="975" name="CustomShape 156"/>
            <p:cNvSpPr/>
            <p:nvPr/>
          </p:nvSpPr>
          <p:spPr>
            <a:xfrm>
              <a:off x="6617160" y="53280"/>
              <a:ext cx="221040" cy="540720"/>
            </a:xfrm>
            <a:custGeom>
              <a:avLst/>
              <a:gdLst/>
              <a:ahLst/>
              <a:rect l="l" t="t" r="r" b="b"/>
              <a:pathLst>
                <a:path w="406190" h="990908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57"/>
            <p:cNvSpPr/>
            <p:nvPr/>
          </p:nvSpPr>
          <p:spPr>
            <a:xfrm>
              <a:off x="6724080" y="0"/>
              <a:ext cx="8640" cy="5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7" name="Group 158"/>
          <p:cNvGrpSpPr/>
          <p:nvPr/>
        </p:nvGrpSpPr>
        <p:grpSpPr>
          <a:xfrm>
            <a:off x="7488360" y="0"/>
            <a:ext cx="254160" cy="1040760"/>
            <a:chOff x="7488360" y="0"/>
            <a:chExt cx="254160" cy="1040760"/>
          </a:xfrm>
        </p:grpSpPr>
        <p:sp>
          <p:nvSpPr>
            <p:cNvPr id="978" name="CustomShape 159"/>
            <p:cNvSpPr/>
            <p:nvPr/>
          </p:nvSpPr>
          <p:spPr>
            <a:xfrm>
              <a:off x="7488360" y="594360"/>
              <a:ext cx="254160" cy="446400"/>
            </a:xfrm>
            <a:custGeom>
              <a:avLst/>
              <a:gdLst/>
              <a:ahLst/>
              <a:rect l="l" t="t" r="r" b="b"/>
              <a:pathLst>
                <a:path w="466512" h="818636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60"/>
            <p:cNvSpPr/>
            <p:nvPr/>
          </p:nvSpPr>
          <p:spPr>
            <a:xfrm>
              <a:off x="7611120" y="0"/>
              <a:ext cx="8640" cy="5950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0" name="Group 161"/>
          <p:cNvGrpSpPr/>
          <p:nvPr/>
        </p:nvGrpSpPr>
        <p:grpSpPr>
          <a:xfrm>
            <a:off x="5436000" y="0"/>
            <a:ext cx="259560" cy="558360"/>
            <a:chOff x="5436000" y="0"/>
            <a:chExt cx="259560" cy="558360"/>
          </a:xfrm>
        </p:grpSpPr>
        <p:sp>
          <p:nvSpPr>
            <p:cNvPr id="981" name="CustomShape 162"/>
            <p:cNvSpPr/>
            <p:nvPr/>
          </p:nvSpPr>
          <p:spPr>
            <a:xfrm>
              <a:off x="5436000" y="215280"/>
              <a:ext cx="259560" cy="343080"/>
            </a:xfrm>
            <a:custGeom>
              <a:avLst/>
              <a:gdLst/>
              <a:ahLst/>
              <a:rect l="l" t="t" r="r" b="b"/>
              <a:pathLst>
                <a:path w="476555" h="629711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63"/>
            <p:cNvSpPr/>
            <p:nvPr/>
          </p:nvSpPr>
          <p:spPr>
            <a:xfrm>
              <a:off x="5560560" y="0"/>
              <a:ext cx="8640" cy="21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3" name="Group 164"/>
          <p:cNvGrpSpPr/>
          <p:nvPr/>
        </p:nvGrpSpPr>
        <p:grpSpPr>
          <a:xfrm>
            <a:off x="6050160" y="0"/>
            <a:ext cx="156600" cy="1168560"/>
            <a:chOff x="6050160" y="0"/>
            <a:chExt cx="156600" cy="1168560"/>
          </a:xfrm>
        </p:grpSpPr>
        <p:sp>
          <p:nvSpPr>
            <p:cNvPr id="984" name="CustomShape 165"/>
            <p:cNvSpPr/>
            <p:nvPr/>
          </p:nvSpPr>
          <p:spPr>
            <a:xfrm>
              <a:off x="6050160" y="704520"/>
              <a:ext cx="156600" cy="464040"/>
            </a:xfrm>
            <a:custGeom>
              <a:avLst/>
              <a:gdLst/>
              <a:ahLst/>
              <a:rect l="l" t="t" r="r" b="b"/>
              <a:pathLst>
                <a:path w="288375" h="850309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66"/>
            <p:cNvSpPr/>
            <p:nvPr/>
          </p:nvSpPr>
          <p:spPr>
            <a:xfrm>
              <a:off x="6127200" y="0"/>
              <a:ext cx="8640" cy="705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6" name="Group 167"/>
          <p:cNvGrpSpPr/>
          <p:nvPr/>
        </p:nvGrpSpPr>
        <p:grpSpPr>
          <a:xfrm>
            <a:off x="5418720" y="92520"/>
            <a:ext cx="85320" cy="97920"/>
            <a:chOff x="5418720" y="92520"/>
            <a:chExt cx="85320" cy="97920"/>
          </a:xfrm>
        </p:grpSpPr>
        <p:sp>
          <p:nvSpPr>
            <p:cNvPr id="987" name="CustomShape 168"/>
            <p:cNvSpPr/>
            <p:nvPr/>
          </p:nvSpPr>
          <p:spPr>
            <a:xfrm>
              <a:off x="5454720" y="92520"/>
              <a:ext cx="10440" cy="2844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69"/>
            <p:cNvSpPr/>
            <p:nvPr/>
          </p:nvSpPr>
          <p:spPr>
            <a:xfrm>
              <a:off x="5454720" y="162000"/>
              <a:ext cx="10440" cy="2844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70"/>
            <p:cNvSpPr/>
            <p:nvPr/>
          </p:nvSpPr>
          <p:spPr>
            <a:xfrm>
              <a:off x="5478120" y="114840"/>
              <a:ext cx="24840" cy="1728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71"/>
            <p:cNvSpPr/>
            <p:nvPr/>
          </p:nvSpPr>
          <p:spPr>
            <a:xfrm>
              <a:off x="5478480" y="149400"/>
              <a:ext cx="25560" cy="1800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72"/>
            <p:cNvSpPr/>
            <p:nvPr/>
          </p:nvSpPr>
          <p:spPr>
            <a:xfrm>
              <a:off x="5420880" y="150840"/>
              <a:ext cx="21960" cy="1728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73"/>
            <p:cNvSpPr/>
            <p:nvPr/>
          </p:nvSpPr>
          <p:spPr>
            <a:xfrm>
              <a:off x="5418720" y="114840"/>
              <a:ext cx="21240" cy="1728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roup 174"/>
          <p:cNvGrpSpPr/>
          <p:nvPr/>
        </p:nvGrpSpPr>
        <p:grpSpPr>
          <a:xfrm>
            <a:off x="6994440" y="638640"/>
            <a:ext cx="97560" cy="102960"/>
            <a:chOff x="6994440" y="638640"/>
            <a:chExt cx="97560" cy="102960"/>
          </a:xfrm>
        </p:grpSpPr>
        <p:sp>
          <p:nvSpPr>
            <p:cNvPr id="994" name="CustomShape 175"/>
            <p:cNvSpPr/>
            <p:nvPr/>
          </p:nvSpPr>
          <p:spPr>
            <a:xfrm>
              <a:off x="6996960" y="70920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76"/>
            <p:cNvSpPr/>
            <p:nvPr/>
          </p:nvSpPr>
          <p:spPr>
            <a:xfrm>
              <a:off x="7062120" y="63864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77"/>
            <p:cNvSpPr/>
            <p:nvPr/>
          </p:nvSpPr>
          <p:spPr>
            <a:xfrm>
              <a:off x="6994440" y="641160"/>
              <a:ext cx="30960" cy="288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78"/>
            <p:cNvSpPr/>
            <p:nvPr/>
          </p:nvSpPr>
          <p:spPr>
            <a:xfrm>
              <a:off x="7061040" y="710280"/>
              <a:ext cx="30960" cy="288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8" name="Group 179"/>
          <p:cNvGrpSpPr/>
          <p:nvPr/>
        </p:nvGrpSpPr>
        <p:grpSpPr>
          <a:xfrm>
            <a:off x="8058240" y="903960"/>
            <a:ext cx="133200" cy="140400"/>
            <a:chOff x="8058240" y="903960"/>
            <a:chExt cx="133200" cy="140400"/>
          </a:xfrm>
        </p:grpSpPr>
        <p:sp>
          <p:nvSpPr>
            <p:cNvPr id="999" name="CustomShape 180"/>
            <p:cNvSpPr/>
            <p:nvPr/>
          </p:nvSpPr>
          <p:spPr>
            <a:xfrm>
              <a:off x="8061840" y="999720"/>
              <a:ext cx="37080" cy="4464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81"/>
            <p:cNvSpPr/>
            <p:nvPr/>
          </p:nvSpPr>
          <p:spPr>
            <a:xfrm>
              <a:off x="8150400" y="903960"/>
              <a:ext cx="37080" cy="4464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82"/>
            <p:cNvSpPr/>
            <p:nvPr/>
          </p:nvSpPr>
          <p:spPr>
            <a:xfrm>
              <a:off x="8058240" y="907560"/>
              <a:ext cx="42480" cy="3924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83"/>
            <p:cNvSpPr/>
            <p:nvPr/>
          </p:nvSpPr>
          <p:spPr>
            <a:xfrm>
              <a:off x="8148960" y="1001160"/>
              <a:ext cx="42480" cy="3924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3" name="Group 184"/>
          <p:cNvGrpSpPr/>
          <p:nvPr/>
        </p:nvGrpSpPr>
        <p:grpSpPr>
          <a:xfrm>
            <a:off x="7913880" y="275400"/>
            <a:ext cx="133200" cy="116280"/>
            <a:chOff x="7913880" y="275400"/>
            <a:chExt cx="133200" cy="116280"/>
          </a:xfrm>
        </p:grpSpPr>
        <p:sp>
          <p:nvSpPr>
            <p:cNvPr id="1004" name="CustomShape 185"/>
            <p:cNvSpPr/>
            <p:nvPr/>
          </p:nvSpPr>
          <p:spPr>
            <a:xfrm rot="5400000">
              <a:off x="8020440" y="312120"/>
              <a:ext cx="14400" cy="388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186"/>
            <p:cNvSpPr/>
            <p:nvPr/>
          </p:nvSpPr>
          <p:spPr>
            <a:xfrm rot="5400000">
              <a:off x="7926120" y="312120"/>
              <a:ext cx="14400" cy="3888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187"/>
            <p:cNvSpPr/>
            <p:nvPr/>
          </p:nvSpPr>
          <p:spPr>
            <a:xfrm rot="5400000">
              <a:off x="7987320" y="361080"/>
              <a:ext cx="34200" cy="2376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188"/>
            <p:cNvSpPr/>
            <p:nvPr/>
          </p:nvSpPr>
          <p:spPr>
            <a:xfrm rot="5400000">
              <a:off x="7939800" y="361800"/>
              <a:ext cx="34920" cy="2484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89"/>
            <p:cNvSpPr/>
            <p:nvPr/>
          </p:nvSpPr>
          <p:spPr>
            <a:xfrm rot="5400000">
              <a:off x="7940520" y="281520"/>
              <a:ext cx="30240" cy="2376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190"/>
            <p:cNvSpPr/>
            <p:nvPr/>
          </p:nvSpPr>
          <p:spPr>
            <a:xfrm rot="5400000">
              <a:off x="7989840" y="277920"/>
              <a:ext cx="29160" cy="2412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0" name="Group 191"/>
          <p:cNvGrpSpPr/>
          <p:nvPr/>
        </p:nvGrpSpPr>
        <p:grpSpPr>
          <a:xfrm>
            <a:off x="5091120" y="711360"/>
            <a:ext cx="97560" cy="102960"/>
            <a:chOff x="5091120" y="711360"/>
            <a:chExt cx="97560" cy="102960"/>
          </a:xfrm>
        </p:grpSpPr>
        <p:sp>
          <p:nvSpPr>
            <p:cNvPr id="1011" name="CustomShape 192"/>
            <p:cNvSpPr/>
            <p:nvPr/>
          </p:nvSpPr>
          <p:spPr>
            <a:xfrm>
              <a:off x="5093640" y="78192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404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93"/>
            <p:cNvSpPr/>
            <p:nvPr/>
          </p:nvSpPr>
          <p:spPr>
            <a:xfrm>
              <a:off x="5158800" y="711360"/>
              <a:ext cx="27000" cy="32400"/>
            </a:xfrm>
            <a:custGeom>
              <a:avLst/>
              <a:gdLst/>
              <a:ahLst/>
              <a:rect l="l" t="t" r="r" b="b"/>
              <a:pathLst>
                <a:path w="51441" h="613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94"/>
            <p:cNvSpPr/>
            <p:nvPr/>
          </p:nvSpPr>
          <p:spPr>
            <a:xfrm>
              <a:off x="5091120" y="713880"/>
              <a:ext cx="30960" cy="28800"/>
            </a:xfrm>
            <a:custGeom>
              <a:avLst/>
              <a:gdLst/>
              <a:ahLst/>
              <a:rect l="l" t="t" r="r" b="b"/>
              <a:pathLst>
                <a:path w="58420" h="5443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95"/>
            <p:cNvSpPr/>
            <p:nvPr/>
          </p:nvSpPr>
          <p:spPr>
            <a:xfrm>
              <a:off x="5157720" y="783000"/>
              <a:ext cx="30960" cy="28800"/>
            </a:xfrm>
            <a:custGeom>
              <a:avLst/>
              <a:gdLst/>
              <a:ahLst/>
              <a:rect l="l" t="t" r="r" b="b"/>
              <a:pathLst>
                <a:path w="58484" h="54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5" name="Group 196"/>
          <p:cNvGrpSpPr/>
          <p:nvPr/>
        </p:nvGrpSpPr>
        <p:grpSpPr>
          <a:xfrm>
            <a:off x="6153480" y="0"/>
            <a:ext cx="571320" cy="1285560"/>
            <a:chOff x="6153480" y="0"/>
            <a:chExt cx="571320" cy="1285560"/>
          </a:xfrm>
        </p:grpSpPr>
        <p:sp>
          <p:nvSpPr>
            <p:cNvPr id="1016" name="CustomShape 197"/>
            <p:cNvSpPr/>
            <p:nvPr/>
          </p:nvSpPr>
          <p:spPr>
            <a:xfrm>
              <a:off x="6153480" y="714240"/>
              <a:ext cx="571320" cy="571320"/>
            </a:xfrm>
            <a:prstGeom prst="ellipse">
              <a:avLst/>
            </a:prstGeom>
            <a:solidFill>
              <a:srgbClr val="ffde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98"/>
            <p:cNvSpPr/>
            <p:nvPr/>
          </p:nvSpPr>
          <p:spPr>
            <a:xfrm>
              <a:off x="6240240" y="801000"/>
              <a:ext cx="397800" cy="397800"/>
            </a:xfrm>
            <a:prstGeom prst="ellipse">
              <a:avLst/>
            </a:prstGeom>
            <a:solidFill>
              <a:srgbClr val="ffde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18" name="Group 199"/>
            <p:cNvGrpSpPr/>
            <p:nvPr/>
          </p:nvGrpSpPr>
          <p:grpSpPr>
            <a:xfrm>
              <a:off x="6309360" y="0"/>
              <a:ext cx="277920" cy="1128960"/>
              <a:chOff x="6309360" y="0"/>
              <a:chExt cx="277920" cy="1128960"/>
            </a:xfrm>
          </p:grpSpPr>
          <p:grpSp>
            <p:nvGrpSpPr>
              <p:cNvPr id="1019" name="Group 200"/>
              <p:cNvGrpSpPr/>
              <p:nvPr/>
            </p:nvGrpSpPr>
            <p:grpSpPr>
              <a:xfrm>
                <a:off x="6309360" y="640800"/>
                <a:ext cx="277920" cy="488160"/>
                <a:chOff x="6309360" y="640800"/>
                <a:chExt cx="277920" cy="488160"/>
              </a:xfrm>
            </p:grpSpPr>
            <p:sp>
              <p:nvSpPr>
                <p:cNvPr id="1020" name="CustomShape 201"/>
                <p:cNvSpPr/>
                <p:nvPr/>
              </p:nvSpPr>
              <p:spPr>
                <a:xfrm>
                  <a:off x="6388920" y="644400"/>
                  <a:ext cx="119880" cy="123480"/>
                </a:xfrm>
                <a:custGeom>
                  <a:avLst/>
                  <a:gdLst/>
                  <a:ahLst/>
                  <a:rect l="l" t="t" r="r" b="b"/>
                  <a:pathLst>
                    <a:path w="202080" h="208143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1" name="CustomShape 202"/>
                <p:cNvSpPr/>
                <p:nvPr/>
              </p:nvSpPr>
              <p:spPr>
                <a:xfrm>
                  <a:off x="6318000" y="768600"/>
                  <a:ext cx="264240" cy="353160"/>
                </a:xfrm>
                <a:custGeom>
                  <a:avLst/>
                  <a:gdLst/>
                  <a:ahLst/>
                  <a:rect l="l" t="t" r="r" b="b"/>
                  <a:pathLst>
                    <a:path w="444195" h="592827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2" name="CustomShape 203"/>
                <p:cNvSpPr/>
                <p:nvPr/>
              </p:nvSpPr>
              <p:spPr>
                <a:xfrm>
                  <a:off x="6309360" y="640800"/>
                  <a:ext cx="277920" cy="488160"/>
                </a:xfrm>
                <a:custGeom>
                  <a:avLst/>
                  <a:gdLst/>
                  <a:ahLst/>
                  <a:rect l="l" t="t" r="r" b="b"/>
                  <a:pathLst>
                    <a:path w="466728" h="818636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23" name="CustomShape 204"/>
              <p:cNvSpPr/>
              <p:nvPr/>
            </p:nvSpPr>
            <p:spPr>
              <a:xfrm>
                <a:off x="6445440" y="0"/>
                <a:ext cx="9360" cy="64368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4" name="CustomShape 205"/>
            <p:cNvSpPr/>
            <p:nvPr/>
          </p:nvSpPr>
          <p:spPr>
            <a:xfrm>
              <a:off x="6352200" y="994320"/>
              <a:ext cx="70560" cy="85680"/>
            </a:xfrm>
            <a:custGeom>
              <a:avLst/>
              <a:gdLst/>
              <a:ahLst/>
              <a:rect l="l" t="t" r="r" b="b"/>
              <a:pathLst>
                <a:path w="4784" h="5799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5" name="Group 206"/>
          <p:cNvGrpSpPr/>
          <p:nvPr/>
        </p:nvGrpSpPr>
        <p:grpSpPr>
          <a:xfrm>
            <a:off x="6961320" y="0"/>
            <a:ext cx="493920" cy="705240"/>
            <a:chOff x="6961320" y="0"/>
            <a:chExt cx="493920" cy="705240"/>
          </a:xfrm>
        </p:grpSpPr>
        <p:grpSp>
          <p:nvGrpSpPr>
            <p:cNvPr id="1026" name="Group 207"/>
            <p:cNvGrpSpPr/>
            <p:nvPr/>
          </p:nvGrpSpPr>
          <p:grpSpPr>
            <a:xfrm>
              <a:off x="6961320" y="211320"/>
              <a:ext cx="493920" cy="493920"/>
              <a:chOff x="6961320" y="211320"/>
              <a:chExt cx="493920" cy="493920"/>
            </a:xfrm>
          </p:grpSpPr>
          <p:sp>
            <p:nvSpPr>
              <p:cNvPr id="1027" name="CustomShape 208"/>
              <p:cNvSpPr/>
              <p:nvPr/>
            </p:nvSpPr>
            <p:spPr>
              <a:xfrm>
                <a:off x="6961320" y="211320"/>
                <a:ext cx="493920" cy="493920"/>
              </a:xfrm>
              <a:prstGeom prst="ellipse">
                <a:avLst/>
              </a:prstGeom>
              <a:solidFill>
                <a:srgbClr val="d8b8ff">
                  <a:alpha val="17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8" name="CustomShape 209"/>
              <p:cNvSpPr/>
              <p:nvPr/>
            </p:nvSpPr>
            <p:spPr>
              <a:xfrm>
                <a:off x="7036200" y="286560"/>
                <a:ext cx="343800" cy="343800"/>
              </a:xfrm>
              <a:prstGeom prst="ellipse">
                <a:avLst/>
              </a:prstGeom>
              <a:solidFill>
                <a:srgbClr val="d8b8ff">
                  <a:alpha val="17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9" name="Group 210"/>
            <p:cNvGrpSpPr/>
            <p:nvPr/>
          </p:nvGrpSpPr>
          <p:grpSpPr>
            <a:xfrm>
              <a:off x="7067160" y="0"/>
              <a:ext cx="284760" cy="600120"/>
              <a:chOff x="7067160" y="0"/>
              <a:chExt cx="284760" cy="600120"/>
            </a:xfrm>
          </p:grpSpPr>
          <p:grpSp>
            <p:nvGrpSpPr>
              <p:cNvPr id="1030" name="Group 211"/>
              <p:cNvGrpSpPr/>
              <p:nvPr/>
            </p:nvGrpSpPr>
            <p:grpSpPr>
              <a:xfrm>
                <a:off x="7067160" y="0"/>
                <a:ext cx="284760" cy="600120"/>
                <a:chOff x="7067160" y="0"/>
                <a:chExt cx="284760" cy="600120"/>
              </a:xfrm>
            </p:grpSpPr>
            <p:grpSp>
              <p:nvGrpSpPr>
                <p:cNvPr id="1031" name="Group 212"/>
                <p:cNvGrpSpPr/>
                <p:nvPr/>
              </p:nvGrpSpPr>
              <p:grpSpPr>
                <a:xfrm>
                  <a:off x="7067160" y="219600"/>
                  <a:ext cx="284760" cy="380520"/>
                  <a:chOff x="7067160" y="219600"/>
                  <a:chExt cx="284760" cy="380520"/>
                </a:xfrm>
              </p:grpSpPr>
              <p:sp>
                <p:nvSpPr>
                  <p:cNvPr id="1032" name="CustomShape 213"/>
                  <p:cNvSpPr/>
                  <p:nvPr/>
                </p:nvSpPr>
                <p:spPr>
                  <a:xfrm>
                    <a:off x="7152840" y="228960"/>
                    <a:ext cx="106200" cy="99720"/>
                  </a:xfrm>
                  <a:custGeom>
                    <a:avLst/>
                    <a:gdLst/>
                    <a:ahLst/>
                    <a:rect l="l" t="t" r="r" b="b"/>
                    <a:pathLst>
                      <a:path w="179593" h="168416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33" name="CustomShape 214"/>
                  <p:cNvSpPr/>
                  <p:nvPr/>
                </p:nvSpPr>
                <p:spPr>
                  <a:xfrm>
                    <a:off x="7073280" y="320400"/>
                    <a:ext cx="270000" cy="275040"/>
                  </a:xfrm>
                  <a:custGeom>
                    <a:avLst/>
                    <a:gdLst/>
                    <a:ahLst/>
                    <a:rect l="l" t="t" r="r" b="b"/>
                    <a:pathLst>
                      <a:path w="453667" h="46204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34" name="CustomShape 215"/>
                  <p:cNvSpPr/>
                  <p:nvPr/>
                </p:nvSpPr>
                <p:spPr>
                  <a:xfrm>
                    <a:off x="7067160" y="219600"/>
                    <a:ext cx="284760" cy="380520"/>
                  </a:xfrm>
                  <a:custGeom>
                    <a:avLst/>
                    <a:gdLst/>
                    <a:ahLst/>
                    <a:rect l="l" t="t" r="r" b="b"/>
                    <a:pathLst>
                      <a:path w="478297" h="638209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35" name="CustomShape 216"/>
                <p:cNvSpPr/>
                <p:nvPr/>
              </p:nvSpPr>
              <p:spPr>
                <a:xfrm>
                  <a:off x="7203240" y="0"/>
                  <a:ext cx="9360" cy="22248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36" name="CustomShape 217"/>
              <p:cNvSpPr/>
              <p:nvPr/>
            </p:nvSpPr>
            <p:spPr>
              <a:xfrm>
                <a:off x="7126200" y="519120"/>
                <a:ext cx="57240" cy="35640"/>
              </a:xfrm>
              <a:custGeom>
                <a:avLst/>
                <a:gdLst/>
                <a:ahLst/>
                <a:rect l="l" t="t" r="r" b="b"/>
                <a:pathLst>
                  <a:path w="3914" h="2465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CustomShape 218"/>
              <p:cNvSpPr/>
              <p:nvPr/>
            </p:nvSpPr>
            <p:spPr>
              <a:xfrm>
                <a:off x="7107480" y="471240"/>
                <a:ext cx="4320" cy="10800"/>
              </a:xfrm>
              <a:custGeom>
                <a:avLst/>
                <a:gdLst/>
                <a:ahLst/>
                <a:rect l="l" t="t" r="r" b="b"/>
                <a:pathLst>
                  <a:path w="363" h="798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38" name="Group 219"/>
          <p:cNvGrpSpPr/>
          <p:nvPr/>
        </p:nvGrpSpPr>
        <p:grpSpPr>
          <a:xfrm>
            <a:off x="7635240" y="0"/>
            <a:ext cx="284760" cy="433080"/>
            <a:chOff x="7635240" y="0"/>
            <a:chExt cx="284760" cy="433080"/>
          </a:xfrm>
        </p:grpSpPr>
        <p:grpSp>
          <p:nvGrpSpPr>
            <p:cNvPr id="1039" name="Group 220"/>
            <p:cNvGrpSpPr/>
            <p:nvPr/>
          </p:nvGrpSpPr>
          <p:grpSpPr>
            <a:xfrm>
              <a:off x="7635240" y="148320"/>
              <a:ext cx="284760" cy="284760"/>
              <a:chOff x="7635240" y="148320"/>
              <a:chExt cx="284760" cy="284760"/>
            </a:xfrm>
          </p:grpSpPr>
          <p:sp>
            <p:nvSpPr>
              <p:cNvPr id="1040" name="CustomShape 221"/>
              <p:cNvSpPr/>
              <p:nvPr/>
            </p:nvSpPr>
            <p:spPr>
              <a:xfrm>
                <a:off x="7635240" y="148320"/>
                <a:ext cx="284760" cy="284760"/>
              </a:xfrm>
              <a:prstGeom prst="ellipse">
                <a:avLst/>
              </a:prstGeom>
              <a:solidFill>
                <a:srgbClr val="ff8900">
                  <a:alpha val="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CustomShape 222"/>
              <p:cNvSpPr/>
              <p:nvPr/>
            </p:nvSpPr>
            <p:spPr>
              <a:xfrm>
                <a:off x="7678440" y="191880"/>
                <a:ext cx="198000" cy="198000"/>
              </a:xfrm>
              <a:prstGeom prst="ellipse">
                <a:avLst/>
              </a:prstGeom>
              <a:solidFill>
                <a:srgbClr val="ff8900">
                  <a:alpha val="8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42" name="Group 223"/>
            <p:cNvGrpSpPr/>
            <p:nvPr/>
          </p:nvGrpSpPr>
          <p:grpSpPr>
            <a:xfrm>
              <a:off x="7732080" y="0"/>
              <a:ext cx="98640" cy="357840"/>
              <a:chOff x="7732080" y="0"/>
              <a:chExt cx="98640" cy="357840"/>
            </a:xfrm>
          </p:grpSpPr>
          <p:grpSp>
            <p:nvGrpSpPr>
              <p:cNvPr id="1043" name="Group 224"/>
              <p:cNvGrpSpPr/>
              <p:nvPr/>
            </p:nvGrpSpPr>
            <p:grpSpPr>
              <a:xfrm>
                <a:off x="7732080" y="0"/>
                <a:ext cx="98640" cy="357840"/>
                <a:chOff x="7732080" y="0"/>
                <a:chExt cx="98640" cy="357840"/>
              </a:xfrm>
            </p:grpSpPr>
            <p:grpSp>
              <p:nvGrpSpPr>
                <p:cNvPr id="1044" name="Group 225"/>
                <p:cNvGrpSpPr/>
                <p:nvPr/>
              </p:nvGrpSpPr>
              <p:grpSpPr>
                <a:xfrm>
                  <a:off x="7732080" y="149040"/>
                  <a:ext cx="98640" cy="208800"/>
                  <a:chOff x="7732080" y="149040"/>
                  <a:chExt cx="98640" cy="208800"/>
                </a:xfrm>
              </p:grpSpPr>
              <p:sp>
                <p:nvSpPr>
                  <p:cNvPr id="1045" name="CustomShape 226"/>
                  <p:cNvSpPr/>
                  <p:nvPr/>
                </p:nvSpPr>
                <p:spPr>
                  <a:xfrm>
                    <a:off x="7743960" y="152640"/>
                    <a:ext cx="70200" cy="6912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46" name="CustomShape 227"/>
                  <p:cNvSpPr/>
                  <p:nvPr/>
                </p:nvSpPr>
                <p:spPr>
                  <a:xfrm>
                    <a:off x="7736760" y="222840"/>
                    <a:ext cx="88920" cy="13104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47" name="CustomShape 228"/>
                  <p:cNvSpPr/>
                  <p:nvPr/>
                </p:nvSpPr>
                <p:spPr>
                  <a:xfrm>
                    <a:off x="7732080" y="149040"/>
                    <a:ext cx="98640" cy="20880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48" name="CustomShape 229"/>
                <p:cNvSpPr/>
                <p:nvPr/>
              </p:nvSpPr>
              <p:spPr>
                <a:xfrm>
                  <a:off x="7774560" y="0"/>
                  <a:ext cx="9360" cy="15156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49" name="CustomShape 230"/>
              <p:cNvSpPr/>
              <p:nvPr/>
            </p:nvSpPr>
            <p:spPr>
              <a:xfrm>
                <a:off x="7760880" y="311760"/>
                <a:ext cx="15120" cy="1620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50" name="Group 231"/>
          <p:cNvGrpSpPr/>
          <p:nvPr/>
        </p:nvGrpSpPr>
        <p:grpSpPr>
          <a:xfrm>
            <a:off x="5447160" y="0"/>
            <a:ext cx="571320" cy="916920"/>
            <a:chOff x="5447160" y="0"/>
            <a:chExt cx="571320" cy="916920"/>
          </a:xfrm>
        </p:grpSpPr>
        <p:grpSp>
          <p:nvGrpSpPr>
            <p:cNvPr id="1051" name="Group 232"/>
            <p:cNvGrpSpPr/>
            <p:nvPr/>
          </p:nvGrpSpPr>
          <p:grpSpPr>
            <a:xfrm>
              <a:off x="5447160" y="345600"/>
              <a:ext cx="571320" cy="571320"/>
              <a:chOff x="5447160" y="345600"/>
              <a:chExt cx="571320" cy="571320"/>
            </a:xfrm>
          </p:grpSpPr>
          <p:sp>
            <p:nvSpPr>
              <p:cNvPr id="1052" name="CustomShape 233"/>
              <p:cNvSpPr/>
              <p:nvPr/>
            </p:nvSpPr>
            <p:spPr>
              <a:xfrm>
                <a:off x="5447160" y="345600"/>
                <a:ext cx="571320" cy="571320"/>
              </a:xfrm>
              <a:prstGeom prst="ellipse">
                <a:avLst/>
              </a:prstGeom>
              <a:solidFill>
                <a:srgbClr val="18ecff">
                  <a:alpha val="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CustomShape 234"/>
              <p:cNvSpPr/>
              <p:nvPr/>
            </p:nvSpPr>
            <p:spPr>
              <a:xfrm>
                <a:off x="5533920" y="432360"/>
                <a:ext cx="397800" cy="397800"/>
              </a:xfrm>
              <a:prstGeom prst="ellipse">
                <a:avLst/>
              </a:prstGeom>
              <a:solidFill>
                <a:srgbClr val="18ecff">
                  <a:alpha val="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54" name="Group 235"/>
            <p:cNvGrpSpPr/>
            <p:nvPr/>
          </p:nvGrpSpPr>
          <p:grpSpPr>
            <a:xfrm>
              <a:off x="5570280" y="0"/>
              <a:ext cx="316440" cy="756360"/>
              <a:chOff x="5570280" y="0"/>
              <a:chExt cx="316440" cy="756360"/>
            </a:xfrm>
          </p:grpSpPr>
          <p:grpSp>
            <p:nvGrpSpPr>
              <p:cNvPr id="1055" name="Group 236"/>
              <p:cNvGrpSpPr/>
              <p:nvPr/>
            </p:nvGrpSpPr>
            <p:grpSpPr>
              <a:xfrm>
                <a:off x="5570280" y="0"/>
                <a:ext cx="316440" cy="756360"/>
                <a:chOff x="5570280" y="0"/>
                <a:chExt cx="316440" cy="756360"/>
              </a:xfrm>
            </p:grpSpPr>
            <p:grpSp>
              <p:nvGrpSpPr>
                <p:cNvPr id="1056" name="Group 237"/>
                <p:cNvGrpSpPr/>
                <p:nvPr/>
              </p:nvGrpSpPr>
              <p:grpSpPr>
                <a:xfrm>
                  <a:off x="5570280" y="202680"/>
                  <a:ext cx="316440" cy="553680"/>
                  <a:chOff x="5570280" y="202680"/>
                  <a:chExt cx="316440" cy="553680"/>
                </a:xfrm>
              </p:grpSpPr>
              <p:sp>
                <p:nvSpPr>
                  <p:cNvPr id="1057" name="CustomShape 238"/>
                  <p:cNvSpPr/>
                  <p:nvPr/>
                </p:nvSpPr>
                <p:spPr>
                  <a:xfrm>
                    <a:off x="5575320" y="335520"/>
                    <a:ext cx="304200" cy="297720"/>
                  </a:xfrm>
                  <a:custGeom>
                    <a:avLst/>
                    <a:gdLst/>
                    <a:ahLst/>
                    <a:rect l="l" t="t" r="r" b="b"/>
                    <a:pathLst>
                      <a:path w="510950" h="500199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8" name="CustomShape 239"/>
                  <p:cNvSpPr/>
                  <p:nvPr/>
                </p:nvSpPr>
                <p:spPr>
                  <a:xfrm>
                    <a:off x="5587920" y="621360"/>
                    <a:ext cx="291240" cy="127080"/>
                  </a:xfrm>
                  <a:custGeom>
                    <a:avLst/>
                    <a:gdLst/>
                    <a:ahLst/>
                    <a:rect l="l" t="t" r="r" b="b"/>
                    <a:pathLst>
                      <a:path w="488949" h="21462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9" name="CustomShape 240"/>
                  <p:cNvSpPr/>
                  <p:nvPr/>
                </p:nvSpPr>
                <p:spPr>
                  <a:xfrm>
                    <a:off x="5667840" y="206280"/>
                    <a:ext cx="130320" cy="139320"/>
                  </a:xfrm>
                  <a:custGeom>
                    <a:avLst/>
                    <a:gdLst/>
                    <a:ahLst/>
                    <a:rect l="l" t="t" r="r" b="b"/>
                    <a:pathLst>
                      <a:path w="219884" h="234649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0" name="CustomShape 241"/>
                  <p:cNvSpPr/>
                  <p:nvPr/>
                </p:nvSpPr>
                <p:spPr>
                  <a:xfrm>
                    <a:off x="5570280" y="202680"/>
                    <a:ext cx="316440" cy="553680"/>
                  </a:xfrm>
                  <a:custGeom>
                    <a:avLst/>
                    <a:gdLst/>
                    <a:ahLst/>
                    <a:rect l="l" t="t" r="r" b="b"/>
                    <a:pathLst>
                      <a:path w="530958" h="928227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61" name="CustomShape 242"/>
                <p:cNvSpPr/>
                <p:nvPr/>
              </p:nvSpPr>
              <p:spPr>
                <a:xfrm>
                  <a:off x="5728320" y="0"/>
                  <a:ext cx="9360" cy="2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62" name="CustomShape 243"/>
              <p:cNvSpPr/>
              <p:nvPr/>
            </p:nvSpPr>
            <p:spPr>
              <a:xfrm>
                <a:off x="5638320" y="677520"/>
                <a:ext cx="71640" cy="43200"/>
              </a:xfrm>
              <a:custGeom>
                <a:avLst/>
                <a:gdLst/>
                <a:ahLst/>
                <a:rect l="l" t="t" r="r" b="b"/>
                <a:pathLst>
                  <a:path w="4857" h="2972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3" name="Group 244"/>
          <p:cNvGrpSpPr/>
          <p:nvPr/>
        </p:nvGrpSpPr>
        <p:grpSpPr>
          <a:xfrm>
            <a:off x="8081640" y="0"/>
            <a:ext cx="571320" cy="1050480"/>
            <a:chOff x="8081640" y="0"/>
            <a:chExt cx="571320" cy="1050480"/>
          </a:xfrm>
        </p:grpSpPr>
        <p:grpSp>
          <p:nvGrpSpPr>
            <p:cNvPr id="1064" name="Group 245"/>
            <p:cNvGrpSpPr/>
            <p:nvPr/>
          </p:nvGrpSpPr>
          <p:grpSpPr>
            <a:xfrm>
              <a:off x="8081640" y="479160"/>
              <a:ext cx="571320" cy="571320"/>
              <a:chOff x="8081640" y="479160"/>
              <a:chExt cx="571320" cy="571320"/>
            </a:xfrm>
          </p:grpSpPr>
          <p:sp>
            <p:nvSpPr>
              <p:cNvPr id="1065" name="CustomShape 246"/>
              <p:cNvSpPr/>
              <p:nvPr/>
            </p:nvSpPr>
            <p:spPr>
              <a:xfrm>
                <a:off x="8081640" y="479160"/>
                <a:ext cx="571320" cy="571320"/>
              </a:xfrm>
              <a:prstGeom prst="ellipse">
                <a:avLst/>
              </a:prstGeom>
              <a:solidFill>
                <a:srgbClr val="76dc35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CustomShape 247"/>
              <p:cNvSpPr/>
              <p:nvPr/>
            </p:nvSpPr>
            <p:spPr>
              <a:xfrm>
                <a:off x="8168400" y="565920"/>
                <a:ext cx="397800" cy="397800"/>
              </a:xfrm>
              <a:prstGeom prst="ellipse">
                <a:avLst/>
              </a:prstGeom>
              <a:solidFill>
                <a:srgbClr val="76dc35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67" name="Group 248"/>
            <p:cNvGrpSpPr/>
            <p:nvPr/>
          </p:nvGrpSpPr>
          <p:grpSpPr>
            <a:xfrm>
              <a:off x="8244360" y="0"/>
              <a:ext cx="240480" cy="929160"/>
              <a:chOff x="8244360" y="0"/>
              <a:chExt cx="240480" cy="929160"/>
            </a:xfrm>
          </p:grpSpPr>
          <p:grpSp>
            <p:nvGrpSpPr>
              <p:cNvPr id="1068" name="Group 249"/>
              <p:cNvGrpSpPr/>
              <p:nvPr/>
            </p:nvGrpSpPr>
            <p:grpSpPr>
              <a:xfrm>
                <a:off x="8244360" y="0"/>
                <a:ext cx="240480" cy="929160"/>
                <a:chOff x="8244360" y="0"/>
                <a:chExt cx="240480" cy="929160"/>
              </a:xfrm>
            </p:grpSpPr>
            <p:grpSp>
              <p:nvGrpSpPr>
                <p:cNvPr id="1069" name="Group 250"/>
                <p:cNvGrpSpPr/>
                <p:nvPr/>
              </p:nvGrpSpPr>
              <p:grpSpPr>
                <a:xfrm>
                  <a:off x="8244360" y="338040"/>
                  <a:ext cx="240480" cy="591120"/>
                  <a:chOff x="8244360" y="338040"/>
                  <a:chExt cx="240480" cy="591120"/>
                </a:xfrm>
              </p:grpSpPr>
              <p:sp>
                <p:nvSpPr>
                  <p:cNvPr id="1070" name="CustomShape 251"/>
                  <p:cNvSpPr/>
                  <p:nvPr/>
                </p:nvSpPr>
                <p:spPr>
                  <a:xfrm>
                    <a:off x="8297640" y="342000"/>
                    <a:ext cx="127800" cy="132120"/>
                  </a:xfrm>
                  <a:custGeom>
                    <a:avLst/>
                    <a:gdLst/>
                    <a:ahLst/>
                    <a:rect l="l" t="t" r="r" b="b"/>
                    <a:pathLst>
                      <a:path w="215728" h="222824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1" name="CustomShape 252"/>
                  <p:cNvSpPr/>
                  <p:nvPr/>
                </p:nvSpPr>
                <p:spPr>
                  <a:xfrm>
                    <a:off x="8267400" y="464040"/>
                    <a:ext cx="192960" cy="136080"/>
                  </a:xfrm>
                  <a:custGeom>
                    <a:avLst/>
                    <a:gdLst/>
                    <a:ahLst/>
                    <a:rect l="l" t="t" r="r" b="b"/>
                    <a:pathLst>
                      <a:path w="324636" h="229478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2" name="CustomShape 253"/>
                  <p:cNvSpPr/>
                  <p:nvPr/>
                </p:nvSpPr>
                <p:spPr>
                  <a:xfrm>
                    <a:off x="8248680" y="602640"/>
                    <a:ext cx="231480" cy="322200"/>
                  </a:xfrm>
                  <a:custGeom>
                    <a:avLst/>
                    <a:gdLst/>
                    <a:ahLst/>
                    <a:rect l="l" t="t" r="r" b="b"/>
                    <a:pathLst>
                      <a:path w="389306" h="540604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3" name="CustomShape 254"/>
                  <p:cNvSpPr/>
                  <p:nvPr/>
                </p:nvSpPr>
                <p:spPr>
                  <a:xfrm>
                    <a:off x="8244360" y="338040"/>
                    <a:ext cx="240480" cy="591120"/>
                  </a:xfrm>
                  <a:custGeom>
                    <a:avLst/>
                    <a:gdLst/>
                    <a:ahLst/>
                    <a:rect l="l" t="t" r="r" b="b"/>
                    <a:pathLst>
                      <a:path w="404159" h="990908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74" name="CustomShape 255"/>
                <p:cNvSpPr/>
                <p:nvPr/>
              </p:nvSpPr>
              <p:spPr>
                <a:xfrm>
                  <a:off x="8355960" y="0"/>
                  <a:ext cx="9360" cy="34056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75" name="CustomShape 256"/>
              <p:cNvSpPr/>
              <p:nvPr/>
            </p:nvSpPr>
            <p:spPr>
              <a:xfrm>
                <a:off x="8281440" y="726120"/>
                <a:ext cx="41040" cy="9720"/>
              </a:xfrm>
              <a:custGeom>
                <a:avLst/>
                <a:gdLst/>
                <a:ahLst/>
                <a:rect l="l" t="t" r="r" b="b"/>
                <a:pathLst>
                  <a:path w="2828" h="725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6" name="CustomShape 257"/>
              <p:cNvSpPr/>
              <p:nvPr/>
            </p:nvSpPr>
            <p:spPr>
              <a:xfrm>
                <a:off x="8284680" y="783720"/>
                <a:ext cx="44280" cy="9720"/>
              </a:xfrm>
              <a:custGeom>
                <a:avLst/>
                <a:gdLst/>
                <a:ahLst/>
                <a:rect l="l" t="t" r="r" b="b"/>
                <a:pathLst>
                  <a:path w="3045" h="724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CustomShape 258"/>
              <p:cNvSpPr/>
              <p:nvPr/>
            </p:nvSpPr>
            <p:spPr>
              <a:xfrm>
                <a:off x="8282520" y="845280"/>
                <a:ext cx="22680" cy="4320"/>
              </a:xfrm>
              <a:custGeom>
                <a:avLst/>
                <a:gdLst/>
                <a:ahLst/>
                <a:rect l="l" t="t" r="r" b="b"/>
                <a:pathLst>
                  <a:path w="1595" h="362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CustomShape 259"/>
              <p:cNvSpPr/>
              <p:nvPr/>
            </p:nvSpPr>
            <p:spPr>
              <a:xfrm>
                <a:off x="8351640" y="899640"/>
                <a:ext cx="9720" cy="3240"/>
              </a:xfrm>
              <a:custGeom>
                <a:avLst/>
                <a:gdLst/>
                <a:ahLst/>
                <a:rect l="l" t="t" r="r" b="b"/>
                <a:pathLst>
                  <a:path w="725" h="29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79" name="Group 260"/>
          <p:cNvGrpSpPr/>
          <p:nvPr/>
        </p:nvGrpSpPr>
        <p:grpSpPr>
          <a:xfrm>
            <a:off x="5189400" y="0"/>
            <a:ext cx="284760" cy="1098360"/>
            <a:chOff x="5189400" y="0"/>
            <a:chExt cx="284760" cy="1098360"/>
          </a:xfrm>
        </p:grpSpPr>
        <p:grpSp>
          <p:nvGrpSpPr>
            <p:cNvPr id="1080" name="Group 261"/>
            <p:cNvGrpSpPr/>
            <p:nvPr/>
          </p:nvGrpSpPr>
          <p:grpSpPr>
            <a:xfrm>
              <a:off x="5189400" y="813600"/>
              <a:ext cx="284760" cy="284760"/>
              <a:chOff x="5189400" y="813600"/>
              <a:chExt cx="284760" cy="284760"/>
            </a:xfrm>
          </p:grpSpPr>
          <p:sp>
            <p:nvSpPr>
              <p:cNvPr id="1081" name="CustomShape 262"/>
              <p:cNvSpPr/>
              <p:nvPr/>
            </p:nvSpPr>
            <p:spPr>
              <a:xfrm>
                <a:off x="5189400" y="813600"/>
                <a:ext cx="284760" cy="28476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CustomShape 263"/>
              <p:cNvSpPr/>
              <p:nvPr/>
            </p:nvSpPr>
            <p:spPr>
              <a:xfrm>
                <a:off x="5232960" y="857160"/>
                <a:ext cx="198000" cy="19800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3" name="Group 264"/>
            <p:cNvGrpSpPr/>
            <p:nvPr/>
          </p:nvGrpSpPr>
          <p:grpSpPr>
            <a:xfrm>
              <a:off x="5282640" y="0"/>
              <a:ext cx="98640" cy="1021680"/>
              <a:chOff x="5282640" y="0"/>
              <a:chExt cx="98640" cy="1021680"/>
            </a:xfrm>
          </p:grpSpPr>
          <p:grpSp>
            <p:nvGrpSpPr>
              <p:cNvPr id="1084" name="Group 265"/>
              <p:cNvGrpSpPr/>
              <p:nvPr/>
            </p:nvGrpSpPr>
            <p:grpSpPr>
              <a:xfrm>
                <a:off x="5282640" y="0"/>
                <a:ext cx="98640" cy="1021680"/>
                <a:chOff x="5282640" y="0"/>
                <a:chExt cx="98640" cy="1021680"/>
              </a:xfrm>
            </p:grpSpPr>
            <p:grpSp>
              <p:nvGrpSpPr>
                <p:cNvPr id="1085" name="Group 266"/>
                <p:cNvGrpSpPr/>
                <p:nvPr/>
              </p:nvGrpSpPr>
              <p:grpSpPr>
                <a:xfrm>
                  <a:off x="5282640" y="812880"/>
                  <a:ext cx="98640" cy="208800"/>
                  <a:chOff x="5282640" y="812880"/>
                  <a:chExt cx="98640" cy="208800"/>
                </a:xfrm>
              </p:grpSpPr>
              <p:sp>
                <p:nvSpPr>
                  <p:cNvPr id="1086" name="CustomShape 267"/>
                  <p:cNvSpPr/>
                  <p:nvPr/>
                </p:nvSpPr>
                <p:spPr>
                  <a:xfrm>
                    <a:off x="5294520" y="816480"/>
                    <a:ext cx="70200" cy="69120"/>
                  </a:xfrm>
                  <a:custGeom>
                    <a:avLst/>
                    <a:gdLst/>
                    <a:ahLst/>
                    <a:rect l="l" t="t" r="r" b="b"/>
                    <a:pathLst>
                      <a:path w="119489" h="117177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7" name="CustomShape 268"/>
                  <p:cNvSpPr/>
                  <p:nvPr/>
                </p:nvSpPr>
                <p:spPr>
                  <a:xfrm>
                    <a:off x="5287320" y="886680"/>
                    <a:ext cx="88920" cy="131040"/>
                  </a:xfrm>
                  <a:custGeom>
                    <a:avLst/>
                    <a:gdLst/>
                    <a:ahLst/>
                    <a:rect l="l" t="t" r="r" b="b"/>
                    <a:pathLst>
                      <a:path w="150661" h="221107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8" name="CustomShape 269"/>
                  <p:cNvSpPr/>
                  <p:nvPr/>
                </p:nvSpPr>
                <p:spPr>
                  <a:xfrm>
                    <a:off x="5282640" y="812880"/>
                    <a:ext cx="98640" cy="208800"/>
                  </a:xfrm>
                  <a:custGeom>
                    <a:avLst/>
                    <a:gdLst/>
                    <a:ahLst/>
                    <a:rect l="l" t="t" r="r" b="b"/>
                    <a:pathLst>
                      <a:path w="166690" h="350998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89" name="CustomShape 270"/>
                <p:cNvSpPr/>
                <p:nvPr/>
              </p:nvSpPr>
              <p:spPr>
                <a:xfrm>
                  <a:off x="5324760" y="0"/>
                  <a:ext cx="9360" cy="815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90" name="CustomShape 271"/>
              <p:cNvSpPr/>
              <p:nvPr/>
            </p:nvSpPr>
            <p:spPr>
              <a:xfrm>
                <a:off x="5311080" y="975600"/>
                <a:ext cx="15120" cy="16200"/>
              </a:xfrm>
              <a:custGeom>
                <a:avLst/>
                <a:gdLst/>
                <a:ahLst/>
                <a:rect l="l" t="t" r="r" b="b"/>
                <a:pathLst>
                  <a:path w="1088" h="116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91" name="PlaceHolder 27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92" name="PlaceHolder 27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roup 1"/>
          <p:cNvGrpSpPr/>
          <p:nvPr/>
        </p:nvGrpSpPr>
        <p:grpSpPr>
          <a:xfrm>
            <a:off x="278640" y="823680"/>
            <a:ext cx="287640" cy="329400"/>
            <a:chOff x="278640" y="823680"/>
            <a:chExt cx="287640" cy="329400"/>
          </a:xfrm>
        </p:grpSpPr>
        <p:sp>
          <p:nvSpPr>
            <p:cNvPr id="1130" name="CustomShape 2"/>
            <p:cNvSpPr/>
            <p:nvPr/>
          </p:nvSpPr>
          <p:spPr>
            <a:xfrm>
              <a:off x="399600" y="8236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3"/>
            <p:cNvSpPr/>
            <p:nvPr/>
          </p:nvSpPr>
          <p:spPr>
            <a:xfrm>
              <a:off x="399600" y="10558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4"/>
            <p:cNvSpPr/>
            <p:nvPr/>
          </p:nvSpPr>
          <p:spPr>
            <a:xfrm>
              <a:off x="477000" y="899280"/>
              <a:ext cx="85680" cy="6012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5"/>
            <p:cNvSpPr/>
            <p:nvPr/>
          </p:nvSpPr>
          <p:spPr>
            <a:xfrm>
              <a:off x="478800" y="1014120"/>
              <a:ext cx="87480" cy="6300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6"/>
            <p:cNvSpPr/>
            <p:nvPr/>
          </p:nvSpPr>
          <p:spPr>
            <a:xfrm>
              <a:off x="285840" y="1019160"/>
              <a:ext cx="75600" cy="6012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7"/>
            <p:cNvSpPr/>
            <p:nvPr/>
          </p:nvSpPr>
          <p:spPr>
            <a:xfrm>
              <a:off x="278640" y="899280"/>
              <a:ext cx="73440" cy="6048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6" name="Group 8"/>
          <p:cNvGrpSpPr/>
          <p:nvPr/>
        </p:nvGrpSpPr>
        <p:grpSpPr>
          <a:xfrm>
            <a:off x="6197040" y="0"/>
            <a:ext cx="2984040" cy="4609440"/>
            <a:chOff x="6197040" y="0"/>
            <a:chExt cx="2984040" cy="4609440"/>
          </a:xfrm>
        </p:grpSpPr>
        <p:grpSp>
          <p:nvGrpSpPr>
            <p:cNvPr id="1137" name="Group 9"/>
            <p:cNvGrpSpPr/>
            <p:nvPr/>
          </p:nvGrpSpPr>
          <p:grpSpPr>
            <a:xfrm>
              <a:off x="7737840" y="0"/>
              <a:ext cx="447480" cy="4609440"/>
              <a:chOff x="7737840" y="0"/>
              <a:chExt cx="447480" cy="4609440"/>
            </a:xfrm>
          </p:grpSpPr>
          <p:sp>
            <p:nvSpPr>
              <p:cNvPr id="1138" name="CustomShape 10"/>
              <p:cNvSpPr/>
              <p:nvPr/>
            </p:nvSpPr>
            <p:spPr>
              <a:xfrm>
                <a:off x="7737840" y="4017600"/>
                <a:ext cx="447480" cy="591840"/>
              </a:xfrm>
              <a:custGeom>
                <a:avLst/>
                <a:gdLst/>
                <a:ahLst/>
                <a:rect l="l" t="t" r="r" b="b"/>
                <a:pathLst>
                  <a:path w="476555" h="629711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CustomShape 11"/>
              <p:cNvSpPr/>
              <p:nvPr/>
            </p:nvSpPr>
            <p:spPr>
              <a:xfrm>
                <a:off x="7952400" y="0"/>
                <a:ext cx="15480" cy="40197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0" name="Group 12"/>
            <p:cNvGrpSpPr/>
            <p:nvPr/>
          </p:nvGrpSpPr>
          <p:grpSpPr>
            <a:xfrm>
              <a:off x="8636760" y="0"/>
              <a:ext cx="381240" cy="1449000"/>
              <a:chOff x="8636760" y="0"/>
              <a:chExt cx="381240" cy="1449000"/>
            </a:xfrm>
          </p:grpSpPr>
          <p:sp>
            <p:nvSpPr>
              <p:cNvPr id="1141" name="CustomShape 13"/>
              <p:cNvSpPr/>
              <p:nvPr/>
            </p:nvSpPr>
            <p:spPr>
              <a:xfrm>
                <a:off x="8636760" y="517320"/>
                <a:ext cx="381240" cy="931680"/>
              </a:xfrm>
              <a:custGeom>
                <a:avLst/>
                <a:gdLst/>
                <a:ahLst/>
                <a:rect l="l" t="t" r="r" b="b"/>
                <a:pathLst>
                  <a:path w="406190" h="990908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CustomShape 14"/>
              <p:cNvSpPr/>
              <p:nvPr/>
            </p:nvSpPr>
            <p:spPr>
              <a:xfrm>
                <a:off x="8821080" y="0"/>
                <a:ext cx="15480" cy="519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3" name="Group 15"/>
            <p:cNvGrpSpPr/>
            <p:nvPr/>
          </p:nvGrpSpPr>
          <p:grpSpPr>
            <a:xfrm>
              <a:off x="8035560" y="0"/>
              <a:ext cx="438120" cy="2682000"/>
              <a:chOff x="8035560" y="0"/>
              <a:chExt cx="438120" cy="2682000"/>
            </a:xfrm>
          </p:grpSpPr>
          <p:sp>
            <p:nvSpPr>
              <p:cNvPr id="1144" name="CustomShape 16"/>
              <p:cNvSpPr/>
              <p:nvPr/>
            </p:nvSpPr>
            <p:spPr>
              <a:xfrm>
                <a:off x="8035560" y="1912320"/>
                <a:ext cx="438120" cy="769680"/>
              </a:xfrm>
              <a:custGeom>
                <a:avLst/>
                <a:gdLst/>
                <a:ahLst/>
                <a:rect l="l" t="t" r="r" b="b"/>
                <a:pathLst>
                  <a:path w="466512" h="818636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CustomShape 17"/>
              <p:cNvSpPr/>
              <p:nvPr/>
            </p:nvSpPr>
            <p:spPr>
              <a:xfrm>
                <a:off x="8246520" y="0"/>
                <a:ext cx="15480" cy="1914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6" name="Group 18"/>
            <p:cNvGrpSpPr/>
            <p:nvPr/>
          </p:nvGrpSpPr>
          <p:grpSpPr>
            <a:xfrm>
              <a:off x="6363000" y="0"/>
              <a:ext cx="159480" cy="1241280"/>
              <a:chOff x="6363000" y="0"/>
              <a:chExt cx="159480" cy="1241280"/>
            </a:xfrm>
          </p:grpSpPr>
          <p:sp>
            <p:nvSpPr>
              <p:cNvPr id="1147" name="CustomShape 19"/>
              <p:cNvSpPr/>
              <p:nvPr/>
            </p:nvSpPr>
            <p:spPr>
              <a:xfrm>
                <a:off x="6363000" y="905760"/>
                <a:ext cx="159480" cy="335520"/>
              </a:xfrm>
              <a:custGeom>
                <a:avLst/>
                <a:gdLst/>
                <a:ahLst/>
                <a:rect l="l" t="t" r="r" b="b"/>
                <a:pathLst>
                  <a:path w="170472" h="357397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CustomShape 20"/>
              <p:cNvSpPr/>
              <p:nvPr/>
            </p:nvSpPr>
            <p:spPr>
              <a:xfrm>
                <a:off x="6434640" y="0"/>
                <a:ext cx="15480" cy="90792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9" name="Group 21"/>
            <p:cNvGrpSpPr/>
            <p:nvPr/>
          </p:nvGrpSpPr>
          <p:grpSpPr>
            <a:xfrm>
              <a:off x="6999840" y="0"/>
              <a:ext cx="270360" cy="3306960"/>
              <a:chOff x="6999840" y="0"/>
              <a:chExt cx="270360" cy="3306960"/>
            </a:xfrm>
          </p:grpSpPr>
          <p:sp>
            <p:nvSpPr>
              <p:cNvPr id="1150" name="CustomShape 22"/>
              <p:cNvSpPr/>
              <p:nvPr/>
            </p:nvSpPr>
            <p:spPr>
              <a:xfrm>
                <a:off x="6999840" y="2507400"/>
                <a:ext cx="270360" cy="799560"/>
              </a:xfrm>
              <a:custGeom>
                <a:avLst/>
                <a:gdLst/>
                <a:ahLst/>
                <a:rect l="l" t="t" r="r" b="b"/>
                <a:pathLst>
                  <a:path w="288375" h="850309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CustomShape 23"/>
              <p:cNvSpPr/>
              <p:nvPr/>
            </p:nvSpPr>
            <p:spPr>
              <a:xfrm>
                <a:off x="7133040" y="0"/>
                <a:ext cx="15480" cy="25095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52" name="Group 24"/>
            <p:cNvGrpSpPr/>
            <p:nvPr/>
          </p:nvGrpSpPr>
          <p:grpSpPr>
            <a:xfrm>
              <a:off x="6828120" y="636480"/>
              <a:ext cx="229680" cy="241920"/>
              <a:chOff x="6828120" y="636480"/>
              <a:chExt cx="229680" cy="241920"/>
            </a:xfrm>
          </p:grpSpPr>
          <p:sp>
            <p:nvSpPr>
              <p:cNvPr id="1153" name="CustomShape 25"/>
              <p:cNvSpPr/>
              <p:nvPr/>
            </p:nvSpPr>
            <p:spPr>
              <a:xfrm>
                <a:off x="6834240" y="80100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CustomShape 26"/>
              <p:cNvSpPr/>
              <p:nvPr/>
            </p:nvSpPr>
            <p:spPr>
              <a:xfrm>
                <a:off x="6986520" y="63648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CustomShape 27"/>
              <p:cNvSpPr/>
              <p:nvPr/>
            </p:nvSpPr>
            <p:spPr>
              <a:xfrm>
                <a:off x="6828120" y="64224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CustomShape 28"/>
              <p:cNvSpPr/>
              <p:nvPr/>
            </p:nvSpPr>
            <p:spPr>
              <a:xfrm>
                <a:off x="6984000" y="80388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57" name="Group 29"/>
            <p:cNvGrpSpPr/>
            <p:nvPr/>
          </p:nvGrpSpPr>
          <p:grpSpPr>
            <a:xfrm>
              <a:off x="8763480" y="2642040"/>
              <a:ext cx="229680" cy="241920"/>
              <a:chOff x="8763480" y="2642040"/>
              <a:chExt cx="229680" cy="241920"/>
            </a:xfrm>
          </p:grpSpPr>
          <p:sp>
            <p:nvSpPr>
              <p:cNvPr id="1158" name="CustomShape 30"/>
              <p:cNvSpPr/>
              <p:nvPr/>
            </p:nvSpPr>
            <p:spPr>
              <a:xfrm>
                <a:off x="8769600" y="280656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CustomShape 31"/>
              <p:cNvSpPr/>
              <p:nvPr/>
            </p:nvSpPr>
            <p:spPr>
              <a:xfrm>
                <a:off x="8922240" y="264204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CustomShape 32"/>
              <p:cNvSpPr/>
              <p:nvPr/>
            </p:nvSpPr>
            <p:spPr>
              <a:xfrm>
                <a:off x="8763480" y="264780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CustomShape 33"/>
              <p:cNvSpPr/>
              <p:nvPr/>
            </p:nvSpPr>
            <p:spPr>
              <a:xfrm>
                <a:off x="8919360" y="280944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2" name="Group 34"/>
            <p:cNvGrpSpPr/>
            <p:nvPr/>
          </p:nvGrpSpPr>
          <p:grpSpPr>
            <a:xfrm>
              <a:off x="8641800" y="4268160"/>
              <a:ext cx="230040" cy="200880"/>
              <a:chOff x="8641800" y="4268160"/>
              <a:chExt cx="230040" cy="200880"/>
            </a:xfrm>
          </p:grpSpPr>
          <p:sp>
            <p:nvSpPr>
              <p:cNvPr id="1163" name="CustomShape 35"/>
              <p:cNvSpPr/>
              <p:nvPr/>
            </p:nvSpPr>
            <p:spPr>
              <a:xfrm rot="5400000">
                <a:off x="882504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CustomShape 36"/>
              <p:cNvSpPr/>
              <p:nvPr/>
            </p:nvSpPr>
            <p:spPr>
              <a:xfrm rot="5400000">
                <a:off x="866268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CustomShape 37"/>
              <p:cNvSpPr/>
              <p:nvPr/>
            </p:nvSpPr>
            <p:spPr>
              <a:xfrm rot="5400000">
                <a:off x="8768520" y="4416120"/>
                <a:ext cx="59760" cy="4176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CustomShape 38"/>
              <p:cNvSpPr/>
              <p:nvPr/>
            </p:nvSpPr>
            <p:spPr>
              <a:xfrm rot="5400000">
                <a:off x="8686440" y="4416840"/>
                <a:ext cx="60840" cy="4356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CustomShape 39"/>
              <p:cNvSpPr/>
              <p:nvPr/>
            </p:nvSpPr>
            <p:spPr>
              <a:xfrm rot="5400000">
                <a:off x="8688240" y="4278240"/>
                <a:ext cx="52560" cy="4176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CustomShape 40"/>
              <p:cNvSpPr/>
              <p:nvPr/>
            </p:nvSpPr>
            <p:spPr>
              <a:xfrm rot="5400000">
                <a:off x="8772480" y="4272480"/>
                <a:ext cx="51120" cy="4212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9" name="Group 41"/>
            <p:cNvGrpSpPr/>
            <p:nvPr/>
          </p:nvGrpSpPr>
          <p:grpSpPr>
            <a:xfrm>
              <a:off x="7339680" y="1833120"/>
              <a:ext cx="238680" cy="239040"/>
              <a:chOff x="7339680" y="1833120"/>
              <a:chExt cx="238680" cy="239040"/>
            </a:xfrm>
          </p:grpSpPr>
          <p:sp>
            <p:nvSpPr>
              <p:cNvPr id="1170" name="CustomShape 42"/>
              <p:cNvSpPr/>
              <p:nvPr/>
            </p:nvSpPr>
            <p:spPr>
              <a:xfrm rot="18900000">
                <a:off x="7437960" y="2006640"/>
                <a:ext cx="47520" cy="5688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CustomShape 43"/>
              <p:cNvSpPr/>
              <p:nvPr/>
            </p:nvSpPr>
            <p:spPr>
              <a:xfrm rot="18900000">
                <a:off x="7432200" y="1841400"/>
                <a:ext cx="47520" cy="5652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CustomShape 44"/>
              <p:cNvSpPr/>
              <p:nvPr/>
            </p:nvSpPr>
            <p:spPr>
              <a:xfrm rot="18900000">
                <a:off x="7349400" y="192564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CustomShape 45"/>
              <p:cNvSpPr/>
              <p:nvPr/>
            </p:nvSpPr>
            <p:spPr>
              <a:xfrm rot="18900000">
                <a:off x="7514640" y="192852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4" name="Group 46"/>
            <p:cNvGrpSpPr/>
            <p:nvPr/>
          </p:nvGrpSpPr>
          <p:grpSpPr>
            <a:xfrm>
              <a:off x="6800040" y="0"/>
              <a:ext cx="984240" cy="1664640"/>
              <a:chOff x="6800040" y="0"/>
              <a:chExt cx="984240" cy="1664640"/>
            </a:xfrm>
          </p:grpSpPr>
          <p:sp>
            <p:nvSpPr>
              <p:cNvPr id="1175" name="CustomShape 47"/>
              <p:cNvSpPr/>
              <p:nvPr/>
            </p:nvSpPr>
            <p:spPr>
              <a:xfrm>
                <a:off x="6800040" y="680400"/>
                <a:ext cx="984240" cy="9842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CustomShape 48"/>
              <p:cNvSpPr/>
              <p:nvPr/>
            </p:nvSpPr>
            <p:spPr>
              <a:xfrm>
                <a:off x="6949440" y="829800"/>
                <a:ext cx="685440" cy="6854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7" name="Group 49"/>
              <p:cNvGrpSpPr/>
              <p:nvPr/>
            </p:nvGrpSpPr>
            <p:grpSpPr>
              <a:xfrm>
                <a:off x="7068600" y="0"/>
                <a:ext cx="479160" cy="1395360"/>
                <a:chOff x="7068600" y="0"/>
                <a:chExt cx="479160" cy="1395360"/>
              </a:xfrm>
            </p:grpSpPr>
            <p:grpSp>
              <p:nvGrpSpPr>
                <p:cNvPr id="1178" name="Group 50"/>
                <p:cNvGrpSpPr/>
                <p:nvPr/>
              </p:nvGrpSpPr>
              <p:grpSpPr>
                <a:xfrm>
                  <a:off x="7068600" y="554040"/>
                  <a:ext cx="479160" cy="841320"/>
                  <a:chOff x="7068600" y="554040"/>
                  <a:chExt cx="479160" cy="841320"/>
                </a:xfrm>
              </p:grpSpPr>
              <p:sp>
                <p:nvSpPr>
                  <p:cNvPr id="1179" name="CustomShape 51"/>
                  <p:cNvSpPr/>
                  <p:nvPr/>
                </p:nvSpPr>
                <p:spPr>
                  <a:xfrm>
                    <a:off x="7205760" y="560160"/>
                    <a:ext cx="207000" cy="213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2080" h="208143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0" name="CustomShape 52"/>
                  <p:cNvSpPr/>
                  <p:nvPr/>
                </p:nvSpPr>
                <p:spPr>
                  <a:xfrm>
                    <a:off x="7083720" y="774000"/>
                    <a:ext cx="45612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4195" h="592827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1" name="CustomShape 53"/>
                  <p:cNvSpPr/>
                  <p:nvPr/>
                </p:nvSpPr>
                <p:spPr>
                  <a:xfrm>
                    <a:off x="7068600" y="554040"/>
                    <a:ext cx="479160" cy="841320"/>
                  </a:xfrm>
                  <a:custGeom>
                    <a:avLst/>
                    <a:gdLst/>
                    <a:ahLst/>
                    <a:rect l="l" t="t" r="r" b="b"/>
                    <a:pathLst>
                      <a:path w="466728" h="818636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82" name="CustomShape 54"/>
                <p:cNvSpPr/>
                <p:nvPr/>
              </p:nvSpPr>
              <p:spPr>
                <a:xfrm>
                  <a:off x="7302960" y="0"/>
                  <a:ext cx="17280" cy="5594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83" name="CustomShape 55"/>
              <p:cNvSpPr/>
              <p:nvPr/>
            </p:nvSpPr>
            <p:spPr>
              <a:xfrm>
                <a:off x="7142760" y="1162800"/>
                <a:ext cx="122040" cy="147960"/>
              </a:xfrm>
              <a:custGeom>
                <a:avLst/>
                <a:gdLst/>
                <a:ahLst/>
                <a:rect l="l" t="t" r="r" b="b"/>
                <a:pathLst>
                  <a:path w="4784" h="5799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4" name="Group 56"/>
            <p:cNvGrpSpPr/>
            <p:nvPr/>
          </p:nvGrpSpPr>
          <p:grpSpPr>
            <a:xfrm>
              <a:off x="8330040" y="0"/>
              <a:ext cx="851040" cy="2640240"/>
              <a:chOff x="8330040" y="0"/>
              <a:chExt cx="851040" cy="2640240"/>
            </a:xfrm>
          </p:grpSpPr>
          <p:grpSp>
            <p:nvGrpSpPr>
              <p:cNvPr id="1185" name="Group 57"/>
              <p:cNvGrpSpPr/>
              <p:nvPr/>
            </p:nvGrpSpPr>
            <p:grpSpPr>
              <a:xfrm>
                <a:off x="8330040" y="1789200"/>
                <a:ext cx="851040" cy="851040"/>
                <a:chOff x="8330040" y="1789200"/>
                <a:chExt cx="851040" cy="851040"/>
              </a:xfrm>
            </p:grpSpPr>
            <p:sp>
              <p:nvSpPr>
                <p:cNvPr id="1186" name="CustomShape 58"/>
                <p:cNvSpPr/>
                <p:nvPr/>
              </p:nvSpPr>
              <p:spPr>
                <a:xfrm>
                  <a:off x="8330040" y="1789200"/>
                  <a:ext cx="851040" cy="85104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7" name="CustomShape 59"/>
                <p:cNvSpPr/>
                <p:nvPr/>
              </p:nvSpPr>
              <p:spPr>
                <a:xfrm>
                  <a:off x="8459280" y="1918080"/>
                  <a:ext cx="592560" cy="59256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88" name="Group 60"/>
              <p:cNvGrpSpPr/>
              <p:nvPr/>
            </p:nvGrpSpPr>
            <p:grpSpPr>
              <a:xfrm>
                <a:off x="8512200" y="0"/>
                <a:ext cx="491040" cy="2458800"/>
                <a:chOff x="8512200" y="0"/>
                <a:chExt cx="491040" cy="2458800"/>
              </a:xfrm>
            </p:grpSpPr>
            <p:grpSp>
              <p:nvGrpSpPr>
                <p:cNvPr id="1189" name="Group 61"/>
                <p:cNvGrpSpPr/>
                <p:nvPr/>
              </p:nvGrpSpPr>
              <p:grpSpPr>
                <a:xfrm>
                  <a:off x="8512200" y="0"/>
                  <a:ext cx="491040" cy="2458800"/>
                  <a:chOff x="8512200" y="0"/>
                  <a:chExt cx="491040" cy="2458800"/>
                </a:xfrm>
              </p:grpSpPr>
              <p:grpSp>
                <p:nvGrpSpPr>
                  <p:cNvPr id="1190" name="Group 62"/>
                  <p:cNvGrpSpPr/>
                  <p:nvPr/>
                </p:nvGrpSpPr>
                <p:grpSpPr>
                  <a:xfrm>
                    <a:off x="8512200" y="1803240"/>
                    <a:ext cx="491040" cy="655560"/>
                    <a:chOff x="8512200" y="1803240"/>
                    <a:chExt cx="491040" cy="655560"/>
                  </a:xfrm>
                </p:grpSpPr>
                <p:sp>
                  <p:nvSpPr>
                    <p:cNvPr id="1191" name="CustomShape 63"/>
                    <p:cNvSpPr/>
                    <p:nvPr/>
                  </p:nvSpPr>
                  <p:spPr>
                    <a:xfrm>
                      <a:off x="8659800" y="1819440"/>
                      <a:ext cx="183600" cy="172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79593" h="168416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92" name="CustomShape 64"/>
                    <p:cNvSpPr/>
                    <p:nvPr/>
                  </p:nvSpPr>
                  <p:spPr>
                    <a:xfrm>
                      <a:off x="8523360" y="1976760"/>
                      <a:ext cx="465840" cy="474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53667" h="46204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93" name="CustomShape 65"/>
                    <p:cNvSpPr/>
                    <p:nvPr/>
                  </p:nvSpPr>
                  <p:spPr>
                    <a:xfrm>
                      <a:off x="8512200" y="1803240"/>
                      <a:ext cx="491040" cy="655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78297" h="638209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194" name="CustomShape 66"/>
                  <p:cNvSpPr/>
                  <p:nvPr/>
                </p:nvSpPr>
                <p:spPr>
                  <a:xfrm>
                    <a:off x="8746920" y="0"/>
                    <a:ext cx="17280" cy="18086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95" name="CustomShape 67"/>
                <p:cNvSpPr/>
                <p:nvPr/>
              </p:nvSpPr>
              <p:spPr>
                <a:xfrm>
                  <a:off x="8614080" y="2318760"/>
                  <a:ext cx="99720" cy="62280"/>
                </a:xfrm>
                <a:custGeom>
                  <a:avLst/>
                  <a:gdLst/>
                  <a:ahLst/>
                  <a:rect l="l" t="t" r="r" b="b"/>
                  <a:pathLst>
                    <a:path w="3914" h="2465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6" name="CustomShape 68"/>
                <p:cNvSpPr/>
                <p:nvPr/>
              </p:nvSpPr>
              <p:spPr>
                <a:xfrm>
                  <a:off x="8582400" y="2236680"/>
                  <a:ext cx="8280" cy="19440"/>
                </a:xfrm>
                <a:custGeom>
                  <a:avLst/>
                  <a:gdLst/>
                  <a:ahLst/>
                  <a:rect l="l" t="t" r="r" b="b"/>
                  <a:pathLst>
                    <a:path w="363" h="798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197" name="Group 69"/>
            <p:cNvGrpSpPr/>
            <p:nvPr/>
          </p:nvGrpSpPr>
          <p:grpSpPr>
            <a:xfrm>
              <a:off x="7811640" y="0"/>
              <a:ext cx="491040" cy="1836720"/>
              <a:chOff x="7811640" y="0"/>
              <a:chExt cx="491040" cy="1836720"/>
            </a:xfrm>
          </p:grpSpPr>
          <p:grpSp>
            <p:nvGrpSpPr>
              <p:cNvPr id="1198" name="Group 70"/>
              <p:cNvGrpSpPr/>
              <p:nvPr/>
            </p:nvGrpSpPr>
            <p:grpSpPr>
              <a:xfrm>
                <a:off x="7811640" y="1345680"/>
                <a:ext cx="491040" cy="491040"/>
                <a:chOff x="7811640" y="1345680"/>
                <a:chExt cx="491040" cy="491040"/>
              </a:xfrm>
            </p:grpSpPr>
            <p:sp>
              <p:nvSpPr>
                <p:cNvPr id="1199" name="CustomShape 71"/>
                <p:cNvSpPr/>
                <p:nvPr/>
              </p:nvSpPr>
              <p:spPr>
                <a:xfrm>
                  <a:off x="7811640" y="1345680"/>
                  <a:ext cx="491040" cy="49104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0" name="CustomShape 72"/>
                <p:cNvSpPr/>
                <p:nvPr/>
              </p:nvSpPr>
              <p:spPr>
                <a:xfrm>
                  <a:off x="7886520" y="1420200"/>
                  <a:ext cx="342000" cy="34200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01" name="Group 73"/>
              <p:cNvGrpSpPr/>
              <p:nvPr/>
            </p:nvGrpSpPr>
            <p:grpSpPr>
              <a:xfrm>
                <a:off x="7979040" y="0"/>
                <a:ext cx="170280" cy="1706400"/>
                <a:chOff x="7979040" y="0"/>
                <a:chExt cx="170280" cy="1706400"/>
              </a:xfrm>
            </p:grpSpPr>
            <p:grpSp>
              <p:nvGrpSpPr>
                <p:cNvPr id="1202" name="Group 74"/>
                <p:cNvGrpSpPr/>
                <p:nvPr/>
              </p:nvGrpSpPr>
              <p:grpSpPr>
                <a:xfrm>
                  <a:off x="7979040" y="0"/>
                  <a:ext cx="170280" cy="1706400"/>
                  <a:chOff x="7979040" y="0"/>
                  <a:chExt cx="170280" cy="1706400"/>
                </a:xfrm>
              </p:grpSpPr>
              <p:grpSp>
                <p:nvGrpSpPr>
                  <p:cNvPr id="1203" name="Group 75"/>
                  <p:cNvGrpSpPr/>
                  <p:nvPr/>
                </p:nvGrpSpPr>
                <p:grpSpPr>
                  <a:xfrm>
                    <a:off x="7979040" y="1346400"/>
                    <a:ext cx="170280" cy="360000"/>
                    <a:chOff x="7979040" y="1346400"/>
                    <a:chExt cx="170280" cy="360000"/>
                  </a:xfrm>
                </p:grpSpPr>
                <p:sp>
                  <p:nvSpPr>
                    <p:cNvPr id="1204" name="CustomShape 76"/>
                    <p:cNvSpPr/>
                    <p:nvPr/>
                  </p:nvSpPr>
                  <p:spPr>
                    <a:xfrm>
                      <a:off x="7999200" y="1352880"/>
                      <a:ext cx="122040" cy="119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9489" h="117177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05" name="CustomShape 77"/>
                    <p:cNvSpPr/>
                    <p:nvPr/>
                  </p:nvSpPr>
                  <p:spPr>
                    <a:xfrm>
                      <a:off x="7986960" y="1473480"/>
                      <a:ext cx="154080" cy="226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661" h="221107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06" name="CustomShape 78"/>
                    <p:cNvSpPr/>
                    <p:nvPr/>
                  </p:nvSpPr>
                  <p:spPr>
                    <a:xfrm>
                      <a:off x="7979040" y="1346400"/>
                      <a:ext cx="170280" cy="360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6690" h="350998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207" name="CustomShape 79"/>
                  <p:cNvSpPr/>
                  <p:nvPr/>
                </p:nvSpPr>
                <p:spPr>
                  <a:xfrm>
                    <a:off x="8051760" y="0"/>
                    <a:ext cx="17280" cy="1352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08" name="CustomShape 80"/>
                <p:cNvSpPr/>
                <p:nvPr/>
              </p:nvSpPr>
              <p:spPr>
                <a:xfrm>
                  <a:off x="8028000" y="1626840"/>
                  <a:ext cx="27000" cy="28800"/>
                </a:xfrm>
                <a:custGeom>
                  <a:avLst/>
                  <a:gdLst/>
                  <a:ahLst/>
                  <a:rect l="l" t="t" r="r" b="b"/>
                  <a:pathLst>
                    <a:path w="1088" h="116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09" name="Group 81"/>
            <p:cNvGrpSpPr/>
            <p:nvPr/>
          </p:nvGrpSpPr>
          <p:grpSpPr>
            <a:xfrm>
              <a:off x="8019000" y="0"/>
              <a:ext cx="808920" cy="4469040"/>
              <a:chOff x="8019000" y="0"/>
              <a:chExt cx="808920" cy="4469040"/>
            </a:xfrm>
          </p:grpSpPr>
          <p:grpSp>
            <p:nvGrpSpPr>
              <p:cNvPr id="1210" name="Group 82"/>
              <p:cNvGrpSpPr/>
              <p:nvPr/>
            </p:nvGrpSpPr>
            <p:grpSpPr>
              <a:xfrm>
                <a:off x="8019000" y="3404160"/>
                <a:ext cx="808920" cy="1064880"/>
                <a:chOff x="8019000" y="3404160"/>
                <a:chExt cx="808920" cy="1064880"/>
              </a:xfrm>
            </p:grpSpPr>
            <p:sp>
              <p:nvSpPr>
                <p:cNvPr id="1211" name="CustomShape 83"/>
                <p:cNvSpPr/>
                <p:nvPr/>
              </p:nvSpPr>
              <p:spPr>
                <a:xfrm>
                  <a:off x="8019000" y="3404160"/>
                  <a:ext cx="808920" cy="106488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2" name="CustomShape 84"/>
                <p:cNvSpPr/>
                <p:nvPr/>
              </p:nvSpPr>
              <p:spPr>
                <a:xfrm>
                  <a:off x="8141760" y="3565800"/>
                  <a:ext cx="563400" cy="74160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13" name="Group 85"/>
              <p:cNvGrpSpPr/>
              <p:nvPr/>
            </p:nvGrpSpPr>
            <p:grpSpPr>
              <a:xfrm>
                <a:off x="8278560" y="0"/>
                <a:ext cx="281520" cy="4263480"/>
                <a:chOff x="8278560" y="0"/>
                <a:chExt cx="281520" cy="4263480"/>
              </a:xfrm>
            </p:grpSpPr>
            <p:grpSp>
              <p:nvGrpSpPr>
                <p:cNvPr id="1214" name="Group 86"/>
                <p:cNvGrpSpPr/>
                <p:nvPr/>
              </p:nvGrpSpPr>
              <p:grpSpPr>
                <a:xfrm>
                  <a:off x="8278560" y="0"/>
                  <a:ext cx="281520" cy="4263480"/>
                  <a:chOff x="8278560" y="0"/>
                  <a:chExt cx="281520" cy="4263480"/>
                </a:xfrm>
              </p:grpSpPr>
              <p:grpSp>
                <p:nvGrpSpPr>
                  <p:cNvPr id="1215" name="Group 87"/>
                  <p:cNvGrpSpPr/>
                  <p:nvPr/>
                </p:nvGrpSpPr>
                <p:grpSpPr>
                  <a:xfrm>
                    <a:off x="8278560" y="3389760"/>
                    <a:ext cx="281520" cy="873720"/>
                    <a:chOff x="8278560" y="3389760"/>
                    <a:chExt cx="281520" cy="873720"/>
                  </a:xfrm>
                </p:grpSpPr>
                <p:sp>
                  <p:nvSpPr>
                    <p:cNvPr id="1216" name="CustomShape 88"/>
                    <p:cNvSpPr/>
                    <p:nvPr/>
                  </p:nvSpPr>
                  <p:spPr>
                    <a:xfrm>
                      <a:off x="8283960" y="3601800"/>
                      <a:ext cx="268200" cy="654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1578" h="637356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7" name="CustomShape 89"/>
                    <p:cNvSpPr/>
                    <p:nvPr/>
                  </p:nvSpPr>
                  <p:spPr>
                    <a:xfrm>
                      <a:off x="8337240" y="3396600"/>
                      <a:ext cx="163800" cy="201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0096" h="197298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8" name="CustomShape 90"/>
                    <p:cNvSpPr/>
                    <p:nvPr/>
                  </p:nvSpPr>
                  <p:spPr>
                    <a:xfrm>
                      <a:off x="8278560" y="3389760"/>
                      <a:ext cx="281520" cy="87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4793" h="850085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219" name="CustomShape 91"/>
                  <p:cNvSpPr/>
                  <p:nvPr/>
                </p:nvSpPr>
                <p:spPr>
                  <a:xfrm>
                    <a:off x="8412840" y="0"/>
                    <a:ext cx="17280" cy="3395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20" name="CustomShape 92"/>
                <p:cNvSpPr/>
                <p:nvPr/>
              </p:nvSpPr>
              <p:spPr>
                <a:xfrm>
                  <a:off x="8321760" y="4074840"/>
                  <a:ext cx="77400" cy="138960"/>
                </a:xfrm>
                <a:custGeom>
                  <a:avLst/>
                  <a:gdLst/>
                  <a:ahLst/>
                  <a:rect l="l" t="t" r="r" b="b"/>
                  <a:pathLst>
                    <a:path w="3044" h="5437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1" name="CustomShape 93"/>
                <p:cNvSpPr/>
                <p:nvPr/>
              </p:nvSpPr>
              <p:spPr>
                <a:xfrm>
                  <a:off x="8321760" y="3987000"/>
                  <a:ext cx="720" cy="21240"/>
                </a:xfrm>
                <a:custGeom>
                  <a:avLst/>
                  <a:gdLst/>
                  <a:ahLst/>
                  <a:rect l="l" t="t" r="r" b="b"/>
                  <a:pathLst>
                    <a:path w="73" h="87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22" name="Group 94"/>
            <p:cNvGrpSpPr/>
            <p:nvPr/>
          </p:nvGrpSpPr>
          <p:grpSpPr>
            <a:xfrm>
              <a:off x="7184880" y="0"/>
              <a:ext cx="984240" cy="3904920"/>
              <a:chOff x="7184880" y="0"/>
              <a:chExt cx="984240" cy="3904920"/>
            </a:xfrm>
          </p:grpSpPr>
          <p:grpSp>
            <p:nvGrpSpPr>
              <p:cNvPr id="1223" name="Group 95"/>
              <p:cNvGrpSpPr/>
              <p:nvPr/>
            </p:nvGrpSpPr>
            <p:grpSpPr>
              <a:xfrm>
                <a:off x="7184880" y="2920680"/>
                <a:ext cx="984240" cy="984240"/>
                <a:chOff x="7184880" y="2920680"/>
                <a:chExt cx="984240" cy="984240"/>
              </a:xfrm>
            </p:grpSpPr>
            <p:sp>
              <p:nvSpPr>
                <p:cNvPr id="1224" name="CustomShape 96"/>
                <p:cNvSpPr/>
                <p:nvPr/>
              </p:nvSpPr>
              <p:spPr>
                <a:xfrm>
                  <a:off x="7184880" y="2920680"/>
                  <a:ext cx="984240" cy="9842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5" name="CustomShape 97"/>
                <p:cNvSpPr/>
                <p:nvPr/>
              </p:nvSpPr>
              <p:spPr>
                <a:xfrm>
                  <a:off x="7334280" y="3070080"/>
                  <a:ext cx="685440" cy="6854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26" name="Group 98"/>
              <p:cNvGrpSpPr/>
              <p:nvPr/>
            </p:nvGrpSpPr>
            <p:grpSpPr>
              <a:xfrm>
                <a:off x="7396920" y="0"/>
                <a:ext cx="545400" cy="3628080"/>
                <a:chOff x="7396920" y="0"/>
                <a:chExt cx="545400" cy="3628080"/>
              </a:xfrm>
            </p:grpSpPr>
            <p:grpSp>
              <p:nvGrpSpPr>
                <p:cNvPr id="1227" name="Group 99"/>
                <p:cNvGrpSpPr/>
                <p:nvPr/>
              </p:nvGrpSpPr>
              <p:grpSpPr>
                <a:xfrm>
                  <a:off x="7396920" y="0"/>
                  <a:ext cx="545400" cy="3628080"/>
                  <a:chOff x="7396920" y="0"/>
                  <a:chExt cx="545400" cy="3628080"/>
                </a:xfrm>
              </p:grpSpPr>
              <p:grpSp>
                <p:nvGrpSpPr>
                  <p:cNvPr id="1228" name="Group 100"/>
                  <p:cNvGrpSpPr/>
                  <p:nvPr/>
                </p:nvGrpSpPr>
                <p:grpSpPr>
                  <a:xfrm>
                    <a:off x="7396920" y="2674080"/>
                    <a:ext cx="545400" cy="954000"/>
                    <a:chOff x="7396920" y="2674080"/>
                    <a:chExt cx="545400" cy="954000"/>
                  </a:xfrm>
                </p:grpSpPr>
                <p:sp>
                  <p:nvSpPr>
                    <p:cNvPr id="1229" name="CustomShape 101"/>
                    <p:cNvSpPr/>
                    <p:nvPr/>
                  </p:nvSpPr>
                  <p:spPr>
                    <a:xfrm>
                      <a:off x="7405920" y="2903040"/>
                      <a:ext cx="524880" cy="51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0950" h="500199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0" name="CustomShape 102"/>
                    <p:cNvSpPr/>
                    <p:nvPr/>
                  </p:nvSpPr>
                  <p:spPr>
                    <a:xfrm>
                      <a:off x="7427160" y="3395520"/>
                      <a:ext cx="502200" cy="219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88949" h="21462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1" name="CustomShape 103"/>
                    <p:cNvSpPr/>
                    <p:nvPr/>
                  </p:nvSpPr>
                  <p:spPr>
                    <a:xfrm>
                      <a:off x="7565400" y="2680560"/>
                      <a:ext cx="225360" cy="240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9884" h="234649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2" name="CustomShape 104"/>
                    <p:cNvSpPr/>
                    <p:nvPr/>
                  </p:nvSpPr>
                  <p:spPr>
                    <a:xfrm>
                      <a:off x="7396920" y="2674080"/>
                      <a:ext cx="545400" cy="954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30958" h="928227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233" name="CustomShape 105"/>
                  <p:cNvSpPr/>
                  <p:nvPr/>
                </p:nvSpPr>
                <p:spPr>
                  <a:xfrm>
                    <a:off x="7669440" y="0"/>
                    <a:ext cx="17280" cy="26798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34" name="CustomShape 106"/>
                <p:cNvSpPr/>
                <p:nvPr/>
              </p:nvSpPr>
              <p:spPr>
                <a:xfrm>
                  <a:off x="7514280" y="3491640"/>
                  <a:ext cx="123840" cy="75240"/>
                </a:xfrm>
                <a:custGeom>
                  <a:avLst/>
                  <a:gdLst/>
                  <a:ahLst/>
                  <a:rect l="l" t="t" r="r" b="b"/>
                  <a:pathLst>
                    <a:path w="4857" h="2972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35" name="Group 107"/>
            <p:cNvGrpSpPr/>
            <p:nvPr/>
          </p:nvGrpSpPr>
          <p:grpSpPr>
            <a:xfrm>
              <a:off x="6197040" y="0"/>
              <a:ext cx="984240" cy="2628720"/>
              <a:chOff x="6197040" y="0"/>
              <a:chExt cx="984240" cy="2628720"/>
            </a:xfrm>
          </p:grpSpPr>
          <p:grpSp>
            <p:nvGrpSpPr>
              <p:cNvPr id="1236" name="Group 108"/>
              <p:cNvGrpSpPr/>
              <p:nvPr/>
            </p:nvGrpSpPr>
            <p:grpSpPr>
              <a:xfrm>
                <a:off x="6197040" y="1644480"/>
                <a:ext cx="984240" cy="984240"/>
                <a:chOff x="6197040" y="1644480"/>
                <a:chExt cx="984240" cy="984240"/>
              </a:xfrm>
            </p:grpSpPr>
            <p:sp>
              <p:nvSpPr>
                <p:cNvPr id="1237" name="CustomShape 109"/>
                <p:cNvSpPr/>
                <p:nvPr/>
              </p:nvSpPr>
              <p:spPr>
                <a:xfrm>
                  <a:off x="6197040" y="1644480"/>
                  <a:ext cx="984240" cy="984240"/>
                </a:xfrm>
                <a:prstGeom prst="ellipse">
                  <a:avLst/>
                </a:prstGeom>
                <a:solidFill>
                  <a:srgbClr val="76dc35">
                    <a:alpha val="1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8" name="CustomShape 110"/>
                <p:cNvSpPr/>
                <p:nvPr/>
              </p:nvSpPr>
              <p:spPr>
                <a:xfrm>
                  <a:off x="6346440" y="1793520"/>
                  <a:ext cx="685440" cy="685440"/>
                </a:xfrm>
                <a:prstGeom prst="ellipse">
                  <a:avLst/>
                </a:prstGeom>
                <a:solidFill>
                  <a:srgbClr val="76dc35">
                    <a:alpha val="1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39" name="Group 111"/>
              <p:cNvGrpSpPr/>
              <p:nvPr/>
            </p:nvGrpSpPr>
            <p:grpSpPr>
              <a:xfrm>
                <a:off x="6477120" y="0"/>
                <a:ext cx="414720" cy="2419920"/>
                <a:chOff x="6477120" y="0"/>
                <a:chExt cx="414720" cy="2419920"/>
              </a:xfrm>
            </p:grpSpPr>
            <p:grpSp>
              <p:nvGrpSpPr>
                <p:cNvPr id="1240" name="Group 112"/>
                <p:cNvGrpSpPr/>
                <p:nvPr/>
              </p:nvGrpSpPr>
              <p:grpSpPr>
                <a:xfrm>
                  <a:off x="6477120" y="0"/>
                  <a:ext cx="414720" cy="2419920"/>
                  <a:chOff x="6477120" y="0"/>
                  <a:chExt cx="414720" cy="2419920"/>
                </a:xfrm>
              </p:grpSpPr>
              <p:grpSp>
                <p:nvGrpSpPr>
                  <p:cNvPr id="1241" name="Group 113"/>
                  <p:cNvGrpSpPr/>
                  <p:nvPr/>
                </p:nvGrpSpPr>
                <p:grpSpPr>
                  <a:xfrm>
                    <a:off x="6477120" y="1401480"/>
                    <a:ext cx="414720" cy="1018440"/>
                    <a:chOff x="6477120" y="1401480"/>
                    <a:chExt cx="414720" cy="1018440"/>
                  </a:xfrm>
                </p:grpSpPr>
                <p:sp>
                  <p:nvSpPr>
                    <p:cNvPr id="1242" name="CustomShape 114"/>
                    <p:cNvSpPr/>
                    <p:nvPr/>
                  </p:nvSpPr>
                  <p:spPr>
                    <a:xfrm>
                      <a:off x="6568920" y="1408320"/>
                      <a:ext cx="221040" cy="22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5728" h="222824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43" name="CustomShape 115"/>
                    <p:cNvSpPr/>
                    <p:nvPr/>
                  </p:nvSpPr>
                  <p:spPr>
                    <a:xfrm>
                      <a:off x="6516720" y="1618200"/>
                      <a:ext cx="333000" cy="235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4636" h="229478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44" name="CustomShape 116"/>
                    <p:cNvSpPr/>
                    <p:nvPr/>
                  </p:nvSpPr>
                  <p:spPr>
                    <a:xfrm>
                      <a:off x="6484320" y="1856880"/>
                      <a:ext cx="399600" cy="555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89306" h="540604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45" name="CustomShape 117"/>
                    <p:cNvSpPr/>
                    <p:nvPr/>
                  </p:nvSpPr>
                  <p:spPr>
                    <a:xfrm>
                      <a:off x="6477120" y="1401480"/>
                      <a:ext cx="414720" cy="1018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04159" h="990908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246" name="CustomShape 118"/>
                  <p:cNvSpPr/>
                  <p:nvPr/>
                </p:nvSpPr>
                <p:spPr>
                  <a:xfrm>
                    <a:off x="6669360" y="0"/>
                    <a:ext cx="17280" cy="140688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47" name="CustomShape 119"/>
                <p:cNvSpPr/>
                <p:nvPr/>
              </p:nvSpPr>
              <p:spPr>
                <a:xfrm>
                  <a:off x="6540480" y="2069640"/>
                  <a:ext cx="71640" cy="17640"/>
                </a:xfrm>
                <a:custGeom>
                  <a:avLst/>
                  <a:gdLst/>
                  <a:ahLst/>
                  <a:rect l="l" t="t" r="r" b="b"/>
                  <a:pathLst>
                    <a:path w="2828" h="725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8" name="CustomShape 120"/>
                <p:cNvSpPr/>
                <p:nvPr/>
              </p:nvSpPr>
              <p:spPr>
                <a:xfrm>
                  <a:off x="6546240" y="2168640"/>
                  <a:ext cx="77400" cy="17640"/>
                </a:xfrm>
                <a:custGeom>
                  <a:avLst/>
                  <a:gdLst/>
                  <a:ahLst/>
                  <a:rect l="l" t="t" r="r" b="b"/>
                  <a:pathLst>
                    <a:path w="3045" h="724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9" name="CustomShape 121"/>
                <p:cNvSpPr/>
                <p:nvPr/>
              </p:nvSpPr>
              <p:spPr>
                <a:xfrm>
                  <a:off x="6542640" y="2274840"/>
                  <a:ext cx="39960" cy="8280"/>
                </a:xfrm>
                <a:custGeom>
                  <a:avLst/>
                  <a:gdLst/>
                  <a:ahLst/>
                  <a:rect l="l" t="t" r="r" b="b"/>
                  <a:pathLst>
                    <a:path w="1595" h="362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0" name="CustomShape 122"/>
                <p:cNvSpPr/>
                <p:nvPr/>
              </p:nvSpPr>
              <p:spPr>
                <a:xfrm>
                  <a:off x="6661800" y="2368080"/>
                  <a:ext cx="17640" cy="6480"/>
                </a:xfrm>
                <a:custGeom>
                  <a:avLst/>
                  <a:gdLst/>
                  <a:ahLst/>
                  <a:rect l="l" t="t" r="r" b="b"/>
                  <a:pathLst>
                    <a:path w="725" h="29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51" name="Group 123"/>
            <p:cNvGrpSpPr/>
            <p:nvPr/>
          </p:nvGrpSpPr>
          <p:grpSpPr>
            <a:xfrm>
              <a:off x="7192800" y="3730320"/>
              <a:ext cx="147600" cy="168840"/>
              <a:chOff x="7192800" y="3730320"/>
              <a:chExt cx="147600" cy="168840"/>
            </a:xfrm>
          </p:grpSpPr>
          <p:sp>
            <p:nvSpPr>
              <p:cNvPr id="1252" name="CustomShape 124"/>
              <p:cNvSpPr/>
              <p:nvPr/>
            </p:nvSpPr>
            <p:spPr>
              <a:xfrm>
                <a:off x="7255080" y="373032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CustomShape 125"/>
              <p:cNvSpPr/>
              <p:nvPr/>
            </p:nvSpPr>
            <p:spPr>
              <a:xfrm>
                <a:off x="7255080" y="384984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CustomShape 126"/>
              <p:cNvSpPr/>
              <p:nvPr/>
            </p:nvSpPr>
            <p:spPr>
              <a:xfrm>
                <a:off x="7295040" y="3769200"/>
                <a:ext cx="43560" cy="3060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CustomShape 127"/>
              <p:cNvSpPr/>
              <p:nvPr/>
            </p:nvSpPr>
            <p:spPr>
              <a:xfrm>
                <a:off x="7295760" y="3828240"/>
                <a:ext cx="44640" cy="3204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CustomShape 128"/>
              <p:cNvSpPr/>
              <p:nvPr/>
            </p:nvSpPr>
            <p:spPr>
              <a:xfrm>
                <a:off x="7196400" y="3830760"/>
                <a:ext cx="38520" cy="3060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7" name="CustomShape 129"/>
              <p:cNvSpPr/>
              <p:nvPr/>
            </p:nvSpPr>
            <p:spPr>
              <a:xfrm>
                <a:off x="7192800" y="37692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58" name="PlaceHolder 13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59" name="PlaceHolder 131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60" name="PlaceHolder 132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roup 1"/>
          <p:cNvGrpSpPr/>
          <p:nvPr/>
        </p:nvGrpSpPr>
        <p:grpSpPr>
          <a:xfrm>
            <a:off x="6800040" y="0"/>
            <a:ext cx="2381040" cy="4609440"/>
            <a:chOff x="6800040" y="0"/>
            <a:chExt cx="2381040" cy="4609440"/>
          </a:xfrm>
        </p:grpSpPr>
        <p:grpSp>
          <p:nvGrpSpPr>
            <p:cNvPr id="1298" name="Group 2"/>
            <p:cNvGrpSpPr/>
            <p:nvPr/>
          </p:nvGrpSpPr>
          <p:grpSpPr>
            <a:xfrm>
              <a:off x="7737840" y="0"/>
              <a:ext cx="447480" cy="4609440"/>
              <a:chOff x="7737840" y="0"/>
              <a:chExt cx="447480" cy="4609440"/>
            </a:xfrm>
          </p:grpSpPr>
          <p:sp>
            <p:nvSpPr>
              <p:cNvPr id="1299" name="CustomShape 3"/>
              <p:cNvSpPr/>
              <p:nvPr/>
            </p:nvSpPr>
            <p:spPr>
              <a:xfrm>
                <a:off x="7737840" y="4017600"/>
                <a:ext cx="447480" cy="591840"/>
              </a:xfrm>
              <a:custGeom>
                <a:avLst/>
                <a:gdLst/>
                <a:ahLst/>
                <a:rect l="l" t="t" r="r" b="b"/>
                <a:pathLst>
                  <a:path w="476555" h="629711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CustomShape 4"/>
              <p:cNvSpPr/>
              <p:nvPr/>
            </p:nvSpPr>
            <p:spPr>
              <a:xfrm>
                <a:off x="7952400" y="0"/>
                <a:ext cx="15480" cy="40197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1" name="Group 5"/>
            <p:cNvGrpSpPr/>
            <p:nvPr/>
          </p:nvGrpSpPr>
          <p:grpSpPr>
            <a:xfrm>
              <a:off x="8636760" y="0"/>
              <a:ext cx="381240" cy="1449000"/>
              <a:chOff x="8636760" y="0"/>
              <a:chExt cx="381240" cy="1449000"/>
            </a:xfrm>
          </p:grpSpPr>
          <p:sp>
            <p:nvSpPr>
              <p:cNvPr id="1302" name="CustomShape 6"/>
              <p:cNvSpPr/>
              <p:nvPr/>
            </p:nvSpPr>
            <p:spPr>
              <a:xfrm>
                <a:off x="8636760" y="517320"/>
                <a:ext cx="381240" cy="931680"/>
              </a:xfrm>
              <a:custGeom>
                <a:avLst/>
                <a:gdLst/>
                <a:ahLst/>
                <a:rect l="l" t="t" r="r" b="b"/>
                <a:pathLst>
                  <a:path w="406190" h="990908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CustomShape 7"/>
              <p:cNvSpPr/>
              <p:nvPr/>
            </p:nvSpPr>
            <p:spPr>
              <a:xfrm>
                <a:off x="8821080" y="0"/>
                <a:ext cx="15480" cy="519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4" name="Group 8"/>
            <p:cNvGrpSpPr/>
            <p:nvPr/>
          </p:nvGrpSpPr>
          <p:grpSpPr>
            <a:xfrm>
              <a:off x="8035560" y="0"/>
              <a:ext cx="438120" cy="2682000"/>
              <a:chOff x="8035560" y="0"/>
              <a:chExt cx="438120" cy="2682000"/>
            </a:xfrm>
          </p:grpSpPr>
          <p:sp>
            <p:nvSpPr>
              <p:cNvPr id="1305" name="CustomShape 9"/>
              <p:cNvSpPr/>
              <p:nvPr/>
            </p:nvSpPr>
            <p:spPr>
              <a:xfrm>
                <a:off x="8035560" y="1912320"/>
                <a:ext cx="438120" cy="769680"/>
              </a:xfrm>
              <a:custGeom>
                <a:avLst/>
                <a:gdLst/>
                <a:ahLst/>
                <a:rect l="l" t="t" r="r" b="b"/>
                <a:pathLst>
                  <a:path w="466512" h="818636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CustomShape 10"/>
              <p:cNvSpPr/>
              <p:nvPr/>
            </p:nvSpPr>
            <p:spPr>
              <a:xfrm>
                <a:off x="8246520" y="0"/>
                <a:ext cx="15480" cy="1914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7" name="Group 11"/>
            <p:cNvGrpSpPr/>
            <p:nvPr/>
          </p:nvGrpSpPr>
          <p:grpSpPr>
            <a:xfrm>
              <a:off x="6999840" y="0"/>
              <a:ext cx="270360" cy="3306960"/>
              <a:chOff x="6999840" y="0"/>
              <a:chExt cx="270360" cy="3306960"/>
            </a:xfrm>
          </p:grpSpPr>
          <p:sp>
            <p:nvSpPr>
              <p:cNvPr id="1308" name="CustomShape 12"/>
              <p:cNvSpPr/>
              <p:nvPr/>
            </p:nvSpPr>
            <p:spPr>
              <a:xfrm>
                <a:off x="6999840" y="2507400"/>
                <a:ext cx="270360" cy="799560"/>
              </a:xfrm>
              <a:custGeom>
                <a:avLst/>
                <a:gdLst/>
                <a:ahLst/>
                <a:rect l="l" t="t" r="r" b="b"/>
                <a:pathLst>
                  <a:path w="288375" h="850309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CustomShape 13"/>
              <p:cNvSpPr/>
              <p:nvPr/>
            </p:nvSpPr>
            <p:spPr>
              <a:xfrm>
                <a:off x="7133040" y="0"/>
                <a:ext cx="15480" cy="25095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0" name="Group 14"/>
            <p:cNvGrpSpPr/>
            <p:nvPr/>
          </p:nvGrpSpPr>
          <p:grpSpPr>
            <a:xfrm>
              <a:off x="6828120" y="636480"/>
              <a:ext cx="229680" cy="241920"/>
              <a:chOff x="6828120" y="636480"/>
              <a:chExt cx="229680" cy="241920"/>
            </a:xfrm>
          </p:grpSpPr>
          <p:sp>
            <p:nvSpPr>
              <p:cNvPr id="1311" name="CustomShape 15"/>
              <p:cNvSpPr/>
              <p:nvPr/>
            </p:nvSpPr>
            <p:spPr>
              <a:xfrm>
                <a:off x="6834240" y="80100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2" name="CustomShape 16"/>
              <p:cNvSpPr/>
              <p:nvPr/>
            </p:nvSpPr>
            <p:spPr>
              <a:xfrm>
                <a:off x="6986520" y="63648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CustomShape 17"/>
              <p:cNvSpPr/>
              <p:nvPr/>
            </p:nvSpPr>
            <p:spPr>
              <a:xfrm>
                <a:off x="6828120" y="64224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4" name="CustomShape 18"/>
              <p:cNvSpPr/>
              <p:nvPr/>
            </p:nvSpPr>
            <p:spPr>
              <a:xfrm>
                <a:off x="6984000" y="80388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5" name="Group 19"/>
            <p:cNvGrpSpPr/>
            <p:nvPr/>
          </p:nvGrpSpPr>
          <p:grpSpPr>
            <a:xfrm>
              <a:off x="8763480" y="2642040"/>
              <a:ext cx="229680" cy="241920"/>
              <a:chOff x="8763480" y="2642040"/>
              <a:chExt cx="229680" cy="241920"/>
            </a:xfrm>
          </p:grpSpPr>
          <p:sp>
            <p:nvSpPr>
              <p:cNvPr id="1316" name="CustomShape 20"/>
              <p:cNvSpPr/>
              <p:nvPr/>
            </p:nvSpPr>
            <p:spPr>
              <a:xfrm>
                <a:off x="8769600" y="280656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CustomShape 21"/>
              <p:cNvSpPr/>
              <p:nvPr/>
            </p:nvSpPr>
            <p:spPr>
              <a:xfrm>
                <a:off x="8922240" y="264204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CustomShape 22"/>
              <p:cNvSpPr/>
              <p:nvPr/>
            </p:nvSpPr>
            <p:spPr>
              <a:xfrm>
                <a:off x="8763480" y="264780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CustomShape 23"/>
              <p:cNvSpPr/>
              <p:nvPr/>
            </p:nvSpPr>
            <p:spPr>
              <a:xfrm>
                <a:off x="8919360" y="280944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0" name="Group 24"/>
            <p:cNvGrpSpPr/>
            <p:nvPr/>
          </p:nvGrpSpPr>
          <p:grpSpPr>
            <a:xfrm>
              <a:off x="8641800" y="4268160"/>
              <a:ext cx="230040" cy="200880"/>
              <a:chOff x="8641800" y="4268160"/>
              <a:chExt cx="230040" cy="200880"/>
            </a:xfrm>
          </p:grpSpPr>
          <p:sp>
            <p:nvSpPr>
              <p:cNvPr id="1321" name="CustomShape 25"/>
              <p:cNvSpPr/>
              <p:nvPr/>
            </p:nvSpPr>
            <p:spPr>
              <a:xfrm rot="5400000">
                <a:off x="882504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26"/>
              <p:cNvSpPr/>
              <p:nvPr/>
            </p:nvSpPr>
            <p:spPr>
              <a:xfrm rot="5400000">
                <a:off x="866268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CustomShape 27"/>
              <p:cNvSpPr/>
              <p:nvPr/>
            </p:nvSpPr>
            <p:spPr>
              <a:xfrm rot="5400000">
                <a:off x="8768520" y="4416120"/>
                <a:ext cx="59760" cy="4176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28"/>
              <p:cNvSpPr/>
              <p:nvPr/>
            </p:nvSpPr>
            <p:spPr>
              <a:xfrm rot="5400000">
                <a:off x="8686440" y="4416840"/>
                <a:ext cx="60840" cy="4356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29"/>
              <p:cNvSpPr/>
              <p:nvPr/>
            </p:nvSpPr>
            <p:spPr>
              <a:xfrm rot="5400000">
                <a:off x="8688240" y="4278240"/>
                <a:ext cx="52560" cy="4176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30"/>
              <p:cNvSpPr/>
              <p:nvPr/>
            </p:nvSpPr>
            <p:spPr>
              <a:xfrm rot="5400000">
                <a:off x="8772480" y="4272480"/>
                <a:ext cx="51120" cy="4212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7" name="Group 31"/>
            <p:cNvGrpSpPr/>
            <p:nvPr/>
          </p:nvGrpSpPr>
          <p:grpSpPr>
            <a:xfrm>
              <a:off x="7339680" y="1833120"/>
              <a:ext cx="238680" cy="239040"/>
              <a:chOff x="7339680" y="1833120"/>
              <a:chExt cx="238680" cy="239040"/>
            </a:xfrm>
          </p:grpSpPr>
          <p:sp>
            <p:nvSpPr>
              <p:cNvPr id="1328" name="CustomShape 32"/>
              <p:cNvSpPr/>
              <p:nvPr/>
            </p:nvSpPr>
            <p:spPr>
              <a:xfrm rot="18900000">
                <a:off x="7437960" y="2006640"/>
                <a:ext cx="47520" cy="5688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33"/>
              <p:cNvSpPr/>
              <p:nvPr/>
            </p:nvSpPr>
            <p:spPr>
              <a:xfrm rot="18900000">
                <a:off x="7432200" y="1841400"/>
                <a:ext cx="47520" cy="5652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34"/>
              <p:cNvSpPr/>
              <p:nvPr/>
            </p:nvSpPr>
            <p:spPr>
              <a:xfrm rot="18900000">
                <a:off x="7349400" y="192564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35"/>
              <p:cNvSpPr/>
              <p:nvPr/>
            </p:nvSpPr>
            <p:spPr>
              <a:xfrm rot="18900000">
                <a:off x="7514640" y="192852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2" name="Group 36"/>
            <p:cNvGrpSpPr/>
            <p:nvPr/>
          </p:nvGrpSpPr>
          <p:grpSpPr>
            <a:xfrm>
              <a:off x="6800040" y="0"/>
              <a:ext cx="984240" cy="1664640"/>
              <a:chOff x="6800040" y="0"/>
              <a:chExt cx="984240" cy="1664640"/>
            </a:xfrm>
          </p:grpSpPr>
          <p:sp>
            <p:nvSpPr>
              <p:cNvPr id="1333" name="CustomShape 37"/>
              <p:cNvSpPr/>
              <p:nvPr/>
            </p:nvSpPr>
            <p:spPr>
              <a:xfrm>
                <a:off x="6800040" y="680400"/>
                <a:ext cx="984240" cy="9842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CustomShape 38"/>
              <p:cNvSpPr/>
              <p:nvPr/>
            </p:nvSpPr>
            <p:spPr>
              <a:xfrm>
                <a:off x="6949440" y="829800"/>
                <a:ext cx="685440" cy="6854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35" name="Group 39"/>
              <p:cNvGrpSpPr/>
              <p:nvPr/>
            </p:nvGrpSpPr>
            <p:grpSpPr>
              <a:xfrm>
                <a:off x="7068600" y="0"/>
                <a:ext cx="479160" cy="1395360"/>
                <a:chOff x="7068600" y="0"/>
                <a:chExt cx="479160" cy="1395360"/>
              </a:xfrm>
            </p:grpSpPr>
            <p:grpSp>
              <p:nvGrpSpPr>
                <p:cNvPr id="1336" name="Group 40"/>
                <p:cNvGrpSpPr/>
                <p:nvPr/>
              </p:nvGrpSpPr>
              <p:grpSpPr>
                <a:xfrm>
                  <a:off x="7068600" y="554040"/>
                  <a:ext cx="479160" cy="841320"/>
                  <a:chOff x="7068600" y="554040"/>
                  <a:chExt cx="479160" cy="841320"/>
                </a:xfrm>
              </p:grpSpPr>
              <p:sp>
                <p:nvSpPr>
                  <p:cNvPr id="1337" name="CustomShape 41"/>
                  <p:cNvSpPr/>
                  <p:nvPr/>
                </p:nvSpPr>
                <p:spPr>
                  <a:xfrm>
                    <a:off x="7205760" y="560160"/>
                    <a:ext cx="207000" cy="213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2080" h="208143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38" name="CustomShape 42"/>
                  <p:cNvSpPr/>
                  <p:nvPr/>
                </p:nvSpPr>
                <p:spPr>
                  <a:xfrm>
                    <a:off x="7083720" y="774000"/>
                    <a:ext cx="45612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4195" h="592827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39" name="CustomShape 43"/>
                  <p:cNvSpPr/>
                  <p:nvPr/>
                </p:nvSpPr>
                <p:spPr>
                  <a:xfrm>
                    <a:off x="7068600" y="554040"/>
                    <a:ext cx="479160" cy="841320"/>
                  </a:xfrm>
                  <a:custGeom>
                    <a:avLst/>
                    <a:gdLst/>
                    <a:ahLst/>
                    <a:rect l="l" t="t" r="r" b="b"/>
                    <a:pathLst>
                      <a:path w="466728" h="818636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40" name="CustomShape 44"/>
                <p:cNvSpPr/>
                <p:nvPr/>
              </p:nvSpPr>
              <p:spPr>
                <a:xfrm>
                  <a:off x="7302960" y="0"/>
                  <a:ext cx="17280" cy="5594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41" name="CustomShape 45"/>
              <p:cNvSpPr/>
              <p:nvPr/>
            </p:nvSpPr>
            <p:spPr>
              <a:xfrm>
                <a:off x="7142760" y="1162800"/>
                <a:ext cx="122040" cy="147960"/>
              </a:xfrm>
              <a:custGeom>
                <a:avLst/>
                <a:gdLst/>
                <a:ahLst/>
                <a:rect l="l" t="t" r="r" b="b"/>
                <a:pathLst>
                  <a:path w="4784" h="5799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2" name="Group 46"/>
            <p:cNvGrpSpPr/>
            <p:nvPr/>
          </p:nvGrpSpPr>
          <p:grpSpPr>
            <a:xfrm>
              <a:off x="8330040" y="0"/>
              <a:ext cx="851040" cy="2640240"/>
              <a:chOff x="8330040" y="0"/>
              <a:chExt cx="851040" cy="2640240"/>
            </a:xfrm>
          </p:grpSpPr>
          <p:grpSp>
            <p:nvGrpSpPr>
              <p:cNvPr id="1343" name="Group 47"/>
              <p:cNvGrpSpPr/>
              <p:nvPr/>
            </p:nvGrpSpPr>
            <p:grpSpPr>
              <a:xfrm>
                <a:off x="8330040" y="1789200"/>
                <a:ext cx="851040" cy="851040"/>
                <a:chOff x="8330040" y="1789200"/>
                <a:chExt cx="851040" cy="851040"/>
              </a:xfrm>
            </p:grpSpPr>
            <p:sp>
              <p:nvSpPr>
                <p:cNvPr id="1344" name="CustomShape 48"/>
                <p:cNvSpPr/>
                <p:nvPr/>
              </p:nvSpPr>
              <p:spPr>
                <a:xfrm>
                  <a:off x="8330040" y="1789200"/>
                  <a:ext cx="851040" cy="85104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5" name="CustomShape 49"/>
                <p:cNvSpPr/>
                <p:nvPr/>
              </p:nvSpPr>
              <p:spPr>
                <a:xfrm>
                  <a:off x="8459280" y="1918080"/>
                  <a:ext cx="592560" cy="59256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46" name="Group 50"/>
              <p:cNvGrpSpPr/>
              <p:nvPr/>
            </p:nvGrpSpPr>
            <p:grpSpPr>
              <a:xfrm>
                <a:off x="8512200" y="0"/>
                <a:ext cx="491040" cy="2458800"/>
                <a:chOff x="8512200" y="0"/>
                <a:chExt cx="491040" cy="2458800"/>
              </a:xfrm>
            </p:grpSpPr>
            <p:grpSp>
              <p:nvGrpSpPr>
                <p:cNvPr id="1347" name="Group 51"/>
                <p:cNvGrpSpPr/>
                <p:nvPr/>
              </p:nvGrpSpPr>
              <p:grpSpPr>
                <a:xfrm>
                  <a:off x="8512200" y="0"/>
                  <a:ext cx="491040" cy="2458800"/>
                  <a:chOff x="8512200" y="0"/>
                  <a:chExt cx="491040" cy="2458800"/>
                </a:xfrm>
              </p:grpSpPr>
              <p:grpSp>
                <p:nvGrpSpPr>
                  <p:cNvPr id="1348" name="Group 52"/>
                  <p:cNvGrpSpPr/>
                  <p:nvPr/>
                </p:nvGrpSpPr>
                <p:grpSpPr>
                  <a:xfrm>
                    <a:off x="8512200" y="1803240"/>
                    <a:ext cx="491040" cy="655560"/>
                    <a:chOff x="8512200" y="1803240"/>
                    <a:chExt cx="491040" cy="655560"/>
                  </a:xfrm>
                </p:grpSpPr>
                <p:sp>
                  <p:nvSpPr>
                    <p:cNvPr id="1349" name="CustomShape 53"/>
                    <p:cNvSpPr/>
                    <p:nvPr/>
                  </p:nvSpPr>
                  <p:spPr>
                    <a:xfrm>
                      <a:off x="8659800" y="1819440"/>
                      <a:ext cx="183600" cy="172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79593" h="168416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50" name="CustomShape 54"/>
                    <p:cNvSpPr/>
                    <p:nvPr/>
                  </p:nvSpPr>
                  <p:spPr>
                    <a:xfrm>
                      <a:off x="8523360" y="1976760"/>
                      <a:ext cx="465840" cy="474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53667" h="46204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51" name="CustomShape 55"/>
                    <p:cNvSpPr/>
                    <p:nvPr/>
                  </p:nvSpPr>
                  <p:spPr>
                    <a:xfrm>
                      <a:off x="8512200" y="1803240"/>
                      <a:ext cx="491040" cy="655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78297" h="638209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352" name="CustomShape 56"/>
                  <p:cNvSpPr/>
                  <p:nvPr/>
                </p:nvSpPr>
                <p:spPr>
                  <a:xfrm>
                    <a:off x="8746920" y="0"/>
                    <a:ext cx="17280" cy="18086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53" name="CustomShape 57"/>
                <p:cNvSpPr/>
                <p:nvPr/>
              </p:nvSpPr>
              <p:spPr>
                <a:xfrm>
                  <a:off x="8614080" y="2318760"/>
                  <a:ext cx="99720" cy="62280"/>
                </a:xfrm>
                <a:custGeom>
                  <a:avLst/>
                  <a:gdLst/>
                  <a:ahLst/>
                  <a:rect l="l" t="t" r="r" b="b"/>
                  <a:pathLst>
                    <a:path w="3914" h="2465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4" name="CustomShape 58"/>
                <p:cNvSpPr/>
                <p:nvPr/>
              </p:nvSpPr>
              <p:spPr>
                <a:xfrm>
                  <a:off x="8582400" y="2236680"/>
                  <a:ext cx="8280" cy="19440"/>
                </a:xfrm>
                <a:custGeom>
                  <a:avLst/>
                  <a:gdLst/>
                  <a:ahLst/>
                  <a:rect l="l" t="t" r="r" b="b"/>
                  <a:pathLst>
                    <a:path w="363" h="798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55" name="Group 59"/>
            <p:cNvGrpSpPr/>
            <p:nvPr/>
          </p:nvGrpSpPr>
          <p:grpSpPr>
            <a:xfrm>
              <a:off x="7811640" y="0"/>
              <a:ext cx="491040" cy="1836720"/>
              <a:chOff x="7811640" y="0"/>
              <a:chExt cx="491040" cy="1836720"/>
            </a:xfrm>
          </p:grpSpPr>
          <p:grpSp>
            <p:nvGrpSpPr>
              <p:cNvPr id="1356" name="Group 60"/>
              <p:cNvGrpSpPr/>
              <p:nvPr/>
            </p:nvGrpSpPr>
            <p:grpSpPr>
              <a:xfrm>
                <a:off x="7811640" y="1345680"/>
                <a:ext cx="491040" cy="491040"/>
                <a:chOff x="7811640" y="1345680"/>
                <a:chExt cx="491040" cy="491040"/>
              </a:xfrm>
            </p:grpSpPr>
            <p:sp>
              <p:nvSpPr>
                <p:cNvPr id="1357" name="CustomShape 61"/>
                <p:cNvSpPr/>
                <p:nvPr/>
              </p:nvSpPr>
              <p:spPr>
                <a:xfrm>
                  <a:off x="7811640" y="1345680"/>
                  <a:ext cx="491040" cy="49104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8" name="CustomShape 62"/>
                <p:cNvSpPr/>
                <p:nvPr/>
              </p:nvSpPr>
              <p:spPr>
                <a:xfrm>
                  <a:off x="7886520" y="1420200"/>
                  <a:ext cx="342000" cy="34200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59" name="Group 63"/>
              <p:cNvGrpSpPr/>
              <p:nvPr/>
            </p:nvGrpSpPr>
            <p:grpSpPr>
              <a:xfrm>
                <a:off x="7979040" y="0"/>
                <a:ext cx="170280" cy="1706400"/>
                <a:chOff x="7979040" y="0"/>
                <a:chExt cx="170280" cy="1706400"/>
              </a:xfrm>
            </p:grpSpPr>
            <p:grpSp>
              <p:nvGrpSpPr>
                <p:cNvPr id="1360" name="Group 64"/>
                <p:cNvGrpSpPr/>
                <p:nvPr/>
              </p:nvGrpSpPr>
              <p:grpSpPr>
                <a:xfrm>
                  <a:off x="7979040" y="0"/>
                  <a:ext cx="170280" cy="1706400"/>
                  <a:chOff x="7979040" y="0"/>
                  <a:chExt cx="170280" cy="1706400"/>
                </a:xfrm>
              </p:grpSpPr>
              <p:grpSp>
                <p:nvGrpSpPr>
                  <p:cNvPr id="1361" name="Group 65"/>
                  <p:cNvGrpSpPr/>
                  <p:nvPr/>
                </p:nvGrpSpPr>
                <p:grpSpPr>
                  <a:xfrm>
                    <a:off x="7979040" y="1346400"/>
                    <a:ext cx="170280" cy="360000"/>
                    <a:chOff x="7979040" y="1346400"/>
                    <a:chExt cx="170280" cy="360000"/>
                  </a:xfrm>
                </p:grpSpPr>
                <p:sp>
                  <p:nvSpPr>
                    <p:cNvPr id="1362" name="CustomShape 66"/>
                    <p:cNvSpPr/>
                    <p:nvPr/>
                  </p:nvSpPr>
                  <p:spPr>
                    <a:xfrm>
                      <a:off x="7999200" y="1352880"/>
                      <a:ext cx="122040" cy="119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9489" h="117177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63" name="CustomShape 67"/>
                    <p:cNvSpPr/>
                    <p:nvPr/>
                  </p:nvSpPr>
                  <p:spPr>
                    <a:xfrm>
                      <a:off x="7986960" y="1473480"/>
                      <a:ext cx="154080" cy="226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661" h="221107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64" name="CustomShape 68"/>
                    <p:cNvSpPr/>
                    <p:nvPr/>
                  </p:nvSpPr>
                  <p:spPr>
                    <a:xfrm>
                      <a:off x="7979040" y="1346400"/>
                      <a:ext cx="170280" cy="360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6690" h="350998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365" name="CustomShape 69"/>
                  <p:cNvSpPr/>
                  <p:nvPr/>
                </p:nvSpPr>
                <p:spPr>
                  <a:xfrm>
                    <a:off x="8051760" y="0"/>
                    <a:ext cx="17280" cy="1352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66" name="CustomShape 70"/>
                <p:cNvSpPr/>
                <p:nvPr/>
              </p:nvSpPr>
              <p:spPr>
                <a:xfrm>
                  <a:off x="8028000" y="1626840"/>
                  <a:ext cx="27000" cy="28800"/>
                </a:xfrm>
                <a:custGeom>
                  <a:avLst/>
                  <a:gdLst/>
                  <a:ahLst/>
                  <a:rect l="l" t="t" r="r" b="b"/>
                  <a:pathLst>
                    <a:path w="1088" h="116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67" name="Group 71"/>
            <p:cNvGrpSpPr/>
            <p:nvPr/>
          </p:nvGrpSpPr>
          <p:grpSpPr>
            <a:xfrm>
              <a:off x="8019000" y="0"/>
              <a:ext cx="808920" cy="4469040"/>
              <a:chOff x="8019000" y="0"/>
              <a:chExt cx="808920" cy="4469040"/>
            </a:xfrm>
          </p:grpSpPr>
          <p:grpSp>
            <p:nvGrpSpPr>
              <p:cNvPr id="1368" name="Group 72"/>
              <p:cNvGrpSpPr/>
              <p:nvPr/>
            </p:nvGrpSpPr>
            <p:grpSpPr>
              <a:xfrm>
                <a:off x="8019000" y="3404160"/>
                <a:ext cx="808920" cy="1064880"/>
                <a:chOff x="8019000" y="3404160"/>
                <a:chExt cx="808920" cy="1064880"/>
              </a:xfrm>
            </p:grpSpPr>
            <p:sp>
              <p:nvSpPr>
                <p:cNvPr id="1369" name="CustomShape 73"/>
                <p:cNvSpPr/>
                <p:nvPr/>
              </p:nvSpPr>
              <p:spPr>
                <a:xfrm>
                  <a:off x="8019000" y="3404160"/>
                  <a:ext cx="808920" cy="106488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0" name="CustomShape 74"/>
                <p:cNvSpPr/>
                <p:nvPr/>
              </p:nvSpPr>
              <p:spPr>
                <a:xfrm>
                  <a:off x="8141760" y="3565800"/>
                  <a:ext cx="563400" cy="74160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71" name="Group 75"/>
              <p:cNvGrpSpPr/>
              <p:nvPr/>
            </p:nvGrpSpPr>
            <p:grpSpPr>
              <a:xfrm>
                <a:off x="8278560" y="0"/>
                <a:ext cx="281520" cy="4263480"/>
                <a:chOff x="8278560" y="0"/>
                <a:chExt cx="281520" cy="4263480"/>
              </a:xfrm>
            </p:grpSpPr>
            <p:grpSp>
              <p:nvGrpSpPr>
                <p:cNvPr id="1372" name="Group 76"/>
                <p:cNvGrpSpPr/>
                <p:nvPr/>
              </p:nvGrpSpPr>
              <p:grpSpPr>
                <a:xfrm>
                  <a:off x="8278560" y="0"/>
                  <a:ext cx="281520" cy="4263480"/>
                  <a:chOff x="8278560" y="0"/>
                  <a:chExt cx="281520" cy="4263480"/>
                </a:xfrm>
              </p:grpSpPr>
              <p:grpSp>
                <p:nvGrpSpPr>
                  <p:cNvPr id="1373" name="Group 77"/>
                  <p:cNvGrpSpPr/>
                  <p:nvPr/>
                </p:nvGrpSpPr>
                <p:grpSpPr>
                  <a:xfrm>
                    <a:off x="8278560" y="3389760"/>
                    <a:ext cx="281520" cy="873720"/>
                    <a:chOff x="8278560" y="3389760"/>
                    <a:chExt cx="281520" cy="873720"/>
                  </a:xfrm>
                </p:grpSpPr>
                <p:sp>
                  <p:nvSpPr>
                    <p:cNvPr id="1374" name="CustomShape 78"/>
                    <p:cNvSpPr/>
                    <p:nvPr/>
                  </p:nvSpPr>
                  <p:spPr>
                    <a:xfrm>
                      <a:off x="8283960" y="3601800"/>
                      <a:ext cx="268200" cy="654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1578" h="637356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75" name="CustomShape 79"/>
                    <p:cNvSpPr/>
                    <p:nvPr/>
                  </p:nvSpPr>
                  <p:spPr>
                    <a:xfrm>
                      <a:off x="8337240" y="3396600"/>
                      <a:ext cx="163800" cy="201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0096" h="197298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76" name="CustomShape 80"/>
                    <p:cNvSpPr/>
                    <p:nvPr/>
                  </p:nvSpPr>
                  <p:spPr>
                    <a:xfrm>
                      <a:off x="8278560" y="3389760"/>
                      <a:ext cx="281520" cy="87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4793" h="850085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377" name="CustomShape 81"/>
                  <p:cNvSpPr/>
                  <p:nvPr/>
                </p:nvSpPr>
                <p:spPr>
                  <a:xfrm>
                    <a:off x="8412840" y="0"/>
                    <a:ext cx="17280" cy="3395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78" name="CustomShape 82"/>
                <p:cNvSpPr/>
                <p:nvPr/>
              </p:nvSpPr>
              <p:spPr>
                <a:xfrm>
                  <a:off x="8321760" y="4074840"/>
                  <a:ext cx="77400" cy="138960"/>
                </a:xfrm>
                <a:custGeom>
                  <a:avLst/>
                  <a:gdLst/>
                  <a:ahLst/>
                  <a:rect l="l" t="t" r="r" b="b"/>
                  <a:pathLst>
                    <a:path w="3044" h="5437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9" name="CustomShape 83"/>
                <p:cNvSpPr/>
                <p:nvPr/>
              </p:nvSpPr>
              <p:spPr>
                <a:xfrm>
                  <a:off x="8321760" y="3987000"/>
                  <a:ext cx="720" cy="21240"/>
                </a:xfrm>
                <a:custGeom>
                  <a:avLst/>
                  <a:gdLst/>
                  <a:ahLst/>
                  <a:rect l="l" t="t" r="r" b="b"/>
                  <a:pathLst>
                    <a:path w="73" h="87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80" name="Group 84"/>
            <p:cNvGrpSpPr/>
            <p:nvPr/>
          </p:nvGrpSpPr>
          <p:grpSpPr>
            <a:xfrm>
              <a:off x="7184880" y="0"/>
              <a:ext cx="984240" cy="3904920"/>
              <a:chOff x="7184880" y="0"/>
              <a:chExt cx="984240" cy="3904920"/>
            </a:xfrm>
          </p:grpSpPr>
          <p:grpSp>
            <p:nvGrpSpPr>
              <p:cNvPr id="1381" name="Group 85"/>
              <p:cNvGrpSpPr/>
              <p:nvPr/>
            </p:nvGrpSpPr>
            <p:grpSpPr>
              <a:xfrm>
                <a:off x="7184880" y="2920680"/>
                <a:ext cx="984240" cy="984240"/>
                <a:chOff x="7184880" y="2920680"/>
                <a:chExt cx="984240" cy="984240"/>
              </a:xfrm>
            </p:grpSpPr>
            <p:sp>
              <p:nvSpPr>
                <p:cNvPr id="1382" name="CustomShape 86"/>
                <p:cNvSpPr/>
                <p:nvPr/>
              </p:nvSpPr>
              <p:spPr>
                <a:xfrm>
                  <a:off x="7184880" y="2920680"/>
                  <a:ext cx="984240" cy="9842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3" name="CustomShape 87"/>
                <p:cNvSpPr/>
                <p:nvPr/>
              </p:nvSpPr>
              <p:spPr>
                <a:xfrm>
                  <a:off x="7334280" y="3070080"/>
                  <a:ext cx="685440" cy="6854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84" name="Group 88"/>
              <p:cNvGrpSpPr/>
              <p:nvPr/>
            </p:nvGrpSpPr>
            <p:grpSpPr>
              <a:xfrm>
                <a:off x="7396920" y="0"/>
                <a:ext cx="545400" cy="3628080"/>
                <a:chOff x="7396920" y="0"/>
                <a:chExt cx="545400" cy="3628080"/>
              </a:xfrm>
            </p:grpSpPr>
            <p:grpSp>
              <p:nvGrpSpPr>
                <p:cNvPr id="1385" name="Group 89"/>
                <p:cNvGrpSpPr/>
                <p:nvPr/>
              </p:nvGrpSpPr>
              <p:grpSpPr>
                <a:xfrm>
                  <a:off x="7396920" y="0"/>
                  <a:ext cx="545400" cy="3628080"/>
                  <a:chOff x="7396920" y="0"/>
                  <a:chExt cx="545400" cy="3628080"/>
                </a:xfrm>
              </p:grpSpPr>
              <p:grpSp>
                <p:nvGrpSpPr>
                  <p:cNvPr id="1386" name="Group 90"/>
                  <p:cNvGrpSpPr/>
                  <p:nvPr/>
                </p:nvGrpSpPr>
                <p:grpSpPr>
                  <a:xfrm>
                    <a:off x="7396920" y="2674080"/>
                    <a:ext cx="545400" cy="954000"/>
                    <a:chOff x="7396920" y="2674080"/>
                    <a:chExt cx="545400" cy="954000"/>
                  </a:xfrm>
                </p:grpSpPr>
                <p:sp>
                  <p:nvSpPr>
                    <p:cNvPr id="1387" name="CustomShape 91"/>
                    <p:cNvSpPr/>
                    <p:nvPr/>
                  </p:nvSpPr>
                  <p:spPr>
                    <a:xfrm>
                      <a:off x="7405920" y="2903040"/>
                      <a:ext cx="524880" cy="51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0950" h="500199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88" name="CustomShape 92"/>
                    <p:cNvSpPr/>
                    <p:nvPr/>
                  </p:nvSpPr>
                  <p:spPr>
                    <a:xfrm>
                      <a:off x="7427160" y="3395520"/>
                      <a:ext cx="502200" cy="219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88949" h="21462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89" name="CustomShape 93"/>
                    <p:cNvSpPr/>
                    <p:nvPr/>
                  </p:nvSpPr>
                  <p:spPr>
                    <a:xfrm>
                      <a:off x="7565400" y="2680560"/>
                      <a:ext cx="225360" cy="240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9884" h="234649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90" name="CustomShape 94"/>
                    <p:cNvSpPr/>
                    <p:nvPr/>
                  </p:nvSpPr>
                  <p:spPr>
                    <a:xfrm>
                      <a:off x="7396920" y="2674080"/>
                      <a:ext cx="545400" cy="954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30958" h="928227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391" name="CustomShape 95"/>
                  <p:cNvSpPr/>
                  <p:nvPr/>
                </p:nvSpPr>
                <p:spPr>
                  <a:xfrm>
                    <a:off x="7669440" y="0"/>
                    <a:ext cx="17280" cy="26798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92" name="CustomShape 96"/>
                <p:cNvSpPr/>
                <p:nvPr/>
              </p:nvSpPr>
              <p:spPr>
                <a:xfrm>
                  <a:off x="7514280" y="3491640"/>
                  <a:ext cx="123840" cy="75240"/>
                </a:xfrm>
                <a:custGeom>
                  <a:avLst/>
                  <a:gdLst/>
                  <a:ahLst/>
                  <a:rect l="l" t="t" r="r" b="b"/>
                  <a:pathLst>
                    <a:path w="4857" h="2972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93" name="Group 97"/>
            <p:cNvGrpSpPr/>
            <p:nvPr/>
          </p:nvGrpSpPr>
          <p:grpSpPr>
            <a:xfrm>
              <a:off x="7192800" y="3730320"/>
              <a:ext cx="147600" cy="168840"/>
              <a:chOff x="7192800" y="3730320"/>
              <a:chExt cx="147600" cy="168840"/>
            </a:xfrm>
          </p:grpSpPr>
          <p:sp>
            <p:nvSpPr>
              <p:cNvPr id="1394" name="CustomShape 98"/>
              <p:cNvSpPr/>
              <p:nvPr/>
            </p:nvSpPr>
            <p:spPr>
              <a:xfrm>
                <a:off x="7255080" y="373032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5" name="CustomShape 99"/>
              <p:cNvSpPr/>
              <p:nvPr/>
            </p:nvSpPr>
            <p:spPr>
              <a:xfrm>
                <a:off x="7255080" y="384984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6" name="CustomShape 100"/>
              <p:cNvSpPr/>
              <p:nvPr/>
            </p:nvSpPr>
            <p:spPr>
              <a:xfrm>
                <a:off x="7295040" y="3769200"/>
                <a:ext cx="43560" cy="3060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7" name="CustomShape 101"/>
              <p:cNvSpPr/>
              <p:nvPr/>
            </p:nvSpPr>
            <p:spPr>
              <a:xfrm>
                <a:off x="7295760" y="3828240"/>
                <a:ext cx="44640" cy="3204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8" name="CustomShape 102"/>
              <p:cNvSpPr/>
              <p:nvPr/>
            </p:nvSpPr>
            <p:spPr>
              <a:xfrm>
                <a:off x="7196400" y="3830760"/>
                <a:ext cx="38520" cy="3060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9" name="CustomShape 103"/>
              <p:cNvSpPr/>
              <p:nvPr/>
            </p:nvSpPr>
            <p:spPr>
              <a:xfrm>
                <a:off x="7192800" y="37692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00" name="Group 104"/>
          <p:cNvGrpSpPr/>
          <p:nvPr/>
        </p:nvGrpSpPr>
        <p:grpSpPr>
          <a:xfrm>
            <a:off x="278640" y="823680"/>
            <a:ext cx="287640" cy="329400"/>
            <a:chOff x="278640" y="823680"/>
            <a:chExt cx="287640" cy="329400"/>
          </a:xfrm>
        </p:grpSpPr>
        <p:sp>
          <p:nvSpPr>
            <p:cNvPr id="1401" name="CustomShape 105"/>
            <p:cNvSpPr/>
            <p:nvPr/>
          </p:nvSpPr>
          <p:spPr>
            <a:xfrm>
              <a:off x="399600" y="8236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106"/>
            <p:cNvSpPr/>
            <p:nvPr/>
          </p:nvSpPr>
          <p:spPr>
            <a:xfrm>
              <a:off x="399600" y="1055880"/>
              <a:ext cx="37080" cy="97200"/>
            </a:xfrm>
            <a:custGeom>
              <a:avLst/>
              <a:gdLst/>
              <a:ahLst/>
              <a:rect l="l" t="t" r="r" b="b"/>
              <a:pathLst>
                <a:path w="20839" h="53711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107"/>
            <p:cNvSpPr/>
            <p:nvPr/>
          </p:nvSpPr>
          <p:spPr>
            <a:xfrm>
              <a:off x="477000" y="899280"/>
              <a:ext cx="85680" cy="60120"/>
            </a:xfrm>
            <a:custGeom>
              <a:avLst/>
              <a:gdLst/>
              <a:ahLst/>
              <a:rect l="l" t="t" r="r" b="b"/>
              <a:pathLst>
                <a:path w="47570" h="33554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CustomShape 108"/>
            <p:cNvSpPr/>
            <p:nvPr/>
          </p:nvSpPr>
          <p:spPr>
            <a:xfrm>
              <a:off x="478800" y="1014120"/>
              <a:ext cx="87480" cy="63000"/>
            </a:xfrm>
            <a:custGeom>
              <a:avLst/>
              <a:gdLst/>
              <a:ahLst/>
              <a:rect l="l" t="t" r="r" b="b"/>
              <a:pathLst>
                <a:path w="48391" h="35006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CustomShape 109"/>
            <p:cNvSpPr/>
            <p:nvPr/>
          </p:nvSpPr>
          <p:spPr>
            <a:xfrm>
              <a:off x="285840" y="1019160"/>
              <a:ext cx="75600" cy="60120"/>
            </a:xfrm>
            <a:custGeom>
              <a:avLst/>
              <a:gdLst/>
              <a:ahLst/>
              <a:rect l="l" t="t" r="r" b="b"/>
              <a:pathLst>
                <a:path w="42019" h="33548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CustomShape 110"/>
            <p:cNvSpPr/>
            <p:nvPr/>
          </p:nvSpPr>
          <p:spPr>
            <a:xfrm>
              <a:off x="278640" y="899280"/>
              <a:ext cx="73440" cy="60480"/>
            </a:xfrm>
            <a:custGeom>
              <a:avLst/>
              <a:gdLst/>
              <a:ahLst/>
              <a:rect l="l" t="t" r="r" b="b"/>
              <a:pathLst>
                <a:path w="40843" h="33781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7" name="PlaceHolder 1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08" name="PlaceHolder 1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roup 1"/>
          <p:cNvGrpSpPr/>
          <p:nvPr/>
        </p:nvGrpSpPr>
        <p:grpSpPr>
          <a:xfrm>
            <a:off x="6800040" y="0"/>
            <a:ext cx="2381040" cy="4609440"/>
            <a:chOff x="6800040" y="0"/>
            <a:chExt cx="2381040" cy="4609440"/>
          </a:xfrm>
        </p:grpSpPr>
        <p:grpSp>
          <p:nvGrpSpPr>
            <p:cNvPr id="1446" name="Group 2"/>
            <p:cNvGrpSpPr/>
            <p:nvPr/>
          </p:nvGrpSpPr>
          <p:grpSpPr>
            <a:xfrm>
              <a:off x="7737840" y="0"/>
              <a:ext cx="447480" cy="4609440"/>
              <a:chOff x="7737840" y="0"/>
              <a:chExt cx="447480" cy="4609440"/>
            </a:xfrm>
          </p:grpSpPr>
          <p:sp>
            <p:nvSpPr>
              <p:cNvPr id="1447" name="CustomShape 3"/>
              <p:cNvSpPr/>
              <p:nvPr/>
            </p:nvSpPr>
            <p:spPr>
              <a:xfrm>
                <a:off x="7737840" y="4017600"/>
                <a:ext cx="447480" cy="591840"/>
              </a:xfrm>
              <a:custGeom>
                <a:avLst/>
                <a:gdLst/>
                <a:ahLst/>
                <a:rect l="l" t="t" r="r" b="b"/>
                <a:pathLst>
                  <a:path w="476555" h="629711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CustomShape 4"/>
              <p:cNvSpPr/>
              <p:nvPr/>
            </p:nvSpPr>
            <p:spPr>
              <a:xfrm>
                <a:off x="7952400" y="0"/>
                <a:ext cx="15480" cy="40197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9" name="Group 5"/>
            <p:cNvGrpSpPr/>
            <p:nvPr/>
          </p:nvGrpSpPr>
          <p:grpSpPr>
            <a:xfrm>
              <a:off x="8636760" y="0"/>
              <a:ext cx="381240" cy="1449000"/>
              <a:chOff x="8636760" y="0"/>
              <a:chExt cx="381240" cy="1449000"/>
            </a:xfrm>
          </p:grpSpPr>
          <p:sp>
            <p:nvSpPr>
              <p:cNvPr id="1450" name="CustomShape 6"/>
              <p:cNvSpPr/>
              <p:nvPr/>
            </p:nvSpPr>
            <p:spPr>
              <a:xfrm>
                <a:off x="8636760" y="517320"/>
                <a:ext cx="381240" cy="931680"/>
              </a:xfrm>
              <a:custGeom>
                <a:avLst/>
                <a:gdLst/>
                <a:ahLst/>
                <a:rect l="l" t="t" r="r" b="b"/>
                <a:pathLst>
                  <a:path w="406190" h="990908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CustomShape 7"/>
              <p:cNvSpPr/>
              <p:nvPr/>
            </p:nvSpPr>
            <p:spPr>
              <a:xfrm>
                <a:off x="8821080" y="0"/>
                <a:ext cx="15480" cy="519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2" name="Group 8"/>
            <p:cNvGrpSpPr/>
            <p:nvPr/>
          </p:nvGrpSpPr>
          <p:grpSpPr>
            <a:xfrm>
              <a:off x="8035560" y="0"/>
              <a:ext cx="438120" cy="2682000"/>
              <a:chOff x="8035560" y="0"/>
              <a:chExt cx="438120" cy="2682000"/>
            </a:xfrm>
          </p:grpSpPr>
          <p:sp>
            <p:nvSpPr>
              <p:cNvPr id="1453" name="CustomShape 9"/>
              <p:cNvSpPr/>
              <p:nvPr/>
            </p:nvSpPr>
            <p:spPr>
              <a:xfrm>
                <a:off x="8035560" y="1912320"/>
                <a:ext cx="438120" cy="769680"/>
              </a:xfrm>
              <a:custGeom>
                <a:avLst/>
                <a:gdLst/>
                <a:ahLst/>
                <a:rect l="l" t="t" r="r" b="b"/>
                <a:pathLst>
                  <a:path w="466512" h="818636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CustomShape 10"/>
              <p:cNvSpPr/>
              <p:nvPr/>
            </p:nvSpPr>
            <p:spPr>
              <a:xfrm>
                <a:off x="8246520" y="0"/>
                <a:ext cx="15480" cy="1914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5" name="Group 11"/>
            <p:cNvGrpSpPr/>
            <p:nvPr/>
          </p:nvGrpSpPr>
          <p:grpSpPr>
            <a:xfrm>
              <a:off x="6999840" y="0"/>
              <a:ext cx="270360" cy="3306960"/>
              <a:chOff x="6999840" y="0"/>
              <a:chExt cx="270360" cy="3306960"/>
            </a:xfrm>
          </p:grpSpPr>
          <p:sp>
            <p:nvSpPr>
              <p:cNvPr id="1456" name="CustomShape 12"/>
              <p:cNvSpPr/>
              <p:nvPr/>
            </p:nvSpPr>
            <p:spPr>
              <a:xfrm>
                <a:off x="6999840" y="2507400"/>
                <a:ext cx="270360" cy="799560"/>
              </a:xfrm>
              <a:custGeom>
                <a:avLst/>
                <a:gdLst/>
                <a:ahLst/>
                <a:rect l="l" t="t" r="r" b="b"/>
                <a:pathLst>
                  <a:path w="288375" h="850309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CustomShape 13"/>
              <p:cNvSpPr/>
              <p:nvPr/>
            </p:nvSpPr>
            <p:spPr>
              <a:xfrm>
                <a:off x="7133040" y="0"/>
                <a:ext cx="15480" cy="25095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8" name="Group 14"/>
            <p:cNvGrpSpPr/>
            <p:nvPr/>
          </p:nvGrpSpPr>
          <p:grpSpPr>
            <a:xfrm>
              <a:off x="6828120" y="636480"/>
              <a:ext cx="229680" cy="241920"/>
              <a:chOff x="6828120" y="636480"/>
              <a:chExt cx="229680" cy="241920"/>
            </a:xfrm>
          </p:grpSpPr>
          <p:sp>
            <p:nvSpPr>
              <p:cNvPr id="1459" name="CustomShape 15"/>
              <p:cNvSpPr/>
              <p:nvPr/>
            </p:nvSpPr>
            <p:spPr>
              <a:xfrm>
                <a:off x="6834240" y="80100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CustomShape 16"/>
              <p:cNvSpPr/>
              <p:nvPr/>
            </p:nvSpPr>
            <p:spPr>
              <a:xfrm>
                <a:off x="6986520" y="63648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CustomShape 17"/>
              <p:cNvSpPr/>
              <p:nvPr/>
            </p:nvSpPr>
            <p:spPr>
              <a:xfrm>
                <a:off x="6828120" y="64224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CustomShape 18"/>
              <p:cNvSpPr/>
              <p:nvPr/>
            </p:nvSpPr>
            <p:spPr>
              <a:xfrm>
                <a:off x="6984000" y="80388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63" name="Group 19"/>
            <p:cNvGrpSpPr/>
            <p:nvPr/>
          </p:nvGrpSpPr>
          <p:grpSpPr>
            <a:xfrm>
              <a:off x="8763480" y="2642040"/>
              <a:ext cx="229680" cy="241920"/>
              <a:chOff x="8763480" y="2642040"/>
              <a:chExt cx="229680" cy="241920"/>
            </a:xfrm>
          </p:grpSpPr>
          <p:sp>
            <p:nvSpPr>
              <p:cNvPr id="1464" name="CustomShape 20"/>
              <p:cNvSpPr/>
              <p:nvPr/>
            </p:nvSpPr>
            <p:spPr>
              <a:xfrm>
                <a:off x="8769600" y="280656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CustomShape 21"/>
              <p:cNvSpPr/>
              <p:nvPr/>
            </p:nvSpPr>
            <p:spPr>
              <a:xfrm>
                <a:off x="8922240" y="2642040"/>
                <a:ext cx="64800" cy="7740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CustomShape 22"/>
              <p:cNvSpPr/>
              <p:nvPr/>
            </p:nvSpPr>
            <p:spPr>
              <a:xfrm>
                <a:off x="8763480" y="2647800"/>
                <a:ext cx="73800" cy="6840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CustomShape 23"/>
              <p:cNvSpPr/>
              <p:nvPr/>
            </p:nvSpPr>
            <p:spPr>
              <a:xfrm>
                <a:off x="8919360" y="2809440"/>
                <a:ext cx="73800" cy="6876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68" name="Group 24"/>
            <p:cNvGrpSpPr/>
            <p:nvPr/>
          </p:nvGrpSpPr>
          <p:grpSpPr>
            <a:xfrm>
              <a:off x="8641800" y="4268160"/>
              <a:ext cx="230040" cy="200880"/>
              <a:chOff x="8641800" y="4268160"/>
              <a:chExt cx="230040" cy="200880"/>
            </a:xfrm>
          </p:grpSpPr>
          <p:sp>
            <p:nvSpPr>
              <p:cNvPr id="1469" name="CustomShape 25"/>
              <p:cNvSpPr/>
              <p:nvPr/>
            </p:nvSpPr>
            <p:spPr>
              <a:xfrm rot="5400000">
                <a:off x="882504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CustomShape 26"/>
              <p:cNvSpPr/>
              <p:nvPr/>
            </p:nvSpPr>
            <p:spPr>
              <a:xfrm rot="5400000">
                <a:off x="8662680" y="4331520"/>
                <a:ext cx="25560" cy="6768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1" name="CustomShape 27"/>
              <p:cNvSpPr/>
              <p:nvPr/>
            </p:nvSpPr>
            <p:spPr>
              <a:xfrm rot="5400000">
                <a:off x="8768520" y="4416120"/>
                <a:ext cx="59760" cy="4176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2" name="CustomShape 28"/>
              <p:cNvSpPr/>
              <p:nvPr/>
            </p:nvSpPr>
            <p:spPr>
              <a:xfrm rot="5400000">
                <a:off x="8686440" y="4416840"/>
                <a:ext cx="60840" cy="4356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CustomShape 29"/>
              <p:cNvSpPr/>
              <p:nvPr/>
            </p:nvSpPr>
            <p:spPr>
              <a:xfrm rot="5400000">
                <a:off x="8688240" y="4278240"/>
                <a:ext cx="52560" cy="4176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CustomShape 30"/>
              <p:cNvSpPr/>
              <p:nvPr/>
            </p:nvSpPr>
            <p:spPr>
              <a:xfrm rot="5400000">
                <a:off x="8772480" y="4272480"/>
                <a:ext cx="51120" cy="4212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75" name="Group 31"/>
            <p:cNvGrpSpPr/>
            <p:nvPr/>
          </p:nvGrpSpPr>
          <p:grpSpPr>
            <a:xfrm>
              <a:off x="7339680" y="1833120"/>
              <a:ext cx="238680" cy="239040"/>
              <a:chOff x="7339680" y="1833120"/>
              <a:chExt cx="238680" cy="239040"/>
            </a:xfrm>
          </p:grpSpPr>
          <p:sp>
            <p:nvSpPr>
              <p:cNvPr id="1476" name="CustomShape 32"/>
              <p:cNvSpPr/>
              <p:nvPr/>
            </p:nvSpPr>
            <p:spPr>
              <a:xfrm rot="18900000">
                <a:off x="7437960" y="2006640"/>
                <a:ext cx="47520" cy="56880"/>
              </a:xfrm>
              <a:custGeom>
                <a:avLst/>
                <a:gdLst/>
                <a:ahLst/>
                <a:rect l="l" t="t" r="r" b="b"/>
                <a:pathLst>
                  <a:path w="51441" h="61404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7" name="CustomShape 33"/>
              <p:cNvSpPr/>
              <p:nvPr/>
            </p:nvSpPr>
            <p:spPr>
              <a:xfrm rot="18900000">
                <a:off x="7432200" y="1841400"/>
                <a:ext cx="47520" cy="56520"/>
              </a:xfrm>
              <a:custGeom>
                <a:avLst/>
                <a:gdLst/>
                <a:ahLst/>
                <a:rect l="l" t="t" r="r" b="b"/>
                <a:pathLst>
                  <a:path w="51441" h="613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8" name="CustomShape 34"/>
              <p:cNvSpPr/>
              <p:nvPr/>
            </p:nvSpPr>
            <p:spPr>
              <a:xfrm rot="18900000">
                <a:off x="7349400" y="192564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20" h="5443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CustomShape 35"/>
              <p:cNvSpPr/>
              <p:nvPr/>
            </p:nvSpPr>
            <p:spPr>
              <a:xfrm rot="18900000">
                <a:off x="7514640" y="1928520"/>
                <a:ext cx="54000" cy="50040"/>
              </a:xfrm>
              <a:custGeom>
                <a:avLst/>
                <a:gdLst/>
                <a:ahLst/>
                <a:rect l="l" t="t" r="r" b="b"/>
                <a:pathLst>
                  <a:path w="58484" h="54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0" name="Group 36"/>
            <p:cNvGrpSpPr/>
            <p:nvPr/>
          </p:nvGrpSpPr>
          <p:grpSpPr>
            <a:xfrm>
              <a:off x="6800040" y="0"/>
              <a:ext cx="984240" cy="1664640"/>
              <a:chOff x="6800040" y="0"/>
              <a:chExt cx="984240" cy="1664640"/>
            </a:xfrm>
          </p:grpSpPr>
          <p:sp>
            <p:nvSpPr>
              <p:cNvPr id="1481" name="CustomShape 37"/>
              <p:cNvSpPr/>
              <p:nvPr/>
            </p:nvSpPr>
            <p:spPr>
              <a:xfrm>
                <a:off x="6800040" y="680400"/>
                <a:ext cx="984240" cy="9842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CustomShape 38"/>
              <p:cNvSpPr/>
              <p:nvPr/>
            </p:nvSpPr>
            <p:spPr>
              <a:xfrm>
                <a:off x="6949440" y="829800"/>
                <a:ext cx="685440" cy="685440"/>
              </a:xfrm>
              <a:prstGeom prst="ellipse">
                <a:avLst/>
              </a:prstGeom>
              <a:solidFill>
                <a:srgbClr val="ffde00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83" name="Group 39"/>
              <p:cNvGrpSpPr/>
              <p:nvPr/>
            </p:nvGrpSpPr>
            <p:grpSpPr>
              <a:xfrm>
                <a:off x="7068600" y="0"/>
                <a:ext cx="479160" cy="1395360"/>
                <a:chOff x="7068600" y="0"/>
                <a:chExt cx="479160" cy="1395360"/>
              </a:xfrm>
            </p:grpSpPr>
            <p:grpSp>
              <p:nvGrpSpPr>
                <p:cNvPr id="1484" name="Group 40"/>
                <p:cNvGrpSpPr/>
                <p:nvPr/>
              </p:nvGrpSpPr>
              <p:grpSpPr>
                <a:xfrm>
                  <a:off x="7068600" y="554040"/>
                  <a:ext cx="479160" cy="841320"/>
                  <a:chOff x="7068600" y="554040"/>
                  <a:chExt cx="479160" cy="841320"/>
                </a:xfrm>
              </p:grpSpPr>
              <p:sp>
                <p:nvSpPr>
                  <p:cNvPr id="1485" name="CustomShape 41"/>
                  <p:cNvSpPr/>
                  <p:nvPr/>
                </p:nvSpPr>
                <p:spPr>
                  <a:xfrm>
                    <a:off x="7205760" y="560160"/>
                    <a:ext cx="207000" cy="213120"/>
                  </a:xfrm>
                  <a:custGeom>
                    <a:avLst/>
                    <a:gdLst/>
                    <a:ahLst/>
                    <a:rect l="l" t="t" r="r" b="b"/>
                    <a:pathLst>
                      <a:path w="202080" h="208143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86" name="CustomShape 42"/>
                  <p:cNvSpPr/>
                  <p:nvPr/>
                </p:nvSpPr>
                <p:spPr>
                  <a:xfrm>
                    <a:off x="7083720" y="774000"/>
                    <a:ext cx="456120" cy="609120"/>
                  </a:xfrm>
                  <a:custGeom>
                    <a:avLst/>
                    <a:gdLst/>
                    <a:ahLst/>
                    <a:rect l="l" t="t" r="r" b="b"/>
                    <a:pathLst>
                      <a:path w="444195" h="592827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87" name="CustomShape 43"/>
                  <p:cNvSpPr/>
                  <p:nvPr/>
                </p:nvSpPr>
                <p:spPr>
                  <a:xfrm>
                    <a:off x="7068600" y="554040"/>
                    <a:ext cx="479160" cy="841320"/>
                  </a:xfrm>
                  <a:custGeom>
                    <a:avLst/>
                    <a:gdLst/>
                    <a:ahLst/>
                    <a:rect l="l" t="t" r="r" b="b"/>
                    <a:pathLst>
                      <a:path w="466728" h="818636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88" name="CustomShape 44"/>
                <p:cNvSpPr/>
                <p:nvPr/>
              </p:nvSpPr>
              <p:spPr>
                <a:xfrm>
                  <a:off x="7302960" y="0"/>
                  <a:ext cx="17280" cy="55944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89" name="CustomShape 45"/>
              <p:cNvSpPr/>
              <p:nvPr/>
            </p:nvSpPr>
            <p:spPr>
              <a:xfrm>
                <a:off x="7142760" y="1162800"/>
                <a:ext cx="122040" cy="147960"/>
              </a:xfrm>
              <a:custGeom>
                <a:avLst/>
                <a:gdLst/>
                <a:ahLst/>
                <a:rect l="l" t="t" r="r" b="b"/>
                <a:pathLst>
                  <a:path w="4784" h="5799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w="3816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90" name="Group 46"/>
            <p:cNvGrpSpPr/>
            <p:nvPr/>
          </p:nvGrpSpPr>
          <p:grpSpPr>
            <a:xfrm>
              <a:off x="8330040" y="0"/>
              <a:ext cx="851040" cy="2640240"/>
              <a:chOff x="8330040" y="0"/>
              <a:chExt cx="851040" cy="2640240"/>
            </a:xfrm>
          </p:grpSpPr>
          <p:grpSp>
            <p:nvGrpSpPr>
              <p:cNvPr id="1491" name="Group 47"/>
              <p:cNvGrpSpPr/>
              <p:nvPr/>
            </p:nvGrpSpPr>
            <p:grpSpPr>
              <a:xfrm>
                <a:off x="8330040" y="1789200"/>
                <a:ext cx="851040" cy="851040"/>
                <a:chOff x="8330040" y="1789200"/>
                <a:chExt cx="851040" cy="851040"/>
              </a:xfrm>
            </p:grpSpPr>
            <p:sp>
              <p:nvSpPr>
                <p:cNvPr id="1492" name="CustomShape 48"/>
                <p:cNvSpPr/>
                <p:nvPr/>
              </p:nvSpPr>
              <p:spPr>
                <a:xfrm>
                  <a:off x="8330040" y="1789200"/>
                  <a:ext cx="851040" cy="85104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3" name="CustomShape 49"/>
                <p:cNvSpPr/>
                <p:nvPr/>
              </p:nvSpPr>
              <p:spPr>
                <a:xfrm>
                  <a:off x="8459280" y="1918080"/>
                  <a:ext cx="592560" cy="592560"/>
                </a:xfrm>
                <a:prstGeom prst="ellipse">
                  <a:avLst/>
                </a:prstGeom>
                <a:solidFill>
                  <a:srgbClr val="d8b8ff">
                    <a:alpha val="17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94" name="Group 50"/>
              <p:cNvGrpSpPr/>
              <p:nvPr/>
            </p:nvGrpSpPr>
            <p:grpSpPr>
              <a:xfrm>
                <a:off x="8512200" y="0"/>
                <a:ext cx="491040" cy="2458800"/>
                <a:chOff x="8512200" y="0"/>
                <a:chExt cx="491040" cy="2458800"/>
              </a:xfrm>
            </p:grpSpPr>
            <p:grpSp>
              <p:nvGrpSpPr>
                <p:cNvPr id="1495" name="Group 51"/>
                <p:cNvGrpSpPr/>
                <p:nvPr/>
              </p:nvGrpSpPr>
              <p:grpSpPr>
                <a:xfrm>
                  <a:off x="8512200" y="0"/>
                  <a:ext cx="491040" cy="2458800"/>
                  <a:chOff x="8512200" y="0"/>
                  <a:chExt cx="491040" cy="2458800"/>
                </a:xfrm>
              </p:grpSpPr>
              <p:grpSp>
                <p:nvGrpSpPr>
                  <p:cNvPr id="1496" name="Group 52"/>
                  <p:cNvGrpSpPr/>
                  <p:nvPr/>
                </p:nvGrpSpPr>
                <p:grpSpPr>
                  <a:xfrm>
                    <a:off x="8512200" y="1803240"/>
                    <a:ext cx="491040" cy="655560"/>
                    <a:chOff x="8512200" y="1803240"/>
                    <a:chExt cx="491040" cy="655560"/>
                  </a:xfrm>
                </p:grpSpPr>
                <p:sp>
                  <p:nvSpPr>
                    <p:cNvPr id="1497" name="CustomShape 53"/>
                    <p:cNvSpPr/>
                    <p:nvPr/>
                  </p:nvSpPr>
                  <p:spPr>
                    <a:xfrm>
                      <a:off x="8659800" y="1819440"/>
                      <a:ext cx="183600" cy="1720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79593" h="168416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498" name="CustomShape 54"/>
                    <p:cNvSpPr/>
                    <p:nvPr/>
                  </p:nvSpPr>
                  <p:spPr>
                    <a:xfrm>
                      <a:off x="8523360" y="1976760"/>
                      <a:ext cx="465840" cy="474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53667" h="46204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499" name="CustomShape 55"/>
                    <p:cNvSpPr/>
                    <p:nvPr/>
                  </p:nvSpPr>
                  <p:spPr>
                    <a:xfrm>
                      <a:off x="8512200" y="1803240"/>
                      <a:ext cx="491040" cy="655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78297" h="638209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500" name="CustomShape 56"/>
                  <p:cNvSpPr/>
                  <p:nvPr/>
                </p:nvSpPr>
                <p:spPr>
                  <a:xfrm>
                    <a:off x="8746920" y="0"/>
                    <a:ext cx="17280" cy="18086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01" name="CustomShape 57"/>
                <p:cNvSpPr/>
                <p:nvPr/>
              </p:nvSpPr>
              <p:spPr>
                <a:xfrm>
                  <a:off x="8614080" y="2318760"/>
                  <a:ext cx="99720" cy="62280"/>
                </a:xfrm>
                <a:custGeom>
                  <a:avLst/>
                  <a:gdLst/>
                  <a:ahLst/>
                  <a:rect l="l" t="t" r="r" b="b"/>
                  <a:pathLst>
                    <a:path w="3914" h="2465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2" name="CustomShape 58"/>
                <p:cNvSpPr/>
                <p:nvPr/>
              </p:nvSpPr>
              <p:spPr>
                <a:xfrm>
                  <a:off x="8582400" y="2236680"/>
                  <a:ext cx="8280" cy="19440"/>
                </a:xfrm>
                <a:custGeom>
                  <a:avLst/>
                  <a:gdLst/>
                  <a:ahLst/>
                  <a:rect l="l" t="t" r="r" b="b"/>
                  <a:pathLst>
                    <a:path w="363" h="798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03" name="Group 59"/>
            <p:cNvGrpSpPr/>
            <p:nvPr/>
          </p:nvGrpSpPr>
          <p:grpSpPr>
            <a:xfrm>
              <a:off x="7811640" y="0"/>
              <a:ext cx="491040" cy="1836720"/>
              <a:chOff x="7811640" y="0"/>
              <a:chExt cx="491040" cy="1836720"/>
            </a:xfrm>
          </p:grpSpPr>
          <p:grpSp>
            <p:nvGrpSpPr>
              <p:cNvPr id="1504" name="Group 60"/>
              <p:cNvGrpSpPr/>
              <p:nvPr/>
            </p:nvGrpSpPr>
            <p:grpSpPr>
              <a:xfrm>
                <a:off x="7811640" y="1345680"/>
                <a:ext cx="491040" cy="491040"/>
                <a:chOff x="7811640" y="1345680"/>
                <a:chExt cx="491040" cy="491040"/>
              </a:xfrm>
            </p:grpSpPr>
            <p:sp>
              <p:nvSpPr>
                <p:cNvPr id="1505" name="CustomShape 61"/>
                <p:cNvSpPr/>
                <p:nvPr/>
              </p:nvSpPr>
              <p:spPr>
                <a:xfrm>
                  <a:off x="7811640" y="1345680"/>
                  <a:ext cx="491040" cy="49104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6" name="CustomShape 62"/>
                <p:cNvSpPr/>
                <p:nvPr/>
              </p:nvSpPr>
              <p:spPr>
                <a:xfrm>
                  <a:off x="7886520" y="1420200"/>
                  <a:ext cx="342000" cy="342000"/>
                </a:xfrm>
                <a:prstGeom prst="ellipse">
                  <a:avLst/>
                </a:prstGeom>
                <a:solidFill>
                  <a:srgbClr val="ff8900">
                    <a:alpha val="8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07" name="Group 63"/>
              <p:cNvGrpSpPr/>
              <p:nvPr/>
            </p:nvGrpSpPr>
            <p:grpSpPr>
              <a:xfrm>
                <a:off x="7979040" y="0"/>
                <a:ext cx="170280" cy="1706400"/>
                <a:chOff x="7979040" y="0"/>
                <a:chExt cx="170280" cy="1706400"/>
              </a:xfrm>
            </p:grpSpPr>
            <p:grpSp>
              <p:nvGrpSpPr>
                <p:cNvPr id="1508" name="Group 64"/>
                <p:cNvGrpSpPr/>
                <p:nvPr/>
              </p:nvGrpSpPr>
              <p:grpSpPr>
                <a:xfrm>
                  <a:off x="7979040" y="0"/>
                  <a:ext cx="170280" cy="1706400"/>
                  <a:chOff x="7979040" y="0"/>
                  <a:chExt cx="170280" cy="1706400"/>
                </a:xfrm>
              </p:grpSpPr>
              <p:grpSp>
                <p:nvGrpSpPr>
                  <p:cNvPr id="1509" name="Group 65"/>
                  <p:cNvGrpSpPr/>
                  <p:nvPr/>
                </p:nvGrpSpPr>
                <p:grpSpPr>
                  <a:xfrm>
                    <a:off x="7979040" y="1346400"/>
                    <a:ext cx="170280" cy="360000"/>
                    <a:chOff x="7979040" y="1346400"/>
                    <a:chExt cx="170280" cy="360000"/>
                  </a:xfrm>
                </p:grpSpPr>
                <p:sp>
                  <p:nvSpPr>
                    <p:cNvPr id="1510" name="CustomShape 66"/>
                    <p:cNvSpPr/>
                    <p:nvPr/>
                  </p:nvSpPr>
                  <p:spPr>
                    <a:xfrm>
                      <a:off x="7999200" y="1352880"/>
                      <a:ext cx="122040" cy="119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9489" h="117177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11" name="CustomShape 67"/>
                    <p:cNvSpPr/>
                    <p:nvPr/>
                  </p:nvSpPr>
                  <p:spPr>
                    <a:xfrm>
                      <a:off x="7986960" y="1473480"/>
                      <a:ext cx="154080" cy="2264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661" h="221107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12" name="CustomShape 68"/>
                    <p:cNvSpPr/>
                    <p:nvPr/>
                  </p:nvSpPr>
                  <p:spPr>
                    <a:xfrm>
                      <a:off x="7979040" y="1346400"/>
                      <a:ext cx="170280" cy="360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6690" h="350998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513" name="CustomShape 69"/>
                  <p:cNvSpPr/>
                  <p:nvPr/>
                </p:nvSpPr>
                <p:spPr>
                  <a:xfrm>
                    <a:off x="8051760" y="0"/>
                    <a:ext cx="17280" cy="1352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14" name="CustomShape 70"/>
                <p:cNvSpPr/>
                <p:nvPr/>
              </p:nvSpPr>
              <p:spPr>
                <a:xfrm>
                  <a:off x="8028000" y="1626840"/>
                  <a:ext cx="27000" cy="28800"/>
                </a:xfrm>
                <a:custGeom>
                  <a:avLst/>
                  <a:gdLst/>
                  <a:ahLst/>
                  <a:rect l="l" t="t" r="r" b="b"/>
                  <a:pathLst>
                    <a:path w="1088" h="116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15" name="Group 71"/>
            <p:cNvGrpSpPr/>
            <p:nvPr/>
          </p:nvGrpSpPr>
          <p:grpSpPr>
            <a:xfrm>
              <a:off x="8019000" y="0"/>
              <a:ext cx="808920" cy="4469040"/>
              <a:chOff x="8019000" y="0"/>
              <a:chExt cx="808920" cy="4469040"/>
            </a:xfrm>
          </p:grpSpPr>
          <p:grpSp>
            <p:nvGrpSpPr>
              <p:cNvPr id="1516" name="Group 72"/>
              <p:cNvGrpSpPr/>
              <p:nvPr/>
            </p:nvGrpSpPr>
            <p:grpSpPr>
              <a:xfrm>
                <a:off x="8019000" y="3404160"/>
                <a:ext cx="808920" cy="1064880"/>
                <a:chOff x="8019000" y="3404160"/>
                <a:chExt cx="808920" cy="1064880"/>
              </a:xfrm>
            </p:grpSpPr>
            <p:sp>
              <p:nvSpPr>
                <p:cNvPr id="1517" name="CustomShape 73"/>
                <p:cNvSpPr/>
                <p:nvPr/>
              </p:nvSpPr>
              <p:spPr>
                <a:xfrm>
                  <a:off x="8019000" y="3404160"/>
                  <a:ext cx="808920" cy="106488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8" name="CustomShape 74"/>
                <p:cNvSpPr/>
                <p:nvPr/>
              </p:nvSpPr>
              <p:spPr>
                <a:xfrm>
                  <a:off x="8141760" y="3565800"/>
                  <a:ext cx="563400" cy="741600"/>
                </a:xfrm>
                <a:prstGeom prst="ellipse">
                  <a:avLst/>
                </a:prstGeom>
                <a:solidFill>
                  <a:srgbClr val="10a3ff">
                    <a:alpha val="6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19" name="Group 75"/>
              <p:cNvGrpSpPr/>
              <p:nvPr/>
            </p:nvGrpSpPr>
            <p:grpSpPr>
              <a:xfrm>
                <a:off x="8278560" y="0"/>
                <a:ext cx="281520" cy="4263480"/>
                <a:chOff x="8278560" y="0"/>
                <a:chExt cx="281520" cy="4263480"/>
              </a:xfrm>
            </p:grpSpPr>
            <p:grpSp>
              <p:nvGrpSpPr>
                <p:cNvPr id="1520" name="Group 76"/>
                <p:cNvGrpSpPr/>
                <p:nvPr/>
              </p:nvGrpSpPr>
              <p:grpSpPr>
                <a:xfrm>
                  <a:off x="8278560" y="0"/>
                  <a:ext cx="281520" cy="4263480"/>
                  <a:chOff x="8278560" y="0"/>
                  <a:chExt cx="281520" cy="4263480"/>
                </a:xfrm>
              </p:grpSpPr>
              <p:grpSp>
                <p:nvGrpSpPr>
                  <p:cNvPr id="1521" name="Group 77"/>
                  <p:cNvGrpSpPr/>
                  <p:nvPr/>
                </p:nvGrpSpPr>
                <p:grpSpPr>
                  <a:xfrm>
                    <a:off x="8278560" y="3389760"/>
                    <a:ext cx="281520" cy="873720"/>
                    <a:chOff x="8278560" y="3389760"/>
                    <a:chExt cx="281520" cy="873720"/>
                  </a:xfrm>
                </p:grpSpPr>
                <p:sp>
                  <p:nvSpPr>
                    <p:cNvPr id="1522" name="CustomShape 78"/>
                    <p:cNvSpPr/>
                    <p:nvPr/>
                  </p:nvSpPr>
                  <p:spPr>
                    <a:xfrm>
                      <a:off x="8283960" y="3601800"/>
                      <a:ext cx="268200" cy="654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1578" h="637356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23" name="CustomShape 79"/>
                    <p:cNvSpPr/>
                    <p:nvPr/>
                  </p:nvSpPr>
                  <p:spPr>
                    <a:xfrm>
                      <a:off x="8337240" y="3396600"/>
                      <a:ext cx="163800" cy="201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0096" h="197298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24" name="CustomShape 80"/>
                    <p:cNvSpPr/>
                    <p:nvPr/>
                  </p:nvSpPr>
                  <p:spPr>
                    <a:xfrm>
                      <a:off x="8278560" y="3389760"/>
                      <a:ext cx="281520" cy="87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4793" h="850085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525" name="CustomShape 81"/>
                  <p:cNvSpPr/>
                  <p:nvPr/>
                </p:nvSpPr>
                <p:spPr>
                  <a:xfrm>
                    <a:off x="8412840" y="0"/>
                    <a:ext cx="17280" cy="339516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26" name="CustomShape 82"/>
                <p:cNvSpPr/>
                <p:nvPr/>
              </p:nvSpPr>
              <p:spPr>
                <a:xfrm>
                  <a:off x="8321760" y="4074840"/>
                  <a:ext cx="77400" cy="138960"/>
                </a:xfrm>
                <a:custGeom>
                  <a:avLst/>
                  <a:gdLst/>
                  <a:ahLst/>
                  <a:rect l="l" t="t" r="r" b="b"/>
                  <a:pathLst>
                    <a:path w="3044" h="5437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7" name="CustomShape 83"/>
                <p:cNvSpPr/>
                <p:nvPr/>
              </p:nvSpPr>
              <p:spPr>
                <a:xfrm>
                  <a:off x="8321760" y="3987000"/>
                  <a:ext cx="720" cy="21240"/>
                </a:xfrm>
                <a:custGeom>
                  <a:avLst/>
                  <a:gdLst/>
                  <a:ahLst/>
                  <a:rect l="l" t="t" r="r" b="b"/>
                  <a:pathLst>
                    <a:path w="73" h="87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w="2844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28" name="Group 84"/>
            <p:cNvGrpSpPr/>
            <p:nvPr/>
          </p:nvGrpSpPr>
          <p:grpSpPr>
            <a:xfrm>
              <a:off x="7184880" y="0"/>
              <a:ext cx="984240" cy="3904920"/>
              <a:chOff x="7184880" y="0"/>
              <a:chExt cx="984240" cy="3904920"/>
            </a:xfrm>
          </p:grpSpPr>
          <p:grpSp>
            <p:nvGrpSpPr>
              <p:cNvPr id="1529" name="Group 85"/>
              <p:cNvGrpSpPr/>
              <p:nvPr/>
            </p:nvGrpSpPr>
            <p:grpSpPr>
              <a:xfrm>
                <a:off x="7184880" y="2920680"/>
                <a:ext cx="984240" cy="984240"/>
                <a:chOff x="7184880" y="2920680"/>
                <a:chExt cx="984240" cy="984240"/>
              </a:xfrm>
            </p:grpSpPr>
            <p:sp>
              <p:nvSpPr>
                <p:cNvPr id="1530" name="CustomShape 86"/>
                <p:cNvSpPr/>
                <p:nvPr/>
              </p:nvSpPr>
              <p:spPr>
                <a:xfrm>
                  <a:off x="7184880" y="2920680"/>
                  <a:ext cx="984240" cy="9842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1" name="CustomShape 87"/>
                <p:cNvSpPr/>
                <p:nvPr/>
              </p:nvSpPr>
              <p:spPr>
                <a:xfrm>
                  <a:off x="7334280" y="3070080"/>
                  <a:ext cx="685440" cy="685440"/>
                </a:xfrm>
                <a:prstGeom prst="ellipse">
                  <a:avLst/>
                </a:prstGeom>
                <a:solidFill>
                  <a:srgbClr val="18ecff">
                    <a:alpha val="9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32" name="Group 88"/>
              <p:cNvGrpSpPr/>
              <p:nvPr/>
            </p:nvGrpSpPr>
            <p:grpSpPr>
              <a:xfrm>
                <a:off x="7396920" y="0"/>
                <a:ext cx="545400" cy="3628080"/>
                <a:chOff x="7396920" y="0"/>
                <a:chExt cx="545400" cy="3628080"/>
              </a:xfrm>
            </p:grpSpPr>
            <p:grpSp>
              <p:nvGrpSpPr>
                <p:cNvPr id="1533" name="Group 89"/>
                <p:cNvGrpSpPr/>
                <p:nvPr/>
              </p:nvGrpSpPr>
              <p:grpSpPr>
                <a:xfrm>
                  <a:off x="7396920" y="0"/>
                  <a:ext cx="545400" cy="3628080"/>
                  <a:chOff x="7396920" y="0"/>
                  <a:chExt cx="545400" cy="3628080"/>
                </a:xfrm>
              </p:grpSpPr>
              <p:grpSp>
                <p:nvGrpSpPr>
                  <p:cNvPr id="1534" name="Group 90"/>
                  <p:cNvGrpSpPr/>
                  <p:nvPr/>
                </p:nvGrpSpPr>
                <p:grpSpPr>
                  <a:xfrm>
                    <a:off x="7396920" y="2674080"/>
                    <a:ext cx="545400" cy="954000"/>
                    <a:chOff x="7396920" y="2674080"/>
                    <a:chExt cx="545400" cy="954000"/>
                  </a:xfrm>
                </p:grpSpPr>
                <p:sp>
                  <p:nvSpPr>
                    <p:cNvPr id="1535" name="CustomShape 91"/>
                    <p:cNvSpPr/>
                    <p:nvPr/>
                  </p:nvSpPr>
                  <p:spPr>
                    <a:xfrm>
                      <a:off x="7405920" y="2903040"/>
                      <a:ext cx="524880" cy="51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0950" h="500199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36" name="CustomShape 92"/>
                    <p:cNvSpPr/>
                    <p:nvPr/>
                  </p:nvSpPr>
                  <p:spPr>
                    <a:xfrm>
                      <a:off x="7427160" y="3395520"/>
                      <a:ext cx="502200" cy="2199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488949" h="21462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37" name="CustomShape 93"/>
                    <p:cNvSpPr/>
                    <p:nvPr/>
                  </p:nvSpPr>
                  <p:spPr>
                    <a:xfrm>
                      <a:off x="7565400" y="2680560"/>
                      <a:ext cx="225360" cy="240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9884" h="234649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38" name="CustomShape 94"/>
                    <p:cNvSpPr/>
                    <p:nvPr/>
                  </p:nvSpPr>
                  <p:spPr>
                    <a:xfrm>
                      <a:off x="7396920" y="2674080"/>
                      <a:ext cx="545400" cy="954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30958" h="928227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539" name="CustomShape 95"/>
                  <p:cNvSpPr/>
                  <p:nvPr/>
                </p:nvSpPr>
                <p:spPr>
                  <a:xfrm>
                    <a:off x="7669440" y="0"/>
                    <a:ext cx="17280" cy="26798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40" name="CustomShape 96"/>
                <p:cNvSpPr/>
                <p:nvPr/>
              </p:nvSpPr>
              <p:spPr>
                <a:xfrm>
                  <a:off x="7514280" y="3491640"/>
                  <a:ext cx="123840" cy="75240"/>
                </a:xfrm>
                <a:custGeom>
                  <a:avLst/>
                  <a:gdLst/>
                  <a:ahLst/>
                  <a:rect l="l" t="t" r="r" b="b"/>
                  <a:pathLst>
                    <a:path w="4857" h="2972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w="38160">
                  <a:solidFill>
                    <a:schemeClr val="l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41" name="Group 97"/>
            <p:cNvGrpSpPr/>
            <p:nvPr/>
          </p:nvGrpSpPr>
          <p:grpSpPr>
            <a:xfrm>
              <a:off x="7192800" y="3730320"/>
              <a:ext cx="147600" cy="168840"/>
              <a:chOff x="7192800" y="3730320"/>
              <a:chExt cx="147600" cy="168840"/>
            </a:xfrm>
          </p:grpSpPr>
          <p:sp>
            <p:nvSpPr>
              <p:cNvPr id="1542" name="CustomShape 98"/>
              <p:cNvSpPr/>
              <p:nvPr/>
            </p:nvSpPr>
            <p:spPr>
              <a:xfrm>
                <a:off x="7255080" y="373032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3" name="CustomShape 99"/>
              <p:cNvSpPr/>
              <p:nvPr/>
            </p:nvSpPr>
            <p:spPr>
              <a:xfrm>
                <a:off x="7255080" y="3849840"/>
                <a:ext cx="18360" cy="49320"/>
              </a:xfrm>
              <a:custGeom>
                <a:avLst/>
                <a:gdLst/>
                <a:ahLst/>
                <a:rect l="l" t="t" r="r" b="b"/>
                <a:pathLst>
                  <a:path w="20839" h="53711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4" name="CustomShape 100"/>
              <p:cNvSpPr/>
              <p:nvPr/>
            </p:nvSpPr>
            <p:spPr>
              <a:xfrm>
                <a:off x="7295040" y="3769200"/>
                <a:ext cx="43560" cy="30600"/>
              </a:xfrm>
              <a:custGeom>
                <a:avLst/>
                <a:gdLst/>
                <a:ahLst/>
                <a:rect l="l" t="t" r="r" b="b"/>
                <a:pathLst>
                  <a:path w="47570" h="33554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5" name="CustomShape 101"/>
              <p:cNvSpPr/>
              <p:nvPr/>
            </p:nvSpPr>
            <p:spPr>
              <a:xfrm>
                <a:off x="7295760" y="3828240"/>
                <a:ext cx="44640" cy="32040"/>
              </a:xfrm>
              <a:custGeom>
                <a:avLst/>
                <a:gdLst/>
                <a:ahLst/>
                <a:rect l="l" t="t" r="r" b="b"/>
                <a:pathLst>
                  <a:path w="48391" h="35006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6" name="CustomShape 102"/>
              <p:cNvSpPr/>
              <p:nvPr/>
            </p:nvSpPr>
            <p:spPr>
              <a:xfrm>
                <a:off x="7196400" y="3830760"/>
                <a:ext cx="38520" cy="30600"/>
              </a:xfrm>
              <a:custGeom>
                <a:avLst/>
                <a:gdLst/>
                <a:ahLst/>
                <a:rect l="l" t="t" r="r" b="b"/>
                <a:pathLst>
                  <a:path w="42019" h="33548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7" name="CustomShape 103"/>
              <p:cNvSpPr/>
              <p:nvPr/>
            </p:nvSpPr>
            <p:spPr>
              <a:xfrm>
                <a:off x="7192800" y="37692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40843" h="33781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48" name="PlaceHolder 10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49" name="PlaceHolder 10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CustomShape 1"/>
          <p:cNvSpPr/>
          <p:nvPr/>
        </p:nvSpPr>
        <p:spPr>
          <a:xfrm>
            <a:off x="855360" y="3382200"/>
            <a:ext cx="7432200" cy="80928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26303d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r>
              <a:rPr b="1" lang="en" sz="6000" spc="-1" strike="noStrike">
                <a:solidFill>
                  <a:srgbClr val="ffffff"/>
                </a:solidFill>
                <a:latin typeface="Amatic SC"/>
                <a:ea typeface="Amatic SC"/>
              </a:rPr>
              <a:t>BELL Learning project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fd3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CustomShape 1"/>
          <p:cNvSpPr/>
          <p:nvPr/>
        </p:nvSpPr>
        <p:spPr>
          <a:xfrm>
            <a:off x="2775600" y="1140840"/>
            <a:ext cx="359172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" sz="5400" spc="-1" strike="noStrike">
                <a:solidFill>
                  <a:srgbClr val="ffffff"/>
                </a:solidFill>
                <a:latin typeface="Amatic SC"/>
                <a:ea typeface="Amatic SC"/>
              </a:rPr>
              <a:t>Welcome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1944" name="CustomShape 2"/>
          <p:cNvSpPr/>
          <p:nvPr/>
        </p:nvSpPr>
        <p:spPr>
          <a:xfrm>
            <a:off x="2775600" y="2340360"/>
            <a:ext cx="5235480" cy="27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en" sz="2000" spc="-1" strike="noStrike">
                <a:solidFill>
                  <a:srgbClr val="26303d"/>
                </a:solidFill>
                <a:latin typeface="Encode Sans Semi Condensed"/>
                <a:ea typeface="Encode Sans Semi Condensed"/>
              </a:rPr>
              <a:t>We are Team BELL: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" sz="20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Rebecca Sewell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" sz="20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Esther Makinde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" sz="20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Linsay O’Hare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" sz="20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Louise Anderson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</a:pPr>
            <a:r>
              <a:rPr b="0" lang="en" sz="20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(Honorary member: Jpeg ‘Peggy’ the kitten)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45" name="CustomShape 3"/>
          <p:cNvSpPr/>
          <p:nvPr/>
        </p:nvSpPr>
        <p:spPr>
          <a:xfrm>
            <a:off x="8696520" y="4673520"/>
            <a:ext cx="331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0129275-C350-45B8-8FF4-8D2D4938E30C}" type="slidenum">
              <a:rPr b="0" lang="en" sz="1500" spc="-1" strike="noStrike">
                <a:solidFill>
                  <a:srgbClr val="ffffff"/>
                </a:solidFill>
                <a:latin typeface="Amatic SC"/>
                <a:ea typeface="Amatic SC"/>
              </a:rPr>
              <a:t>&lt;number&gt;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1946" name="CustomShape 4"/>
          <p:cNvSpPr/>
          <p:nvPr/>
        </p:nvSpPr>
        <p:spPr>
          <a:xfrm>
            <a:off x="277920" y="429840"/>
            <a:ext cx="20970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7" name="Google Shape;1580;p14" descr=""/>
          <p:cNvPicPr/>
          <p:nvPr/>
        </p:nvPicPr>
        <p:blipFill>
          <a:blip r:embed="rId1"/>
          <a:stretch/>
        </p:blipFill>
        <p:spPr>
          <a:xfrm>
            <a:off x="277920" y="1402920"/>
            <a:ext cx="2097000" cy="167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CustomShape 1"/>
          <p:cNvSpPr/>
          <p:nvPr/>
        </p:nvSpPr>
        <p:spPr>
          <a:xfrm>
            <a:off x="1585800" y="2053440"/>
            <a:ext cx="4645080" cy="63000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26303d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" sz="4800" spc="-1" strike="noStrike">
                <a:solidFill>
                  <a:srgbClr val="ffffff"/>
                </a:solidFill>
                <a:latin typeface="Amatic SC"/>
                <a:ea typeface="Amatic SC"/>
              </a:rPr>
              <a:t>CFG Software Engineering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949" name="CustomShape 2"/>
          <p:cNvSpPr/>
          <p:nvPr/>
        </p:nvSpPr>
        <p:spPr>
          <a:xfrm>
            <a:off x="1585800" y="2705040"/>
            <a:ext cx="46450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Aft>
                <a:spcPts val="799"/>
              </a:spcAft>
            </a:pPr>
            <a:r>
              <a:rPr b="0" lang="en" sz="2400" spc="-1" strike="noStrike">
                <a:solidFill>
                  <a:srgbClr val="ebde4f"/>
                </a:solidFill>
                <a:latin typeface="Encode Sans Semi Condensed Light"/>
                <a:ea typeface="Encode Sans Semi Condensed Light"/>
              </a:rPr>
              <a:t>Group project - Revision App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50" name="CustomShape 3"/>
          <p:cNvSpPr/>
          <p:nvPr/>
        </p:nvSpPr>
        <p:spPr>
          <a:xfrm>
            <a:off x="0" y="1925280"/>
            <a:ext cx="1245600" cy="12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7200" spc="-1" strike="noStrike">
                <a:solidFill>
                  <a:srgbClr val="ebde4f"/>
                </a:solidFill>
                <a:latin typeface="Encode Sans Semi Condensed"/>
                <a:ea typeface="Encode Sans Semi Condensed"/>
              </a:rPr>
              <a:t>1</a:t>
            </a:r>
            <a:endParaRPr b="0" lang="en-GB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CustomShape 1"/>
          <p:cNvSpPr/>
          <p:nvPr/>
        </p:nvSpPr>
        <p:spPr>
          <a:xfrm>
            <a:off x="779040" y="946440"/>
            <a:ext cx="513360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Aft>
                <a:spcPts val="799"/>
              </a:spcAft>
            </a:pPr>
            <a:r>
              <a:rPr b="0" lang="en" sz="36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We felt students would benefit from a revision app to solidify new programming language concepts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52" name="CustomShape 2"/>
          <p:cNvSpPr/>
          <p:nvPr/>
        </p:nvSpPr>
        <p:spPr>
          <a:xfrm>
            <a:off x="8696520" y="4673520"/>
            <a:ext cx="331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8194469-C7E3-404E-95EE-800B0D875C51}" type="slidenum">
              <a:rPr b="0" lang="en" sz="1500" spc="-1" strike="noStrike">
                <a:solidFill>
                  <a:srgbClr val="26303d"/>
                </a:solidFill>
                <a:latin typeface="Amatic SC"/>
                <a:ea typeface="Amatic SC"/>
              </a:rPr>
              <a:t>&lt;number&gt;</a:t>
            </a:fld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CustomShape 1"/>
          <p:cNvSpPr/>
          <p:nvPr/>
        </p:nvSpPr>
        <p:spPr>
          <a:xfrm>
            <a:off x="703080" y="761040"/>
            <a:ext cx="565920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" sz="3400" spc="-1" strike="noStrike">
                <a:solidFill>
                  <a:srgbClr val="1594b5"/>
                </a:solidFill>
                <a:latin typeface="Amatic SC"/>
                <a:ea typeface="Amatic SC"/>
              </a:rPr>
              <a:t>Key features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1954" name="CustomShape 2"/>
          <p:cNvSpPr/>
          <p:nvPr/>
        </p:nvSpPr>
        <p:spPr>
          <a:xfrm>
            <a:off x="703080" y="1430280"/>
            <a:ext cx="5659200" cy="30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79800">
              <a:lnSpc>
                <a:spcPct val="115000"/>
              </a:lnSpc>
              <a:buClr>
                <a:srgbClr val="8acbd1"/>
              </a:buClr>
              <a:buFont typeface="Encode Sans Semi Condensed Light"/>
              <a:buChar char="⊹"/>
            </a:pPr>
            <a:r>
              <a:rPr b="0" lang="en" sz="24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Accessible design: User-friendly colour scheme</a:t>
            </a:r>
            <a:endParaRPr b="0" lang="en-GB" sz="2400" spc="-1" strike="noStrike">
              <a:latin typeface="Arial"/>
            </a:endParaRPr>
          </a:p>
          <a:p>
            <a:pPr marL="457200" indent="-379800">
              <a:lnSpc>
                <a:spcPct val="115000"/>
              </a:lnSpc>
              <a:buClr>
                <a:srgbClr val="8acbd1"/>
              </a:buClr>
              <a:buFont typeface="Encode Sans Semi Condensed Light"/>
              <a:buChar char="⊹"/>
            </a:pPr>
            <a:r>
              <a:rPr b="0" lang="en" sz="24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Progress tracker</a:t>
            </a:r>
            <a:endParaRPr b="0" lang="en-GB" sz="2400" spc="-1" strike="noStrike">
              <a:latin typeface="Arial"/>
            </a:endParaRPr>
          </a:p>
          <a:p>
            <a:pPr marL="457200" indent="-379800">
              <a:lnSpc>
                <a:spcPct val="115000"/>
              </a:lnSpc>
              <a:buClr>
                <a:srgbClr val="8acbd1"/>
              </a:buClr>
              <a:buFont typeface="Encode Sans Semi Condensed Light"/>
              <a:buChar char="⊹"/>
            </a:pPr>
            <a:r>
              <a:rPr b="0" lang="en" sz="24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In-house content and database creation</a:t>
            </a:r>
            <a:endParaRPr b="0" lang="en-GB" sz="2400" spc="-1" strike="noStrike">
              <a:latin typeface="Arial"/>
            </a:endParaRPr>
          </a:p>
          <a:p>
            <a:pPr marL="457200" indent="-379800">
              <a:lnSpc>
                <a:spcPct val="115000"/>
              </a:lnSpc>
              <a:buClr>
                <a:srgbClr val="8acbd1"/>
              </a:buClr>
              <a:buFont typeface="Encode Sans Semi Condensed Light"/>
              <a:buChar char="⊹"/>
            </a:pPr>
            <a:r>
              <a:rPr b="0" lang="en" sz="2400" spc="-1" strike="noStrike">
                <a:solidFill>
                  <a:srgbClr val="26303d"/>
                </a:solidFill>
                <a:latin typeface="Encode Sans Semi Condensed Light"/>
                <a:ea typeface="Encode Sans Semi Condensed Light"/>
              </a:rPr>
              <a:t>Bootstrap Stack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955" name="CustomShape 3"/>
          <p:cNvSpPr/>
          <p:nvPr/>
        </p:nvSpPr>
        <p:spPr>
          <a:xfrm>
            <a:off x="8696520" y="4673520"/>
            <a:ext cx="331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F7A3407-6951-426F-B7C9-F20C1A9D6D53}" type="slidenum">
              <a:rPr b="0" lang="en" sz="1500" spc="-1" strike="noStrike">
                <a:solidFill>
                  <a:srgbClr val="26303d"/>
                </a:solidFill>
                <a:latin typeface="Amatic SC"/>
                <a:ea typeface="Amatic SC"/>
              </a:rPr>
              <a:t>&lt;number&gt;</a:t>
            </a:fld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CustomShape 1"/>
          <p:cNvSpPr/>
          <p:nvPr/>
        </p:nvSpPr>
        <p:spPr>
          <a:xfrm>
            <a:off x="2239200" y="3311280"/>
            <a:ext cx="466452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</a:pPr>
            <a:r>
              <a:rPr b="1" lang="en" sz="5600" spc="-1" strike="noStrike">
                <a:solidFill>
                  <a:srgbClr val="1594b5"/>
                </a:solidFill>
                <a:latin typeface="Amatic SC"/>
                <a:ea typeface="Amatic SC"/>
              </a:rPr>
              <a:t>Demo to audience  </a:t>
            </a:r>
            <a:endParaRPr b="0" lang="en-GB" sz="5600" spc="-1" strike="noStrike">
              <a:latin typeface="Arial"/>
            </a:endParaRPr>
          </a:p>
        </p:txBody>
      </p:sp>
      <p:sp>
        <p:nvSpPr>
          <p:cNvPr id="1957" name="CustomShape 2"/>
          <p:cNvSpPr/>
          <p:nvPr/>
        </p:nvSpPr>
        <p:spPr>
          <a:xfrm>
            <a:off x="2239200" y="4078800"/>
            <a:ext cx="466452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8" name="CustomShape 3"/>
          <p:cNvSpPr/>
          <p:nvPr/>
        </p:nvSpPr>
        <p:spPr>
          <a:xfrm>
            <a:off x="8696520" y="4673520"/>
            <a:ext cx="331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8A1B3C1-2075-4EBD-93D1-5EDF9F1DD190}" type="slidenum">
              <a:rPr b="0" lang="en" sz="1500" spc="-1" strike="noStrike">
                <a:solidFill>
                  <a:srgbClr val="26303d"/>
                </a:solidFill>
                <a:latin typeface="Amatic SC"/>
                <a:ea typeface="Amatic SC"/>
              </a:rPr>
              <a:t>&lt;number&gt;</a:t>
            </a:fld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CustomShape 1"/>
          <p:cNvSpPr/>
          <p:nvPr/>
        </p:nvSpPr>
        <p:spPr>
          <a:xfrm>
            <a:off x="703080" y="1430280"/>
            <a:ext cx="2643480" cy="30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CustomShape 2"/>
          <p:cNvSpPr/>
          <p:nvPr/>
        </p:nvSpPr>
        <p:spPr>
          <a:xfrm>
            <a:off x="703080" y="761040"/>
            <a:ext cx="565920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" sz="3400" spc="-1" strike="noStrike">
                <a:solidFill>
                  <a:srgbClr val="1594b5"/>
                </a:solidFill>
                <a:latin typeface="Amatic SC"/>
                <a:ea typeface="Amatic SC"/>
              </a:rPr>
              <a:t>Architecture diagram: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1961" name="CustomShape 3"/>
          <p:cNvSpPr/>
          <p:nvPr/>
        </p:nvSpPr>
        <p:spPr>
          <a:xfrm>
            <a:off x="3718440" y="1430280"/>
            <a:ext cx="2643480" cy="30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2" name="CustomShape 4"/>
          <p:cNvSpPr/>
          <p:nvPr/>
        </p:nvSpPr>
        <p:spPr>
          <a:xfrm>
            <a:off x="8696520" y="4673520"/>
            <a:ext cx="331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615F92C-165C-4911-9A8B-E2C269D92662}" type="slidenum">
              <a:rPr b="0" lang="en" sz="1500" spc="-1" strike="noStrike">
                <a:solidFill>
                  <a:srgbClr val="26303d"/>
                </a:solidFill>
                <a:latin typeface="Amatic SC"/>
                <a:ea typeface="Amatic SC"/>
              </a:rPr>
              <a:t>&lt;number&gt;</a:t>
            </a:fld>
            <a:endParaRPr b="0" lang="en-GB" sz="1500" spc="-1" strike="noStrike">
              <a:latin typeface="Arial"/>
            </a:endParaRPr>
          </a:p>
        </p:txBody>
      </p:sp>
      <p:pic>
        <p:nvPicPr>
          <p:cNvPr id="1963" name="" descr=""/>
          <p:cNvPicPr/>
          <p:nvPr/>
        </p:nvPicPr>
        <p:blipFill>
          <a:blip r:embed="rId1"/>
          <a:stretch/>
        </p:blipFill>
        <p:spPr>
          <a:xfrm>
            <a:off x="803520" y="1276200"/>
            <a:ext cx="5244120" cy="369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CustomShape 1"/>
          <p:cNvSpPr/>
          <p:nvPr/>
        </p:nvSpPr>
        <p:spPr>
          <a:xfrm>
            <a:off x="703080" y="761040"/>
            <a:ext cx="565920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" sz="3400" spc="-1" strike="noStrike">
                <a:solidFill>
                  <a:srgbClr val="1594b5"/>
                </a:solidFill>
                <a:latin typeface="Amatic SC"/>
                <a:ea typeface="Amatic SC"/>
              </a:rPr>
              <a:t>Roadmap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1965" name="CustomShape 2"/>
          <p:cNvSpPr/>
          <p:nvPr/>
        </p:nvSpPr>
        <p:spPr>
          <a:xfrm>
            <a:off x="8696520" y="4673520"/>
            <a:ext cx="331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246376F-3A5C-4482-B4CA-94D1BAD9F566}" type="slidenum">
              <a:rPr b="0" lang="en" sz="1500" spc="-1" strike="noStrike">
                <a:solidFill>
                  <a:srgbClr val="ffffff"/>
                </a:solidFill>
                <a:latin typeface="Amatic SC"/>
                <a:ea typeface="Amatic SC"/>
              </a:rPr>
              <a:t>&lt;number&gt;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1966" name="CustomShape 3"/>
          <p:cNvSpPr/>
          <p:nvPr/>
        </p:nvSpPr>
        <p:spPr>
          <a:xfrm>
            <a:off x="0" y="2370960"/>
            <a:ext cx="9142920" cy="1009800"/>
          </a:xfrm>
          <a:custGeom>
            <a:avLst/>
            <a:gdLst/>
            <a:ah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chemeClr val="dk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4"/>
          <p:cNvSpPr/>
          <p:nvPr/>
        </p:nvSpPr>
        <p:spPr>
          <a:xfrm>
            <a:off x="0" y="2370960"/>
            <a:ext cx="9142920" cy="1009800"/>
          </a:xfrm>
          <a:custGeom>
            <a:avLst/>
            <a:gdLst/>
            <a:ah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80">
            <a:solidFill>
              <a:schemeClr val="lt1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8" name="Group 5"/>
          <p:cNvGrpSpPr/>
          <p:nvPr/>
        </p:nvGrpSpPr>
        <p:grpSpPr>
          <a:xfrm>
            <a:off x="1787040" y="1704240"/>
            <a:ext cx="471960" cy="471600"/>
            <a:chOff x="1787040" y="1704240"/>
            <a:chExt cx="471960" cy="471600"/>
          </a:xfrm>
        </p:grpSpPr>
        <p:sp>
          <p:nvSpPr>
            <p:cNvPr id="1969" name="CustomShape 6"/>
            <p:cNvSpPr/>
            <p:nvPr/>
          </p:nvSpPr>
          <p:spPr>
            <a:xfrm rot="8100000">
              <a:off x="1856160" y="177300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CustomShape 7"/>
            <p:cNvSpPr/>
            <p:nvPr/>
          </p:nvSpPr>
          <p:spPr>
            <a:xfrm>
              <a:off x="1955880" y="1866600"/>
              <a:ext cx="1332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600" spc="-1" strike="noStrike">
                  <a:solidFill>
                    <a:srgbClr val="26303d"/>
                  </a:solidFill>
                  <a:latin typeface="Encode Sans Semi Condensed"/>
                  <a:ea typeface="Encode Sans Semi Condensed"/>
                </a:rPr>
                <a:t>1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71" name="Group 8"/>
          <p:cNvGrpSpPr/>
          <p:nvPr/>
        </p:nvGrpSpPr>
        <p:grpSpPr>
          <a:xfrm>
            <a:off x="3815280" y="1704240"/>
            <a:ext cx="471960" cy="471600"/>
            <a:chOff x="3815280" y="1704240"/>
            <a:chExt cx="471960" cy="471600"/>
          </a:xfrm>
        </p:grpSpPr>
        <p:sp>
          <p:nvSpPr>
            <p:cNvPr id="1972" name="CustomShape 9"/>
            <p:cNvSpPr/>
            <p:nvPr/>
          </p:nvSpPr>
          <p:spPr>
            <a:xfrm rot="8100000">
              <a:off x="3884400" y="177300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CustomShape 10"/>
            <p:cNvSpPr/>
            <p:nvPr/>
          </p:nvSpPr>
          <p:spPr>
            <a:xfrm>
              <a:off x="3984120" y="1866600"/>
              <a:ext cx="1332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600" spc="-1" strike="noStrike">
                  <a:solidFill>
                    <a:srgbClr val="26303d"/>
                  </a:solidFill>
                  <a:latin typeface="Encode Sans Semi Condensed"/>
                  <a:ea typeface="Encode Sans Semi Condensed"/>
                </a:rPr>
                <a:t>3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74" name="Group 11"/>
          <p:cNvGrpSpPr/>
          <p:nvPr/>
        </p:nvGrpSpPr>
        <p:grpSpPr>
          <a:xfrm>
            <a:off x="5843160" y="1704240"/>
            <a:ext cx="471960" cy="471600"/>
            <a:chOff x="5843160" y="1704240"/>
            <a:chExt cx="471960" cy="471600"/>
          </a:xfrm>
        </p:grpSpPr>
        <p:sp>
          <p:nvSpPr>
            <p:cNvPr id="1975" name="CustomShape 12"/>
            <p:cNvSpPr/>
            <p:nvPr/>
          </p:nvSpPr>
          <p:spPr>
            <a:xfrm rot="8100000">
              <a:off x="5912280" y="177300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CustomShape 13"/>
            <p:cNvSpPr/>
            <p:nvPr/>
          </p:nvSpPr>
          <p:spPr>
            <a:xfrm>
              <a:off x="6012000" y="1866600"/>
              <a:ext cx="1332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600" spc="-1" strike="noStrike">
                  <a:solidFill>
                    <a:srgbClr val="26303d"/>
                  </a:solidFill>
                  <a:latin typeface="Encode Sans Semi Condensed"/>
                  <a:ea typeface="Encode Sans Semi Condensed"/>
                </a:rPr>
                <a:t>5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77" name="Group 14"/>
          <p:cNvGrpSpPr/>
          <p:nvPr/>
        </p:nvGrpSpPr>
        <p:grpSpPr>
          <a:xfrm>
            <a:off x="6880680" y="3577320"/>
            <a:ext cx="471960" cy="471600"/>
            <a:chOff x="6880680" y="3577320"/>
            <a:chExt cx="471960" cy="471600"/>
          </a:xfrm>
        </p:grpSpPr>
        <p:sp>
          <p:nvSpPr>
            <p:cNvPr id="1978" name="CustomShape 15"/>
            <p:cNvSpPr/>
            <p:nvPr/>
          </p:nvSpPr>
          <p:spPr>
            <a:xfrm rot="18900000">
              <a:off x="6949440" y="364608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CustomShape 16"/>
            <p:cNvSpPr/>
            <p:nvPr/>
          </p:nvSpPr>
          <p:spPr>
            <a:xfrm flipH="1">
              <a:off x="7049880" y="3752640"/>
              <a:ext cx="1332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600" spc="-1" strike="noStrike">
                  <a:solidFill>
                    <a:srgbClr val="26303d"/>
                  </a:solidFill>
                  <a:latin typeface="Encode Sans Semi Condensed"/>
                  <a:ea typeface="Encode Sans Semi Condensed"/>
                </a:rPr>
                <a:t>6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80" name="Group 17"/>
          <p:cNvGrpSpPr/>
          <p:nvPr/>
        </p:nvGrpSpPr>
        <p:grpSpPr>
          <a:xfrm>
            <a:off x="4852800" y="3577320"/>
            <a:ext cx="471960" cy="471600"/>
            <a:chOff x="4852800" y="3577320"/>
            <a:chExt cx="471960" cy="471600"/>
          </a:xfrm>
        </p:grpSpPr>
        <p:sp>
          <p:nvSpPr>
            <p:cNvPr id="1981" name="CustomShape 18"/>
            <p:cNvSpPr/>
            <p:nvPr/>
          </p:nvSpPr>
          <p:spPr>
            <a:xfrm rot="18900000">
              <a:off x="4921560" y="364608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CustomShape 19"/>
            <p:cNvSpPr/>
            <p:nvPr/>
          </p:nvSpPr>
          <p:spPr>
            <a:xfrm flipH="1">
              <a:off x="5021640" y="3752640"/>
              <a:ext cx="1332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600" spc="-1" strike="noStrike">
                  <a:solidFill>
                    <a:srgbClr val="26303d"/>
                  </a:solidFill>
                  <a:latin typeface="Encode Sans Semi Condensed"/>
                  <a:ea typeface="Encode Sans Semi Condensed"/>
                </a:rPr>
                <a:t>4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83" name="Group 20"/>
          <p:cNvGrpSpPr/>
          <p:nvPr/>
        </p:nvGrpSpPr>
        <p:grpSpPr>
          <a:xfrm>
            <a:off x="2824560" y="3577320"/>
            <a:ext cx="471960" cy="471600"/>
            <a:chOff x="2824560" y="3577320"/>
            <a:chExt cx="471960" cy="471600"/>
          </a:xfrm>
        </p:grpSpPr>
        <p:sp>
          <p:nvSpPr>
            <p:cNvPr id="1984" name="CustomShape 21"/>
            <p:cNvSpPr/>
            <p:nvPr/>
          </p:nvSpPr>
          <p:spPr>
            <a:xfrm rot="18900000">
              <a:off x="2893320" y="364608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CustomShape 22"/>
            <p:cNvSpPr/>
            <p:nvPr/>
          </p:nvSpPr>
          <p:spPr>
            <a:xfrm flipH="1">
              <a:off x="2993760" y="3752640"/>
              <a:ext cx="1332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600" spc="-1" strike="noStrike">
                  <a:solidFill>
                    <a:srgbClr val="26303d"/>
                  </a:solidFill>
                  <a:latin typeface="Encode Sans Semi Condensed"/>
                  <a:ea typeface="Encode Sans Semi Condensed"/>
                </a:rPr>
                <a:t>2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986" name="CustomShape 23"/>
          <p:cNvSpPr/>
          <p:nvPr/>
        </p:nvSpPr>
        <p:spPr>
          <a:xfrm>
            <a:off x="1379880" y="1155960"/>
            <a:ext cx="1285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1300" spc="-1" strike="noStrike">
                <a:solidFill>
                  <a:srgbClr val="26303d"/>
                </a:solidFill>
                <a:latin typeface="Encode Sans Semi Condensed"/>
                <a:ea typeface="Encode Sans Semi Condensed"/>
              </a:rPr>
              <a:t>Group Formation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987" name="CustomShape 24"/>
          <p:cNvSpPr/>
          <p:nvPr/>
        </p:nvSpPr>
        <p:spPr>
          <a:xfrm>
            <a:off x="3377160" y="1155960"/>
            <a:ext cx="1285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1300" spc="-1" strike="noStrike">
                <a:solidFill>
                  <a:srgbClr val="26303d"/>
                </a:solidFill>
                <a:latin typeface="Encode Sans Semi Condensed"/>
                <a:ea typeface="Encode Sans Semi Condensed"/>
              </a:rPr>
              <a:t>Ambition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988" name="CustomShape 25"/>
          <p:cNvSpPr/>
          <p:nvPr/>
        </p:nvSpPr>
        <p:spPr>
          <a:xfrm>
            <a:off x="5436000" y="1155960"/>
            <a:ext cx="1285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1300" spc="-1" strike="noStrike">
                <a:solidFill>
                  <a:srgbClr val="26303d"/>
                </a:solidFill>
                <a:latin typeface="Encode Sans Semi Condensed"/>
                <a:ea typeface="Encode Sans Semi Condensed"/>
              </a:rPr>
              <a:t>Troubleshooting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989" name="CustomShape 26"/>
          <p:cNvSpPr/>
          <p:nvPr/>
        </p:nvSpPr>
        <p:spPr>
          <a:xfrm>
            <a:off x="2418120" y="4063680"/>
            <a:ext cx="1285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" sz="1300" spc="-1" strike="noStrike">
                <a:solidFill>
                  <a:srgbClr val="26303d"/>
                </a:solidFill>
                <a:latin typeface="Encode Sans Semi Condensed"/>
                <a:ea typeface="Encode Sans Semi Condensed"/>
              </a:rPr>
              <a:t>Ideas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990" name="CustomShape 27"/>
          <p:cNvSpPr/>
          <p:nvPr/>
        </p:nvSpPr>
        <p:spPr>
          <a:xfrm>
            <a:off x="4402800" y="4003560"/>
            <a:ext cx="1285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" sz="1300" spc="-1" strike="noStrike">
                <a:solidFill>
                  <a:srgbClr val="26303d"/>
                </a:solidFill>
                <a:latin typeface="Encode Sans Semi Condensed"/>
                <a:ea typeface="Encode Sans Semi Condensed"/>
              </a:rPr>
              <a:t>Creation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991" name="CustomShape 28"/>
          <p:cNvSpPr/>
          <p:nvPr/>
        </p:nvSpPr>
        <p:spPr>
          <a:xfrm>
            <a:off x="6474240" y="4063680"/>
            <a:ext cx="1285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" sz="1300" spc="-1" strike="noStrike">
                <a:solidFill>
                  <a:srgbClr val="26303d"/>
                </a:solidFill>
                <a:latin typeface="Encode Sans Semi Condensed"/>
                <a:ea typeface="Encode Sans Semi Condensed"/>
              </a:rPr>
              <a:t>Execution of idea</a:t>
            </a:r>
            <a:endParaRPr b="0" lang="en-GB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30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CustomShape 1"/>
          <p:cNvSpPr/>
          <p:nvPr/>
        </p:nvSpPr>
        <p:spPr>
          <a:xfrm>
            <a:off x="855360" y="973800"/>
            <a:ext cx="469332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" sz="6000" spc="-1" strike="noStrike">
                <a:solidFill>
                  <a:srgbClr val="8acbd1"/>
                </a:solidFill>
                <a:latin typeface="Amatic SC"/>
                <a:ea typeface="Amatic SC"/>
              </a:rPr>
              <a:t>Thank you!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993" name="CustomShape 2"/>
          <p:cNvSpPr/>
          <p:nvPr/>
        </p:nvSpPr>
        <p:spPr>
          <a:xfrm>
            <a:off x="855360" y="2284560"/>
            <a:ext cx="46933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" sz="2400" spc="-1" strike="noStrike">
                <a:solidFill>
                  <a:srgbClr val="ffffff"/>
                </a:solidFill>
                <a:latin typeface="Encode Sans Semi Condensed Light"/>
                <a:ea typeface="Encode Sans Semi Condensed Light"/>
              </a:rPr>
              <a:t>Project Github: https://github.com/ginkoding/CFG-Revision-App-Group-2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94" name="CustomShape 3"/>
          <p:cNvSpPr/>
          <p:nvPr/>
        </p:nvSpPr>
        <p:spPr>
          <a:xfrm>
            <a:off x="8696520" y="4673520"/>
            <a:ext cx="33192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D64A97E-A8D8-4CDA-9715-B0F80A901BCF}" type="slidenum">
              <a:rPr b="0" lang="en" sz="1500" spc="-1" strike="noStrike">
                <a:solidFill>
                  <a:srgbClr val="ffffff"/>
                </a:solidFill>
                <a:latin typeface="Amatic SC"/>
                <a:ea typeface="Amatic SC"/>
              </a:rPr>
              <a:t>&lt;number&gt;</a:t>
            </a:fld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2022-08-18T11:46:45Z</dcterms:modified>
  <cp:revision>6</cp:revision>
  <dc:subject/>
  <dc:title/>
</cp:coreProperties>
</file>