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72" r:id="rId3"/>
    <p:sldId id="258" r:id="rId4"/>
    <p:sldId id="262" r:id="rId5"/>
    <p:sldId id="271" r:id="rId6"/>
    <p:sldId id="270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27" autoAdjust="0"/>
  </p:normalViewPr>
  <p:slideViewPr>
    <p:cSldViewPr>
      <p:cViewPr varScale="1">
        <p:scale>
          <a:sx n="106" d="100"/>
          <a:sy n="106" d="100"/>
        </p:scale>
        <p:origin x="70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ian Adi Prasetyo" userId="02236670-74f8-4f00-a630-bc52e87332d6" providerId="ADAL" clId="{BFB0F28A-5700-4459-AA18-8A3C2B91904A}"/>
    <pc:docChg chg="undo custSel modSld">
      <pc:chgData name="Novian Adi Prasetyo" userId="02236670-74f8-4f00-a630-bc52e87332d6" providerId="ADAL" clId="{BFB0F28A-5700-4459-AA18-8A3C2B91904A}" dt="2021-03-28T15:41:45.814" v="147" actId="478"/>
      <pc:docMkLst>
        <pc:docMk/>
      </pc:docMkLst>
      <pc:sldChg chg="addSp delSp modSp mod">
        <pc:chgData name="Novian Adi Prasetyo" userId="02236670-74f8-4f00-a630-bc52e87332d6" providerId="ADAL" clId="{BFB0F28A-5700-4459-AA18-8A3C2B91904A}" dt="2021-03-28T15:41:45.814" v="147" actId="478"/>
        <pc:sldMkLst>
          <pc:docMk/>
          <pc:sldMk cId="0" sldId="256"/>
        </pc:sldMkLst>
        <pc:spChg chg="mod">
          <ac:chgData name="Novian Adi Prasetyo" userId="02236670-74f8-4f00-a630-bc52e87332d6" providerId="ADAL" clId="{BFB0F28A-5700-4459-AA18-8A3C2B91904A}" dt="2021-03-22T15:23:52.577" v="16" actId="1076"/>
          <ac:spMkLst>
            <pc:docMk/>
            <pc:sldMk cId="0" sldId="256"/>
            <ac:spMk id="12" creationId="{00000000-0000-0000-0000-000000000000}"/>
          </ac:spMkLst>
        </pc:spChg>
        <pc:picChg chg="add del mod">
          <ac:chgData name="Novian Adi Prasetyo" userId="02236670-74f8-4f00-a630-bc52e87332d6" providerId="ADAL" clId="{BFB0F28A-5700-4459-AA18-8A3C2B91904A}" dt="2021-03-25T05:19:53.165" v="143" actId="478"/>
          <ac:picMkLst>
            <pc:docMk/>
            <pc:sldMk cId="0" sldId="256"/>
            <ac:picMk id="9" creationId="{66214CF3-5A9C-4D23-8107-54BFDB8A4739}"/>
          </ac:picMkLst>
        </pc:picChg>
        <pc:picChg chg="add del mod">
          <ac:chgData name="Novian Adi Prasetyo" userId="02236670-74f8-4f00-a630-bc52e87332d6" providerId="ADAL" clId="{BFB0F28A-5700-4459-AA18-8A3C2B91904A}" dt="2021-03-28T15:41:45.814" v="147" actId="478"/>
          <ac:picMkLst>
            <pc:docMk/>
            <pc:sldMk cId="0" sldId="256"/>
            <ac:picMk id="17" creationId="{72F769F1-2C8D-4775-90C7-7207B21804A3}"/>
          </ac:picMkLst>
        </pc:picChg>
      </pc:sldChg>
      <pc:sldChg chg="modSp mod">
        <pc:chgData name="Novian Adi Prasetyo" userId="02236670-74f8-4f00-a630-bc52e87332d6" providerId="ADAL" clId="{BFB0F28A-5700-4459-AA18-8A3C2B91904A}" dt="2021-03-22T16:13:18.636" v="100" actId="20577"/>
        <pc:sldMkLst>
          <pc:docMk/>
          <pc:sldMk cId="0" sldId="259"/>
        </pc:sldMkLst>
        <pc:graphicFrameChg chg="mod modGraphic">
          <ac:chgData name="Novian Adi Prasetyo" userId="02236670-74f8-4f00-a630-bc52e87332d6" providerId="ADAL" clId="{BFB0F28A-5700-4459-AA18-8A3C2B91904A}" dt="2021-03-22T16:13:18.636" v="100" actId="20577"/>
          <ac:graphicFrameMkLst>
            <pc:docMk/>
            <pc:sldMk cId="0" sldId="259"/>
            <ac:graphicFrameMk id="14" creationId="{00000000-0000-0000-0000-000000000000}"/>
          </ac:graphicFrameMkLst>
        </pc:graphicFrameChg>
      </pc:sldChg>
      <pc:sldChg chg="modSp mod">
        <pc:chgData name="Novian Adi Prasetyo" userId="02236670-74f8-4f00-a630-bc52e87332d6" providerId="ADAL" clId="{BFB0F28A-5700-4459-AA18-8A3C2B91904A}" dt="2021-03-22T16:14:16.413" v="139" actId="20577"/>
        <pc:sldMkLst>
          <pc:docMk/>
          <pc:sldMk cId="0" sldId="261"/>
        </pc:sldMkLst>
        <pc:graphicFrameChg chg="mod modGraphic">
          <ac:chgData name="Novian Adi Prasetyo" userId="02236670-74f8-4f00-a630-bc52e87332d6" providerId="ADAL" clId="{BFB0F28A-5700-4459-AA18-8A3C2B91904A}" dt="2021-03-22T16:14:16.413" v="139" actId="20577"/>
          <ac:graphicFrameMkLst>
            <pc:docMk/>
            <pc:sldMk cId="0" sldId="261"/>
            <ac:graphicFrameMk id="14" creationId="{00000000-0000-0000-0000-000000000000}"/>
          </ac:graphicFrameMkLst>
        </pc:graphicFrameChg>
      </pc:sldChg>
      <pc:sldChg chg="modSp mod">
        <pc:chgData name="Novian Adi Prasetyo" userId="02236670-74f8-4f00-a630-bc52e87332d6" providerId="ADAL" clId="{BFB0F28A-5700-4459-AA18-8A3C2B91904A}" dt="2021-03-22T10:29:41.906" v="14" actId="20577"/>
        <pc:sldMkLst>
          <pc:docMk/>
          <pc:sldMk cId="2605174615" sldId="271"/>
        </pc:sldMkLst>
        <pc:spChg chg="mod">
          <ac:chgData name="Novian Adi Prasetyo" userId="02236670-74f8-4f00-a630-bc52e87332d6" providerId="ADAL" clId="{BFB0F28A-5700-4459-AA18-8A3C2B91904A}" dt="2021-03-22T10:29:41.906" v="14" actId="20577"/>
          <ac:spMkLst>
            <pc:docMk/>
            <pc:sldMk cId="2605174615" sldId="271"/>
            <ac:spMk id="12" creationId="{00000000-0000-0000-0000-000000000000}"/>
          </ac:spMkLst>
        </pc:spChg>
      </pc:sldChg>
    </pc:docChg>
  </pc:docChgLst>
  <pc:docChgLst>
    <pc:chgData name="Novian Adi Prasetyo" userId="02236670-74f8-4f00-a630-bc52e87332d6" providerId="ADAL" clId="{85644F65-B46E-49BB-937D-365AEE155EDA}"/>
    <pc:docChg chg="custSel delSld modSld">
      <pc:chgData name="Novian Adi Prasetyo" userId="02236670-74f8-4f00-a630-bc52e87332d6" providerId="ADAL" clId="{85644F65-B46E-49BB-937D-365AEE155EDA}" dt="2022-10-03T00:08:38.434" v="64" actId="1038"/>
      <pc:docMkLst>
        <pc:docMk/>
      </pc:docMkLst>
      <pc:sldChg chg="modSp mod">
        <pc:chgData name="Novian Adi Prasetyo" userId="02236670-74f8-4f00-a630-bc52e87332d6" providerId="ADAL" clId="{85644F65-B46E-49BB-937D-365AEE155EDA}" dt="2022-10-03T00:07:40.460" v="50" actId="20577"/>
        <pc:sldMkLst>
          <pc:docMk/>
          <pc:sldMk cId="0" sldId="256"/>
        </pc:sldMkLst>
        <pc:spChg chg="mod">
          <ac:chgData name="Novian Adi Prasetyo" userId="02236670-74f8-4f00-a630-bc52e87332d6" providerId="ADAL" clId="{85644F65-B46E-49BB-937D-365AEE155EDA}" dt="2022-10-03T00:07:40.460" v="50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Novian Adi Prasetyo" userId="02236670-74f8-4f00-a630-bc52e87332d6" providerId="ADAL" clId="{85644F65-B46E-49BB-937D-365AEE155EDA}" dt="2022-10-03T00:07:50.166" v="51" actId="47"/>
        <pc:sldMkLst>
          <pc:docMk/>
          <pc:sldMk cId="0" sldId="257"/>
        </pc:sldMkLst>
      </pc:sldChg>
      <pc:sldChg chg="del">
        <pc:chgData name="Novian Adi Prasetyo" userId="02236670-74f8-4f00-a630-bc52e87332d6" providerId="ADAL" clId="{85644F65-B46E-49BB-937D-365AEE155EDA}" dt="2022-10-03T00:08:05.452" v="53" actId="47"/>
        <pc:sldMkLst>
          <pc:docMk/>
          <pc:sldMk cId="0" sldId="259"/>
        </pc:sldMkLst>
      </pc:sldChg>
      <pc:sldChg chg="del">
        <pc:chgData name="Novian Adi Prasetyo" userId="02236670-74f8-4f00-a630-bc52e87332d6" providerId="ADAL" clId="{85644F65-B46E-49BB-937D-365AEE155EDA}" dt="2022-10-03T00:08:06.257" v="54" actId="47"/>
        <pc:sldMkLst>
          <pc:docMk/>
          <pc:sldMk cId="0" sldId="261"/>
        </pc:sldMkLst>
      </pc:sldChg>
      <pc:sldChg chg="addSp delSp modSp mod">
        <pc:chgData name="Novian Adi Prasetyo" userId="02236670-74f8-4f00-a630-bc52e87332d6" providerId="ADAL" clId="{85644F65-B46E-49BB-937D-365AEE155EDA}" dt="2022-10-03T00:08:38.434" v="64" actId="1038"/>
        <pc:sldMkLst>
          <pc:docMk/>
          <pc:sldMk cId="0" sldId="263"/>
        </pc:sldMkLst>
        <pc:spChg chg="add del mod">
          <ac:chgData name="Novian Adi Prasetyo" userId="02236670-74f8-4f00-a630-bc52e87332d6" providerId="ADAL" clId="{85644F65-B46E-49BB-937D-365AEE155EDA}" dt="2022-10-03T00:08:23.870" v="56" actId="478"/>
          <ac:spMkLst>
            <pc:docMk/>
            <pc:sldMk cId="0" sldId="263"/>
            <ac:spMk id="3" creationId="{6696F1C4-C92B-844F-C76A-54B9DA700D95}"/>
          </ac:spMkLst>
        </pc:spChg>
        <pc:spChg chg="del">
          <ac:chgData name="Novian Adi Prasetyo" userId="02236670-74f8-4f00-a630-bc52e87332d6" providerId="ADAL" clId="{85644F65-B46E-49BB-937D-365AEE155EDA}" dt="2022-10-03T00:08:20.261" v="55" actId="478"/>
          <ac:spMkLst>
            <pc:docMk/>
            <pc:sldMk cId="0" sldId="263"/>
            <ac:spMk id="11" creationId="{0403CEA4-556B-48B5-B9F5-83B37932A82D}"/>
          </ac:spMkLst>
        </pc:spChg>
        <pc:spChg chg="del">
          <ac:chgData name="Novian Adi Prasetyo" userId="02236670-74f8-4f00-a630-bc52e87332d6" providerId="ADAL" clId="{85644F65-B46E-49BB-937D-365AEE155EDA}" dt="2022-10-03T00:08:29.793" v="59" actId="478"/>
          <ac:spMkLst>
            <pc:docMk/>
            <pc:sldMk cId="0" sldId="263"/>
            <ac:spMk id="17" creationId="{6CB16EDC-6C5A-4026-82BD-40822D13F3EF}"/>
          </ac:spMkLst>
        </pc:spChg>
        <pc:spChg chg="del">
          <ac:chgData name="Novian Adi Prasetyo" userId="02236670-74f8-4f00-a630-bc52e87332d6" providerId="ADAL" clId="{85644F65-B46E-49BB-937D-365AEE155EDA}" dt="2022-10-03T00:08:26.588" v="57" actId="478"/>
          <ac:spMkLst>
            <pc:docMk/>
            <pc:sldMk cId="0" sldId="263"/>
            <ac:spMk id="19" creationId="{5647A54D-F3AE-47DD-9755-D45D845998B5}"/>
          </ac:spMkLst>
        </pc:spChg>
        <pc:spChg chg="del">
          <ac:chgData name="Novian Adi Prasetyo" userId="02236670-74f8-4f00-a630-bc52e87332d6" providerId="ADAL" clId="{85644F65-B46E-49BB-937D-365AEE155EDA}" dt="2022-10-03T00:08:28.343" v="58" actId="478"/>
          <ac:spMkLst>
            <pc:docMk/>
            <pc:sldMk cId="0" sldId="263"/>
            <ac:spMk id="20" creationId="{B7106D8A-E260-4B83-816D-CE5EFEC8F371}"/>
          </ac:spMkLst>
        </pc:spChg>
        <pc:picChg chg="mod">
          <ac:chgData name="Novian Adi Prasetyo" userId="02236670-74f8-4f00-a630-bc52e87332d6" providerId="ADAL" clId="{85644F65-B46E-49BB-937D-365AEE155EDA}" dt="2022-10-03T00:08:38.434" v="64" actId="1038"/>
          <ac:picMkLst>
            <pc:docMk/>
            <pc:sldMk cId="0" sldId="263"/>
            <ac:picMk id="18" creationId="{6F2D5DE3-C5AE-48C0-B22D-C5BC2B5A98EE}"/>
          </ac:picMkLst>
        </pc:picChg>
      </pc:sldChg>
      <pc:sldChg chg="del">
        <pc:chgData name="Novian Adi Prasetyo" userId="02236670-74f8-4f00-a630-bc52e87332d6" providerId="ADAL" clId="{85644F65-B46E-49BB-937D-365AEE155EDA}" dt="2022-10-03T00:07:52.190" v="52" actId="47"/>
        <pc:sldMkLst>
          <pc:docMk/>
          <pc:sldMk cId="3020807348" sldId="273"/>
        </pc:sldMkLst>
      </pc:sldChg>
    </pc:docChg>
  </pc:docChgLst>
  <pc:docChgLst>
    <pc:chgData name="Novian Adi Prasetyo" userId="02236670-74f8-4f00-a630-bc52e87332d6" providerId="ADAL" clId="{E08372C9-A0B5-4239-AD21-DD06E76308F5}"/>
    <pc:docChg chg="delSld modSld">
      <pc:chgData name="Novian Adi Prasetyo" userId="02236670-74f8-4f00-a630-bc52e87332d6" providerId="ADAL" clId="{E08372C9-A0B5-4239-AD21-DD06E76308F5}" dt="2023-09-19T23:50:27.757" v="5" actId="1076"/>
      <pc:docMkLst>
        <pc:docMk/>
      </pc:docMkLst>
      <pc:sldChg chg="modSp mod">
        <pc:chgData name="Novian Adi Prasetyo" userId="02236670-74f8-4f00-a630-bc52e87332d6" providerId="ADAL" clId="{E08372C9-A0B5-4239-AD21-DD06E76308F5}" dt="2023-09-19T23:50:27.757" v="5" actId="1076"/>
        <pc:sldMkLst>
          <pc:docMk/>
          <pc:sldMk cId="0" sldId="256"/>
        </pc:sldMkLst>
        <pc:spChg chg="mod">
          <ac:chgData name="Novian Adi Prasetyo" userId="02236670-74f8-4f00-a630-bc52e87332d6" providerId="ADAL" clId="{E08372C9-A0B5-4239-AD21-DD06E76308F5}" dt="2023-09-19T23:50:27.757" v="5" actId="1076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Novian Adi Prasetyo" userId="02236670-74f8-4f00-a630-bc52e87332d6" providerId="ADAL" clId="{E08372C9-A0B5-4239-AD21-DD06E76308F5}" dt="2023-09-19T23:48:34.334" v="2" actId="47"/>
        <pc:sldMkLst>
          <pc:docMk/>
          <pc:sldMk cId="0" sldId="260"/>
        </pc:sldMkLst>
      </pc:sldChg>
      <pc:sldChg chg="del">
        <pc:chgData name="Novian Adi Prasetyo" userId="02236670-74f8-4f00-a630-bc52e87332d6" providerId="ADAL" clId="{E08372C9-A0B5-4239-AD21-DD06E76308F5}" dt="2023-09-19T23:48:55.089" v="3" actId="47"/>
        <pc:sldMkLst>
          <pc:docMk/>
          <pc:sldMk cId="0" sldId="263"/>
        </pc:sldMkLst>
      </pc:sldChg>
      <pc:sldChg chg="modSp mod">
        <pc:chgData name="Novian Adi Prasetyo" userId="02236670-74f8-4f00-a630-bc52e87332d6" providerId="ADAL" clId="{E08372C9-A0B5-4239-AD21-DD06E76308F5}" dt="2023-09-19T23:48:21.530" v="1" actId="20577"/>
        <pc:sldMkLst>
          <pc:docMk/>
          <pc:sldMk cId="4222329469" sldId="272"/>
        </pc:sldMkLst>
        <pc:spChg chg="mod">
          <ac:chgData name="Novian Adi Prasetyo" userId="02236670-74f8-4f00-a630-bc52e87332d6" providerId="ADAL" clId="{E08372C9-A0B5-4239-AD21-DD06E76308F5}" dt="2023-09-19T23:48:21.530" v="1" actId="20577"/>
          <ac:spMkLst>
            <pc:docMk/>
            <pc:sldMk cId="4222329469" sldId="272"/>
            <ac:spMk id="13" creationId="{00000000-0000-0000-0000-000000000000}"/>
          </ac:spMkLst>
        </pc:spChg>
      </pc:sldChg>
    </pc:docChg>
  </pc:docChgLst>
  <pc:docChgLst>
    <pc:chgData name="Novian Adi Prasetyo" userId="02236670-74f8-4f00-a630-bc52e87332d6" providerId="ADAL" clId="{47306111-7566-42B0-B55E-F5D9FCFAB9FD}"/>
    <pc:docChg chg="modSld">
      <pc:chgData name="Novian Adi Prasetyo" userId="02236670-74f8-4f00-a630-bc52e87332d6" providerId="ADAL" clId="{47306111-7566-42B0-B55E-F5D9FCFAB9FD}" dt="2021-10-05T00:27:04.347" v="69" actId="20577"/>
      <pc:docMkLst>
        <pc:docMk/>
      </pc:docMkLst>
      <pc:sldChg chg="modSp mod">
        <pc:chgData name="Novian Adi Prasetyo" userId="02236670-74f8-4f00-a630-bc52e87332d6" providerId="ADAL" clId="{47306111-7566-42B0-B55E-F5D9FCFAB9FD}" dt="2021-10-05T00:22:57.767" v="0"/>
        <pc:sldMkLst>
          <pc:docMk/>
          <pc:sldMk cId="0" sldId="256"/>
        </pc:sldMkLst>
        <pc:spChg chg="mod">
          <ac:chgData name="Novian Adi Prasetyo" userId="02236670-74f8-4f00-a630-bc52e87332d6" providerId="ADAL" clId="{47306111-7566-42B0-B55E-F5D9FCFAB9FD}" dt="2021-10-05T00:22:57.767" v="0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Novian Adi Prasetyo" userId="02236670-74f8-4f00-a630-bc52e87332d6" providerId="ADAL" clId="{47306111-7566-42B0-B55E-F5D9FCFAB9FD}" dt="2021-10-05T00:24:15.466" v="24"/>
        <pc:sldMkLst>
          <pc:docMk/>
          <pc:sldMk cId="0" sldId="257"/>
        </pc:sldMkLst>
        <pc:spChg chg="mod">
          <ac:chgData name="Novian Adi Prasetyo" userId="02236670-74f8-4f00-a630-bc52e87332d6" providerId="ADAL" clId="{47306111-7566-42B0-B55E-F5D9FCFAB9FD}" dt="2021-10-05T00:23:29.591" v="19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Novian Adi Prasetyo" userId="02236670-74f8-4f00-a630-bc52e87332d6" providerId="ADAL" clId="{47306111-7566-42B0-B55E-F5D9FCFAB9FD}" dt="2021-10-05T00:24:15.466" v="24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Novian Adi Prasetyo" userId="02236670-74f8-4f00-a630-bc52e87332d6" providerId="ADAL" clId="{47306111-7566-42B0-B55E-F5D9FCFAB9FD}" dt="2021-10-05T00:25:54.508" v="56"/>
        <pc:sldMkLst>
          <pc:docMk/>
          <pc:sldMk cId="0" sldId="263"/>
        </pc:sldMkLst>
        <pc:spChg chg="mod">
          <ac:chgData name="Novian Adi Prasetyo" userId="02236670-74f8-4f00-a630-bc52e87332d6" providerId="ADAL" clId="{47306111-7566-42B0-B55E-F5D9FCFAB9FD}" dt="2021-10-05T00:24:55.643" v="35" actId="20577"/>
          <ac:spMkLst>
            <pc:docMk/>
            <pc:sldMk cId="0" sldId="263"/>
            <ac:spMk id="17" creationId="{6CB16EDC-6C5A-4026-82BD-40822D13F3EF}"/>
          </ac:spMkLst>
        </pc:spChg>
        <pc:spChg chg="mod">
          <ac:chgData name="Novian Adi Prasetyo" userId="02236670-74f8-4f00-a630-bc52e87332d6" providerId="ADAL" clId="{47306111-7566-42B0-B55E-F5D9FCFAB9FD}" dt="2021-10-05T00:25:54.508" v="56"/>
          <ac:spMkLst>
            <pc:docMk/>
            <pc:sldMk cId="0" sldId="263"/>
            <ac:spMk id="19" creationId="{5647A54D-F3AE-47DD-9755-D45D845998B5}"/>
          </ac:spMkLst>
        </pc:spChg>
        <pc:spChg chg="mod">
          <ac:chgData name="Novian Adi Prasetyo" userId="02236670-74f8-4f00-a630-bc52e87332d6" providerId="ADAL" clId="{47306111-7566-42B0-B55E-F5D9FCFAB9FD}" dt="2021-10-05T00:24:50.887" v="33" actId="20577"/>
          <ac:spMkLst>
            <pc:docMk/>
            <pc:sldMk cId="0" sldId="263"/>
            <ac:spMk id="20" creationId="{B7106D8A-E260-4B83-816D-CE5EFEC8F371}"/>
          </ac:spMkLst>
        </pc:spChg>
      </pc:sldChg>
      <pc:sldChg chg="modSp mod">
        <pc:chgData name="Novian Adi Prasetyo" userId="02236670-74f8-4f00-a630-bc52e87332d6" providerId="ADAL" clId="{47306111-7566-42B0-B55E-F5D9FCFAB9FD}" dt="2021-10-05T00:27:04.347" v="69" actId="20577"/>
        <pc:sldMkLst>
          <pc:docMk/>
          <pc:sldMk cId="2605174615" sldId="271"/>
        </pc:sldMkLst>
        <pc:spChg chg="mod">
          <ac:chgData name="Novian Adi Prasetyo" userId="02236670-74f8-4f00-a630-bc52e87332d6" providerId="ADAL" clId="{47306111-7566-42B0-B55E-F5D9FCFAB9FD}" dt="2021-10-05T00:27:04.347" v="69" actId="20577"/>
          <ac:spMkLst>
            <pc:docMk/>
            <pc:sldMk cId="2605174615" sldId="271"/>
            <ac:spMk id="12" creationId="{00000000-0000-0000-0000-000000000000}"/>
          </ac:spMkLst>
        </pc:spChg>
      </pc:sldChg>
      <pc:sldChg chg="modSp mod">
        <pc:chgData name="Novian Adi Prasetyo" userId="02236670-74f8-4f00-a630-bc52e87332d6" providerId="ADAL" clId="{47306111-7566-42B0-B55E-F5D9FCFAB9FD}" dt="2021-10-05T00:23:16.330" v="9" actId="20577"/>
        <pc:sldMkLst>
          <pc:docMk/>
          <pc:sldMk cId="4222329469" sldId="272"/>
        </pc:sldMkLst>
        <pc:spChg chg="mod">
          <ac:chgData name="Novian Adi Prasetyo" userId="02236670-74f8-4f00-a630-bc52e87332d6" providerId="ADAL" clId="{47306111-7566-42B0-B55E-F5D9FCFAB9FD}" dt="2021-10-05T00:23:16.330" v="9" actId="20577"/>
          <ac:spMkLst>
            <pc:docMk/>
            <pc:sldMk cId="4222329469" sldId="272"/>
            <ac:spMk id="8" creationId="{00000000-0000-0000-0000-000000000000}"/>
          </ac:spMkLst>
        </pc:spChg>
      </pc:sldChg>
      <pc:sldChg chg="modSp mod">
        <pc:chgData name="Novian Adi Prasetyo" userId="02236670-74f8-4f00-a630-bc52e87332d6" providerId="ADAL" clId="{47306111-7566-42B0-B55E-F5D9FCFAB9FD}" dt="2021-10-05T00:23:47.581" v="23" actId="20577"/>
        <pc:sldMkLst>
          <pc:docMk/>
          <pc:sldMk cId="3020807348" sldId="273"/>
        </pc:sldMkLst>
        <pc:spChg chg="mod">
          <ac:chgData name="Novian Adi Prasetyo" userId="02236670-74f8-4f00-a630-bc52e87332d6" providerId="ADAL" clId="{47306111-7566-42B0-B55E-F5D9FCFAB9FD}" dt="2021-10-05T00:23:47.581" v="23" actId="20577"/>
          <ac:spMkLst>
            <pc:docMk/>
            <pc:sldMk cId="3020807348" sldId="273"/>
            <ac:spMk id="8" creationId="{00000000-0000-0000-0000-000000000000}"/>
          </ac:spMkLst>
        </pc:spChg>
      </pc:sldChg>
    </pc:docChg>
  </pc:docChgLst>
  <pc:docChgLst>
    <pc:chgData name="Novian Adi Prasetyo" userId="02236670-74f8-4f00-a630-bc52e87332d6" providerId="ADAL" clId="{C8E2DDCA-CF2B-4F21-972D-4D466EA1816F}"/>
    <pc:docChg chg="modSld">
      <pc:chgData name="Novian Adi Prasetyo" userId="02236670-74f8-4f00-a630-bc52e87332d6" providerId="ADAL" clId="{C8E2DDCA-CF2B-4F21-972D-4D466EA1816F}" dt="2023-09-20T08:07:05.917" v="34" actId="20577"/>
      <pc:docMkLst>
        <pc:docMk/>
      </pc:docMkLst>
      <pc:sldChg chg="modSp mod">
        <pc:chgData name="Novian Adi Prasetyo" userId="02236670-74f8-4f00-a630-bc52e87332d6" providerId="ADAL" clId="{C8E2DDCA-CF2B-4F21-972D-4D466EA1816F}" dt="2023-09-20T08:07:05.917" v="34" actId="20577"/>
        <pc:sldMkLst>
          <pc:docMk/>
          <pc:sldMk cId="2605174615" sldId="271"/>
        </pc:sldMkLst>
        <pc:spChg chg="mod">
          <ac:chgData name="Novian Adi Prasetyo" userId="02236670-74f8-4f00-a630-bc52e87332d6" providerId="ADAL" clId="{C8E2DDCA-CF2B-4F21-972D-4D466EA1816F}" dt="2023-09-20T08:07:05.917" v="34" actId="20577"/>
          <ac:spMkLst>
            <pc:docMk/>
            <pc:sldMk cId="2605174615" sldId="271"/>
            <ac:spMk id="12" creationId="{00000000-0000-0000-0000-000000000000}"/>
          </ac:spMkLst>
        </pc:spChg>
      </pc:sldChg>
      <pc:sldChg chg="modSp mod">
        <pc:chgData name="Novian Adi Prasetyo" userId="02236670-74f8-4f00-a630-bc52e87332d6" providerId="ADAL" clId="{C8E2DDCA-CF2B-4F21-972D-4D466EA1816F}" dt="2023-09-20T08:04:57.496" v="4" actId="20577"/>
        <pc:sldMkLst>
          <pc:docMk/>
          <pc:sldMk cId="4222329469" sldId="272"/>
        </pc:sldMkLst>
        <pc:spChg chg="mod">
          <ac:chgData name="Novian Adi Prasetyo" userId="02236670-74f8-4f00-a630-bc52e87332d6" providerId="ADAL" clId="{C8E2DDCA-CF2B-4F21-972D-4D466EA1816F}" dt="2023-09-20T08:04:57.496" v="4" actId="20577"/>
          <ac:spMkLst>
            <pc:docMk/>
            <pc:sldMk cId="4222329469" sldId="272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9691-A4A0-4290-AA79-C8D439BEDB0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0C3C-008D-4700-8BAB-BABFC047B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D0C3C-008D-4700-8BAB-BABFC047BA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B678-17D3-41B6-A642-BB5B73880C5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B9A2-9305-47B2-A558-D4A6DD781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ovian@ittelkom-pwt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51945" y="971550"/>
            <a:ext cx="4071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PEMROGRAMAN</a:t>
            </a:r>
          </a:p>
          <a:p>
            <a:pPr algn="r"/>
            <a:r>
              <a:rPr lang="en-US" sz="4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WEBSITE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8916" name="Picture 4" descr="Hasil gambar untuk logo itt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33350"/>
            <a:ext cx="762000" cy="7620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6930752" y="133350"/>
            <a:ext cx="758952" cy="758952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4730" y="2343150"/>
            <a:ext cx="3951765" cy="129540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76140" y="2343150"/>
            <a:ext cx="37625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Pertemuan 1 :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Kontrak Kuliah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Satuan Acara Perkuliahan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Pengantar</a:t>
            </a:r>
            <a:r>
              <a:rPr lang="en-US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 </a:t>
            </a:r>
            <a:r>
              <a:rPr lang="en-US" dirty="0" err="1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Pemrograman</a:t>
            </a:r>
            <a:r>
              <a:rPr lang="en-US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hnschrift" pitchFamily="34" charset="0"/>
              </a:rPr>
              <a:t> Website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00" y="4650490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" pitchFamily="34" charset="0"/>
              </a:rPr>
              <a:t>Novian Adi Prasetyo , </a:t>
            </a:r>
            <a:r>
              <a:rPr lang="en-US" sz="2000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" pitchFamily="34" charset="0"/>
              </a:rPr>
              <a:t>S.Kom</a:t>
            </a:r>
            <a:r>
              <a: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" pitchFamily="34" charset="0"/>
              </a:rPr>
              <a:t>., </a:t>
            </a:r>
            <a:r>
              <a:rPr lang="en-US" sz="2000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" pitchFamily="34" charset="0"/>
              </a:rPr>
              <a:t>M.Kom</a:t>
            </a:r>
            <a:r>
              <a: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" pitchFamily="34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921352" y="133350"/>
            <a:ext cx="758952" cy="758952"/>
            <a:chOff x="4724400" y="133350"/>
            <a:chExt cx="969264" cy="969264"/>
          </a:xfrm>
        </p:grpSpPr>
        <p:sp>
          <p:nvSpPr>
            <p:cNvPr id="15" name="Oval 14"/>
            <p:cNvSpPr/>
            <p:nvPr/>
          </p:nvSpPr>
          <p:spPr>
            <a:xfrm>
              <a:off x="4724400" y="133350"/>
              <a:ext cx="969264" cy="969264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pic>
          <p:nvPicPr>
            <p:cNvPr id="16" name="Picture 2" descr="http://s1if.ittelkom-pwt.ac.id/wp-content/uploads/sites/4/2018/04/Logo-I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09550"/>
              <a:ext cx="838200" cy="823914"/>
            </a:xfrm>
            <a:prstGeom prst="rect">
              <a:avLst/>
            </a:prstGeom>
            <a:noFill/>
          </p:spPr>
        </p:pic>
      </p:grp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E1A95D8-F680-4AFF-929D-F56AEDECE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6" y="195486"/>
            <a:ext cx="499855" cy="642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5D3AD4-6AE8-41DF-BA57-5AB5564BFD2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209550"/>
              <a:ext cx="9144000" cy="4724400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8"/>
          <p:cNvSpPr/>
          <p:nvPr/>
        </p:nvSpPr>
        <p:spPr>
          <a:xfrm rot="5400000">
            <a:off x="-76200" y="514350"/>
            <a:ext cx="22860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234375"/>
            <a:ext cx="5472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itchFamily="34" charset="0"/>
              </a:rPr>
              <a:t>Perkenalan (Kelas MM1, MM2 dan MM3)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819150"/>
            <a:ext cx="8686800" cy="3962400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Nama		: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Novian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Adi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Prasetyo</a:t>
            </a:r>
            <a:endParaRPr lang="en-US" sz="2000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Pendidikan	: S1 –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Stikom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Yos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Sudarso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Purwokerto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(2011-2015)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		  S2 – Universitas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Atma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Jaya Yogyakarta (2018-2019)</a:t>
            </a:r>
          </a:p>
          <a:p>
            <a:endParaRPr lang="en-US" sz="2000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Pengalaman	: Programmer (2015-2017)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		  Web Programmer (2017-2018)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		  Dosen (2019-Sekarang)</a:t>
            </a:r>
          </a:p>
          <a:p>
            <a:endParaRPr lang="en-US" sz="2000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Kontak		: 085799255070 (WA)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		  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  <a:hlinkClick r:id="rId3"/>
              </a:rPr>
              <a:t>novian@ittelkom-pwt.ac.id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(email)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		</a:t>
            </a:r>
          </a:p>
          <a:p>
            <a:endParaRPr lang="en-US" sz="2000" dirty="0">
              <a:solidFill>
                <a:schemeClr val="tx1"/>
              </a:solidFill>
              <a:latin typeface="Bahnschrift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Bahnschrift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EAAFB-FA10-4424-A3C0-83E31567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00" y="267494"/>
            <a:ext cx="2133600" cy="273844"/>
          </a:xfrm>
        </p:spPr>
        <p:txBody>
          <a:bodyPr/>
          <a:lstStyle/>
          <a:p>
            <a:fld id="{081DB9A2-9305-47B2-A558-D4A6DD781369}" type="slidenum">
              <a:rPr lang="en-US" sz="1600" b="1" smtClean="0"/>
              <a:pPr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232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F9DC3F0-0764-49FB-8506-2D829656317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EC99AFE-6213-4C0E-BFA6-C78E94570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48927F-9DE1-4AFE-9223-6E91982FF430}"/>
                </a:ext>
              </a:extLst>
            </p:cNvPr>
            <p:cNvSpPr/>
            <p:nvPr/>
          </p:nvSpPr>
          <p:spPr>
            <a:xfrm>
              <a:off x="0" y="209550"/>
              <a:ext cx="9144000" cy="4724400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821" y="234375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itchFamily="34" charset="0"/>
              </a:rPr>
              <a:t>Aturan Perkuliahan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819150"/>
            <a:ext cx="8686800" cy="3962400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Apabila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hadir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konfirmasi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langsung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dosen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asisten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sebelum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jam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perkuliahan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dimulai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perkuliahan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synchronous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Google Meet,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apabila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namanya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dipanggil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menyahut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dianggap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hadir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Segala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bentuk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ketidakjujuran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akan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mendapatkan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nilai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" pitchFamily="34" charset="0"/>
              </a:rPr>
              <a:t>akhir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 E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Sering-seringlah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" pitchFamily="34" charset="0"/>
              </a:rPr>
              <a:t>mengakses</a:t>
            </a:r>
            <a:r>
              <a:rPr lang="en-US" sz="2000" dirty="0">
                <a:solidFill>
                  <a:schemeClr val="tx1"/>
                </a:solidFill>
                <a:latin typeface="Bahnschrift" pitchFamily="34" charset="0"/>
              </a:rPr>
              <a:t> LMS ITTP.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9801965-4BB0-4C2A-AE25-E48A164BA198}"/>
              </a:ext>
            </a:extLst>
          </p:cNvPr>
          <p:cNvSpPr/>
          <p:nvPr/>
        </p:nvSpPr>
        <p:spPr>
          <a:xfrm rot="5400000">
            <a:off x="-76200" y="514350"/>
            <a:ext cx="22860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9B5BF03-2E15-4B61-AD5C-5378BA14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00" y="267494"/>
            <a:ext cx="2133600" cy="273844"/>
          </a:xfrm>
        </p:spPr>
        <p:txBody>
          <a:bodyPr/>
          <a:lstStyle/>
          <a:p>
            <a:fld id="{081DB9A2-9305-47B2-A558-D4A6DD781369}" type="slidenum">
              <a:rPr lang="en-US" sz="1600" b="1" smtClean="0"/>
              <a:pPr/>
              <a:t>3</a:t>
            </a:fld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B00C04-6E79-48B3-AEC5-56A6294B2408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8136A8A-96B2-4C2F-9673-8AA10C470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4297A0-4D69-464D-A499-23AE4016EBC4}"/>
                </a:ext>
              </a:extLst>
            </p:cNvPr>
            <p:cNvSpPr/>
            <p:nvPr/>
          </p:nvSpPr>
          <p:spPr>
            <a:xfrm>
              <a:off x="0" y="209550"/>
              <a:ext cx="9144000" cy="4724400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234375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itchFamily="34" charset="0"/>
              </a:rPr>
              <a:t>Sistem Penilaian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819150"/>
            <a:ext cx="8686800" cy="3962400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9532" y="958778"/>
          <a:ext cx="8424937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r>
                        <a:rPr lang="en-US" baseline="0" dirty="0"/>
                        <a:t>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75-</a:t>
                      </a:r>
                      <a:r>
                        <a:rPr lang="en-US" baseline="0" dirty="0"/>
                        <a:t>79,99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65-74,99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60-64,99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50-59,99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40-49,99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r>
                        <a:rPr lang="en-US" baseline="0" dirty="0"/>
                        <a:t> 39,99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5115BEF-A836-47AC-A238-08E9B3763B63}"/>
              </a:ext>
            </a:extLst>
          </p:cNvPr>
          <p:cNvSpPr/>
          <p:nvPr/>
        </p:nvSpPr>
        <p:spPr>
          <a:xfrm rot="5400000">
            <a:off x="-76200" y="514350"/>
            <a:ext cx="22860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C3E5A598-1D4B-4AEE-AB3E-71BA4F99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00" y="267494"/>
            <a:ext cx="2133600" cy="273844"/>
          </a:xfrm>
        </p:spPr>
        <p:txBody>
          <a:bodyPr/>
          <a:lstStyle/>
          <a:p>
            <a:fld id="{081DB9A2-9305-47B2-A558-D4A6DD781369}" type="slidenum">
              <a:rPr lang="en-US" sz="1600" b="1" smtClean="0"/>
              <a:pPr/>
              <a:t>4</a:t>
            </a:fld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24A0FA-7602-4E40-B839-7BA1DB8B447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6455F18-AD98-4914-8EB7-259B0B13B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0A700-A7E7-4AE2-9870-33B3803B6EB3}"/>
                </a:ext>
              </a:extLst>
            </p:cNvPr>
            <p:cNvSpPr/>
            <p:nvPr/>
          </p:nvSpPr>
          <p:spPr>
            <a:xfrm>
              <a:off x="0" y="209550"/>
              <a:ext cx="9144000" cy="4724400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234375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itchFamily="34" charset="0"/>
              </a:rPr>
              <a:t>PERSIAPAN TOOLS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819150"/>
            <a:ext cx="8686800" cy="3962400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Install Web Server (Minimal </a:t>
            </a:r>
            <a:r>
              <a:rPr lang="en-US" sz="2400" dirty="0" err="1">
                <a:solidFill>
                  <a:schemeClr val="tx1"/>
                </a:solidFill>
              </a:rPr>
              <a:t>Xampp</a:t>
            </a:r>
            <a:r>
              <a:rPr lang="en-US" sz="2400" dirty="0">
                <a:solidFill>
                  <a:schemeClr val="tx1"/>
                </a:solidFill>
              </a:rPr>
              <a:t> 8.2.4)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Install </a:t>
            </a:r>
            <a:r>
              <a:rPr lang="en-US" sz="2400" dirty="0" err="1">
                <a:solidFill>
                  <a:schemeClr val="tx1"/>
                </a:solidFill>
              </a:rPr>
              <a:t>Mysql</a:t>
            </a:r>
            <a:r>
              <a:rPr lang="en-US" sz="2400" dirty="0">
                <a:solidFill>
                  <a:schemeClr val="tx1"/>
                </a:solidFill>
              </a:rPr>
              <a:t> Editor (Minimal MySQL Workbench 8.0.34)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Install Text Editor (Minimal Visual Studio Code 1.82)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Registrasi</a:t>
            </a:r>
            <a:r>
              <a:rPr lang="en-US" sz="2400" dirty="0">
                <a:solidFill>
                  <a:schemeClr val="tx1"/>
                </a:solidFill>
              </a:rPr>
              <a:t> Gitlab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Install Git (Minimal 2.42.0)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Install FTP </a:t>
            </a:r>
            <a:r>
              <a:rPr lang="en-US" sz="2400">
                <a:solidFill>
                  <a:schemeClr val="tx1"/>
                </a:solidFill>
              </a:rPr>
              <a:t>Client (WinSCP 6.1)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84B6F80-54E7-4CF5-854B-9027E184C434}"/>
              </a:ext>
            </a:extLst>
          </p:cNvPr>
          <p:cNvSpPr/>
          <p:nvPr/>
        </p:nvSpPr>
        <p:spPr>
          <a:xfrm rot="5400000">
            <a:off x="-76200" y="514350"/>
            <a:ext cx="22860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0753C73-7CC6-43D2-8A6D-D86BDF9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00" y="267494"/>
            <a:ext cx="2133600" cy="273844"/>
          </a:xfrm>
        </p:spPr>
        <p:txBody>
          <a:bodyPr/>
          <a:lstStyle/>
          <a:p>
            <a:fld id="{081DB9A2-9305-47B2-A558-D4A6DD781369}" type="slidenum">
              <a:rPr lang="en-US" sz="1600" b="1" smtClean="0"/>
              <a:pPr/>
              <a:t>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51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24A0FA-7602-4E40-B839-7BA1DB8B447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6455F18-AD98-4914-8EB7-259B0B13B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0A700-A7E7-4AE2-9870-33B3803B6EB3}"/>
                </a:ext>
              </a:extLst>
            </p:cNvPr>
            <p:cNvSpPr/>
            <p:nvPr/>
          </p:nvSpPr>
          <p:spPr>
            <a:xfrm>
              <a:off x="0" y="209550"/>
              <a:ext cx="9144000" cy="4724400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234375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itchFamily="34" charset="0"/>
              </a:rPr>
              <a:t>Tugas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841598"/>
            <a:ext cx="8686800" cy="3962400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400" dirty="0" err="1">
                <a:solidFill>
                  <a:schemeClr val="tx1"/>
                </a:solidFill>
              </a:rPr>
              <a:t>Buat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sebuah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dokumen</a:t>
            </a:r>
            <a:r>
              <a:rPr lang="en-US" sz="2400" dirty="0">
                <a:solidFill>
                  <a:schemeClr val="tx1"/>
                </a:solidFill>
              </a:rPr>
              <a:t> di I-</a:t>
            </a:r>
            <a:r>
              <a:rPr lang="en-US" sz="2400" dirty="0" err="1">
                <a:solidFill>
                  <a:schemeClr val="tx1"/>
                </a:solidFill>
              </a:rPr>
              <a:t>elearning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mengisikan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 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 err="1">
                <a:solidFill>
                  <a:schemeClr val="tx1"/>
                </a:solidFill>
              </a:rPr>
              <a:t>Screenshoot</a:t>
            </a:r>
            <a:r>
              <a:rPr lang="en-US" sz="2400" dirty="0">
                <a:solidFill>
                  <a:schemeClr val="tx1"/>
                </a:solidFill>
              </a:rPr>
              <a:t> Install Git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dirty="0" err="1">
                <a:solidFill>
                  <a:schemeClr val="tx1"/>
                </a:solidFill>
              </a:rPr>
              <a:t>Screenshoot</a:t>
            </a:r>
            <a:r>
              <a:rPr lang="en-US" sz="2400" dirty="0">
                <a:solidFill>
                  <a:schemeClr val="tx1"/>
                </a:solidFill>
              </a:rPr>
              <a:t> Install Web Server (</a:t>
            </a:r>
            <a:r>
              <a:rPr lang="en-US" sz="2400" dirty="0" err="1">
                <a:solidFill>
                  <a:schemeClr val="tx1"/>
                </a:solidFill>
              </a:rPr>
              <a:t>Xampp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3. </a:t>
            </a:r>
            <a:r>
              <a:rPr lang="en-US" sz="2400" dirty="0" err="1">
                <a:solidFill>
                  <a:schemeClr val="tx1"/>
                </a:solidFill>
              </a:rPr>
              <a:t>Screenshoot</a:t>
            </a:r>
            <a:r>
              <a:rPr lang="en-US" sz="2400" dirty="0">
                <a:solidFill>
                  <a:schemeClr val="tx1"/>
                </a:solidFill>
              </a:rPr>
              <a:t> Install Text Editor (Visual Studio Code)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4. </a:t>
            </a:r>
            <a:r>
              <a:rPr lang="en-US" sz="2400" dirty="0" err="1">
                <a:solidFill>
                  <a:schemeClr val="tx1"/>
                </a:solidFill>
              </a:rPr>
              <a:t>Screenshoot</a:t>
            </a:r>
            <a:r>
              <a:rPr lang="en-US" sz="2400" dirty="0">
                <a:solidFill>
                  <a:schemeClr val="tx1"/>
                </a:solidFill>
              </a:rPr>
              <a:t> Install </a:t>
            </a:r>
            <a:r>
              <a:rPr lang="en-US" sz="2400" dirty="0" err="1">
                <a:solidFill>
                  <a:schemeClr val="tx1"/>
                </a:solidFill>
              </a:rPr>
              <a:t>Mysql</a:t>
            </a:r>
            <a:r>
              <a:rPr lang="en-US" sz="2400" dirty="0">
                <a:solidFill>
                  <a:schemeClr val="tx1"/>
                </a:solidFill>
              </a:rPr>
              <a:t> Editor (MySQL Workbench)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5. </a:t>
            </a:r>
            <a:r>
              <a:rPr lang="en-US" sz="2400" dirty="0" err="1">
                <a:solidFill>
                  <a:schemeClr val="tx1"/>
                </a:solidFill>
              </a:rPr>
              <a:t>Screenshoot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Registrasi</a:t>
            </a:r>
            <a:r>
              <a:rPr lang="en-US" sz="2400" dirty="0">
                <a:solidFill>
                  <a:schemeClr val="tx1"/>
                </a:solidFill>
              </a:rPr>
              <a:t> Gitlab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6. </a:t>
            </a:r>
            <a:r>
              <a:rPr lang="en-US" sz="2400" dirty="0" err="1">
                <a:solidFill>
                  <a:schemeClr val="tx1"/>
                </a:solidFill>
              </a:rPr>
              <a:t>Screenshoot</a:t>
            </a:r>
            <a:r>
              <a:rPr lang="en-US" sz="2400" dirty="0">
                <a:solidFill>
                  <a:schemeClr val="tx1"/>
                </a:solidFill>
              </a:rPr>
              <a:t> Install FTP Client (FileZilla, WinSCP)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84B6F80-54E7-4CF5-854B-9027E184C434}"/>
              </a:ext>
            </a:extLst>
          </p:cNvPr>
          <p:cNvSpPr/>
          <p:nvPr/>
        </p:nvSpPr>
        <p:spPr>
          <a:xfrm rot="5400000">
            <a:off x="-76200" y="514350"/>
            <a:ext cx="22860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0753C73-7CC6-43D2-8A6D-D86BDF9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00" y="267494"/>
            <a:ext cx="2133600" cy="273844"/>
          </a:xfrm>
        </p:spPr>
        <p:txBody>
          <a:bodyPr/>
          <a:lstStyle/>
          <a:p>
            <a:fld id="{081DB9A2-9305-47B2-A558-D4A6DD781369}" type="slidenum">
              <a:rPr lang="en-US" sz="1600" b="1" smtClean="0"/>
              <a:pPr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1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CF67DB-F17E-4C52-92E6-3E8CD7AAAAF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5287B55-1161-4653-8CF7-9B022E31F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94A340-6BBA-47DC-9202-CB92C79165C9}"/>
                </a:ext>
              </a:extLst>
            </p:cNvPr>
            <p:cNvSpPr/>
            <p:nvPr/>
          </p:nvSpPr>
          <p:spPr>
            <a:xfrm>
              <a:off x="0" y="209550"/>
              <a:ext cx="9144000" cy="4724400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303498"/>
            <a:ext cx="8686800" cy="447805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just"/>
            <a:r>
              <a:rPr lang="en-US" sz="4400">
                <a:solidFill>
                  <a:schemeClr val="tx1"/>
                </a:solidFill>
              </a:rPr>
              <a:t>&lt; </a:t>
            </a:r>
            <a:r>
              <a:rPr lang="en-US" sz="4400" b="1">
                <a:solidFill>
                  <a:schemeClr val="tx1"/>
                </a:solidFill>
              </a:rPr>
              <a:t>THANK</a:t>
            </a:r>
            <a:r>
              <a:rPr lang="en-US" sz="4400">
                <a:solidFill>
                  <a:schemeClr val="tx1"/>
                </a:solidFill>
              </a:rPr>
              <a:t>YOU /&gt;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60BB9353-9F9C-4511-A4EE-AC22B161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00" y="267494"/>
            <a:ext cx="2133600" cy="273844"/>
          </a:xfrm>
        </p:spPr>
        <p:txBody>
          <a:bodyPr/>
          <a:lstStyle/>
          <a:p>
            <a:fld id="{081DB9A2-9305-47B2-A558-D4A6DD781369}" type="slidenum">
              <a:rPr lang="en-US" sz="1600" b="1" smtClean="0"/>
              <a:pPr/>
              <a:t>7</a:t>
            </a:fld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304</Words>
  <Application>Microsoft Office PowerPoint</Application>
  <PresentationFormat>On-screen Show (16:9)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Bahnschrift 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Novian Adi Prasetyo</cp:lastModifiedBy>
  <cp:revision>78</cp:revision>
  <dcterms:created xsi:type="dcterms:W3CDTF">2019-09-15T12:47:49Z</dcterms:created>
  <dcterms:modified xsi:type="dcterms:W3CDTF">2023-09-20T08:07:10Z</dcterms:modified>
</cp:coreProperties>
</file>